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1</a:t>
            </a:r>
          </a:p>
          <a:p>
            <a:r>
              <a:rPr lang="ko-KR" altLang="en-US" dirty="0"/>
              <a:t>채식</a:t>
            </a:r>
            <a:r>
              <a:rPr lang="en-US" altLang="ko-KR" dirty="0"/>
              <a:t>- </a:t>
            </a:r>
            <a:r>
              <a:rPr lang="ko-KR" altLang="en-US" dirty="0"/>
              <a:t>최고의 식습관인가</a:t>
            </a:r>
            <a:r>
              <a:rPr lang="en-US" altLang="ko-KR" dirty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804421A-3FD2-494C-82E4-F2BFE05B36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37" t="19381" r="44948" b="5705"/>
          <a:stretch/>
        </p:blipFill>
        <p:spPr>
          <a:xfrm>
            <a:off x="760427" y="417052"/>
            <a:ext cx="6620759" cy="602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4</cp:revision>
  <dcterms:created xsi:type="dcterms:W3CDTF">2020-05-15T09:01:14Z</dcterms:created>
  <dcterms:modified xsi:type="dcterms:W3CDTF">2020-05-15T09:10:06Z</dcterms:modified>
</cp:coreProperties>
</file>