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3980-A6D3-4C9E-8279-98AB302BB17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DB2D-1185-4AAF-B28C-5B4D0A64E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3980-A6D3-4C9E-8279-98AB302BB17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DB2D-1185-4AAF-B28C-5B4D0A64E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3980-A6D3-4C9E-8279-98AB302BB17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DB2D-1185-4AAF-B28C-5B4D0A64E558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3980-A6D3-4C9E-8279-98AB302BB17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DB2D-1185-4AAF-B28C-5B4D0A64E558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3980-A6D3-4C9E-8279-98AB302BB17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DB2D-1185-4AAF-B28C-5B4D0A64E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3980-A6D3-4C9E-8279-98AB302BB17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DB2D-1185-4AAF-B28C-5B4D0A64E558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3980-A6D3-4C9E-8279-98AB302BB17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DB2D-1185-4AAF-B28C-5B4D0A64E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3980-A6D3-4C9E-8279-98AB302BB17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DB2D-1185-4AAF-B28C-5B4D0A64E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3980-A6D3-4C9E-8279-98AB302BB17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DB2D-1185-4AAF-B28C-5B4D0A64E55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3980-A6D3-4C9E-8279-98AB302BB17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DB2D-1185-4AAF-B28C-5B4D0A64E558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F3980-A6D3-4C9E-8279-98AB302BB17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2DB2D-1185-4AAF-B28C-5B4D0A64E558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FCF3980-A6D3-4C9E-8279-98AB302BB17D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B82DB2D-1185-4AAF-B28C-5B4D0A64E558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TEKSTİL VE HAMMADDELERİ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4824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200" dirty="0" smtClean="0"/>
              <a:t>Hammadde olarak  doğal yada sentetik elyaf kullanılarak; iplik, dokuma, örme, </a:t>
            </a:r>
            <a:r>
              <a:rPr lang="tr-TR" sz="3200" dirty="0" err="1" smtClean="0"/>
              <a:t>dokusuz</a:t>
            </a:r>
            <a:r>
              <a:rPr lang="tr-TR" sz="3200" dirty="0" smtClean="0"/>
              <a:t> yüzey kumaşları, boyama-baskı ve konfeksiyon üretim aşamalarında; üretim yöntem ve tekniklerini inceleyen bilim dalına tekstil teknolojisi denir.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TEKSTİL TEKNOLOJİSİ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445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u="sng" dirty="0" smtClean="0"/>
              <a:t>Lif Teknolojisi</a:t>
            </a:r>
          </a:p>
          <a:p>
            <a:pPr lvl="1"/>
            <a:r>
              <a:rPr lang="tr-TR" sz="3600" dirty="0" smtClean="0"/>
              <a:t>Doğal Lifler</a:t>
            </a:r>
          </a:p>
          <a:p>
            <a:pPr lvl="1"/>
            <a:r>
              <a:rPr lang="tr-TR" sz="3600" dirty="0" smtClean="0"/>
              <a:t>Hayvansal Lifler</a:t>
            </a:r>
          </a:p>
          <a:p>
            <a:pPr lvl="1"/>
            <a:r>
              <a:rPr lang="tr-TR" sz="3600" dirty="0" smtClean="0"/>
              <a:t>Yapay Lifler</a:t>
            </a:r>
            <a:endParaRPr lang="tr-TR" sz="36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TEKSTİL TEKNOLOJİSİNİN SINIFLANDIRILMASI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8700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Clr>
                <a:srgbClr val="31B6FD"/>
              </a:buClr>
            </a:pPr>
            <a:r>
              <a:rPr lang="tr-TR" sz="3600" u="sng" dirty="0">
                <a:solidFill>
                  <a:srgbClr val="073E87"/>
                </a:solidFill>
              </a:rPr>
              <a:t>İplik Teknolojisi</a:t>
            </a:r>
          </a:p>
          <a:p>
            <a:pPr lvl="1">
              <a:buClr>
                <a:srgbClr val="31B6FD"/>
              </a:buClr>
            </a:pPr>
            <a:r>
              <a:rPr lang="tr-TR" sz="3600" dirty="0">
                <a:solidFill>
                  <a:srgbClr val="073E87"/>
                </a:solidFill>
              </a:rPr>
              <a:t>Pamuk iplik Teknolojisi</a:t>
            </a:r>
          </a:p>
          <a:p>
            <a:pPr lvl="1">
              <a:buClr>
                <a:srgbClr val="31B6FD"/>
              </a:buClr>
            </a:pPr>
            <a:r>
              <a:rPr lang="tr-TR" sz="3600" dirty="0">
                <a:solidFill>
                  <a:srgbClr val="073E87"/>
                </a:solidFill>
              </a:rPr>
              <a:t>Ring İplik Teknolojisi</a:t>
            </a:r>
          </a:p>
          <a:p>
            <a:pPr lvl="1">
              <a:buClr>
                <a:srgbClr val="31B6FD"/>
              </a:buClr>
            </a:pPr>
            <a:r>
              <a:rPr lang="tr-TR" sz="3600" dirty="0">
                <a:solidFill>
                  <a:srgbClr val="073E87"/>
                </a:solidFill>
              </a:rPr>
              <a:t>Open-</a:t>
            </a:r>
            <a:r>
              <a:rPr lang="tr-TR" sz="3600" dirty="0" err="1">
                <a:solidFill>
                  <a:srgbClr val="073E87"/>
                </a:solidFill>
              </a:rPr>
              <a:t>end</a:t>
            </a:r>
            <a:r>
              <a:rPr lang="tr-TR" sz="3600" dirty="0">
                <a:solidFill>
                  <a:srgbClr val="073E87"/>
                </a:solidFill>
              </a:rPr>
              <a:t> </a:t>
            </a:r>
          </a:p>
          <a:p>
            <a:pPr lvl="1">
              <a:buClr>
                <a:srgbClr val="31B6FD"/>
              </a:buClr>
            </a:pPr>
            <a:r>
              <a:rPr lang="tr-TR" sz="3600" dirty="0">
                <a:solidFill>
                  <a:srgbClr val="073E87"/>
                </a:solidFill>
              </a:rPr>
              <a:t>Yün İplik Teknolojisi</a:t>
            </a:r>
          </a:p>
          <a:p>
            <a:pPr lvl="1">
              <a:buClr>
                <a:srgbClr val="31B6FD"/>
              </a:buClr>
            </a:pPr>
            <a:r>
              <a:rPr lang="tr-TR" sz="3600" dirty="0">
                <a:solidFill>
                  <a:srgbClr val="073E87"/>
                </a:solidFill>
              </a:rPr>
              <a:t>Kimyasal İplik Üretimi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2153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u="sng" dirty="0" smtClean="0"/>
              <a:t>Kumaş Üretim Teknolojisi</a:t>
            </a:r>
          </a:p>
          <a:p>
            <a:pPr lvl="1"/>
            <a:r>
              <a:rPr lang="tr-TR" sz="3600" dirty="0" smtClean="0"/>
              <a:t>Dokuma Teknolojisi</a:t>
            </a:r>
          </a:p>
          <a:p>
            <a:pPr lvl="1"/>
            <a:r>
              <a:rPr lang="tr-TR" sz="3600" dirty="0" smtClean="0"/>
              <a:t>Örme Teknolojisi</a:t>
            </a:r>
          </a:p>
          <a:p>
            <a:pPr lvl="1"/>
            <a:r>
              <a:rPr lang="tr-TR" sz="3600" dirty="0" err="1" smtClean="0"/>
              <a:t>Dokusuz</a:t>
            </a:r>
            <a:r>
              <a:rPr lang="tr-TR" sz="3600" dirty="0" smtClean="0"/>
              <a:t> (</a:t>
            </a:r>
            <a:r>
              <a:rPr lang="tr-TR" sz="3600" dirty="0" err="1" smtClean="0"/>
              <a:t>Tafting</a:t>
            </a:r>
            <a:r>
              <a:rPr lang="tr-TR" sz="3600" dirty="0" smtClean="0"/>
              <a:t>) Yüzeyler</a:t>
            </a:r>
          </a:p>
          <a:p>
            <a:pPr lvl="1"/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867420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u="sng" dirty="0" smtClean="0"/>
              <a:t>Boya-apre Teknolojisi </a:t>
            </a:r>
          </a:p>
          <a:p>
            <a:pPr lvl="1"/>
            <a:r>
              <a:rPr lang="tr-TR" sz="3600" dirty="0" smtClean="0"/>
              <a:t>Boyama Teknolojisi</a:t>
            </a:r>
          </a:p>
          <a:p>
            <a:pPr lvl="1"/>
            <a:r>
              <a:rPr lang="tr-TR" sz="3600" dirty="0" smtClean="0"/>
              <a:t>Baskı Teknolojisi</a:t>
            </a:r>
          </a:p>
          <a:p>
            <a:pPr lvl="1"/>
            <a:r>
              <a:rPr lang="tr-TR" sz="3600" dirty="0" smtClean="0"/>
              <a:t>Apre (Bitim) Teknolojisi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843333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u="sng" dirty="0" smtClean="0"/>
              <a:t>Konfeksiyon Teknolojisi</a:t>
            </a:r>
          </a:p>
          <a:p>
            <a:pPr lvl="1"/>
            <a:r>
              <a:rPr lang="tr-TR" sz="3600" dirty="0" smtClean="0"/>
              <a:t>Hazır Giyim Üretimi</a:t>
            </a:r>
          </a:p>
          <a:p>
            <a:pPr lvl="1"/>
            <a:r>
              <a:rPr lang="tr-TR" sz="3600" dirty="0" smtClean="0"/>
              <a:t>Ev Tekstili Üretimi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095115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Her türlü tekstil ürünün oluşması için gerekli hammaddeyi</a:t>
            </a:r>
          </a:p>
          <a:p>
            <a:r>
              <a:rPr lang="tr-TR" sz="2800" dirty="0" smtClean="0"/>
              <a:t>Hammaddenin işlenmesi ile elde edilen yarı mamulleri</a:t>
            </a:r>
          </a:p>
          <a:p>
            <a:r>
              <a:rPr lang="tr-TR" sz="2800" dirty="0" smtClean="0"/>
              <a:t>Tüketime hazır hale getirilmiş mamulleri ve </a:t>
            </a:r>
          </a:p>
          <a:p>
            <a:r>
              <a:rPr lang="tr-TR" sz="2800" dirty="0" smtClean="0"/>
              <a:t>Mamullerin tüketiliş biçimlerini belirleyen konuları kapsar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TEKSTİL KAVRAMI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5452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Yılmaz, Savaş. Tekstil Bilgisi Ders Kitabı, Bilal Ofset </a:t>
            </a:r>
            <a:r>
              <a:rPr lang="tr-TR" dirty="0" err="1" smtClean="0"/>
              <a:t>Matbacılık</a:t>
            </a:r>
            <a:r>
              <a:rPr lang="tr-TR" dirty="0" smtClean="0"/>
              <a:t>, Denizli, 2004.</a:t>
            </a:r>
          </a:p>
          <a:p>
            <a:pPr algn="just"/>
            <a:r>
              <a:rPr lang="tr-TR" dirty="0" smtClean="0"/>
              <a:t>Kaya, Firdevs. Yazıcıoğlu Yahşi. Lif Teknolojisi, Seçkin Ofset Matbaacılık</a:t>
            </a:r>
            <a:r>
              <a:rPr lang="tr-TR" smtClean="0"/>
              <a:t>, Ankara, 1992.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194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</TotalTime>
  <Words>162</Words>
  <Application>Microsoft Office PowerPoint</Application>
  <PresentationFormat>Ekran Gösterisi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Dalga Biçimi</vt:lpstr>
      <vt:lpstr>TEKSTİL VE HAMMADDELERİ</vt:lpstr>
      <vt:lpstr>TEKSTİL TEKNOLOJİSİ</vt:lpstr>
      <vt:lpstr>TEKSTİL TEKNOLOJİSİNİN SINIFLANDIRILMASI</vt:lpstr>
      <vt:lpstr>PowerPoint Sunusu</vt:lpstr>
      <vt:lpstr>PowerPoint Sunusu</vt:lpstr>
      <vt:lpstr>PowerPoint Sunusu</vt:lpstr>
      <vt:lpstr>PowerPoint Sunusu</vt:lpstr>
      <vt:lpstr>TEKSTİL KAVRAMI</vt:lpstr>
      <vt:lpstr>Kaynaklar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TEKSTİL VE HAMMADDELERİ</dc:title>
  <dc:creator>Microsoft</dc:creator>
  <cp:lastModifiedBy>Microsoft</cp:lastModifiedBy>
  <cp:revision>2</cp:revision>
  <dcterms:created xsi:type="dcterms:W3CDTF">2017-10-30T19:58:30Z</dcterms:created>
  <dcterms:modified xsi:type="dcterms:W3CDTF">2017-10-30T20:16:35Z</dcterms:modified>
</cp:coreProperties>
</file>