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9.xml" ContentType="application/vnd.openxmlformats-officedocument.presentationml.notesSl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notesSlides/notesSlide10.xml" ContentType="application/vnd.openxmlformats-officedocument.presentationml.notesSlide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notesSlides/notesSlide11.xml" ContentType="application/vnd.openxmlformats-officedocument.presentationml.notesSlide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notesSlides/notesSlide12.xml" ContentType="application/vnd.openxmlformats-officedocument.presentationml.notesSlide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40" r:id="rId1"/>
  </p:sldMasterIdLst>
  <p:notesMasterIdLst>
    <p:notesMasterId r:id="rId28"/>
  </p:notesMasterIdLst>
  <p:sldIdLst>
    <p:sldId id="256" r:id="rId2"/>
    <p:sldId id="305" r:id="rId3"/>
    <p:sldId id="257" r:id="rId4"/>
    <p:sldId id="301" r:id="rId5"/>
    <p:sldId id="274" r:id="rId6"/>
    <p:sldId id="259" r:id="rId7"/>
    <p:sldId id="312" r:id="rId8"/>
    <p:sldId id="292" r:id="rId9"/>
    <p:sldId id="304" r:id="rId10"/>
    <p:sldId id="313" r:id="rId11"/>
    <p:sldId id="314" r:id="rId12"/>
    <p:sldId id="315" r:id="rId13"/>
    <p:sldId id="316" r:id="rId14"/>
    <p:sldId id="307" r:id="rId15"/>
    <p:sldId id="277" r:id="rId16"/>
    <p:sldId id="308" r:id="rId17"/>
    <p:sldId id="309" r:id="rId18"/>
    <p:sldId id="317" r:id="rId19"/>
    <p:sldId id="318" r:id="rId20"/>
    <p:sldId id="319" r:id="rId21"/>
    <p:sldId id="320" r:id="rId22"/>
    <p:sldId id="321" r:id="rId23"/>
    <p:sldId id="322" r:id="rId24"/>
    <p:sldId id="323" r:id="rId25"/>
    <p:sldId id="324" r:id="rId26"/>
    <p:sldId id="306" r:id="rId2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Orta Stil 2 - Vurgu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984" autoAdjust="0"/>
    <p:restoredTop sz="82585" autoAdjust="0"/>
  </p:normalViewPr>
  <p:slideViewPr>
    <p:cSldViewPr snapToGrid="0">
      <p:cViewPr varScale="1">
        <p:scale>
          <a:sx n="96" d="100"/>
          <a:sy n="96" d="100"/>
        </p:scale>
        <p:origin x="-894" y="-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EF863B3-9150-4B6A-9052-B65943D47F5C}" type="doc">
      <dgm:prSet loTypeId="urn:microsoft.com/office/officeart/2005/8/layout/bProcess3" loCatId="process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tr-TR"/>
        </a:p>
      </dgm:t>
    </dgm:pt>
    <dgm:pt modelId="{3CCEFB3A-2BED-4F5F-9B6A-755EA413127C}">
      <dgm:prSet/>
      <dgm:spPr/>
      <dgm:t>
        <a:bodyPr/>
        <a:lstStyle/>
        <a:p>
          <a:pPr rtl="0"/>
          <a:r>
            <a:rPr lang="tr-TR" dirty="0" smtClean="0"/>
            <a:t>Problem durumu</a:t>
          </a:r>
          <a:endParaRPr lang="tr-TR" dirty="0"/>
        </a:p>
      </dgm:t>
    </dgm:pt>
    <dgm:pt modelId="{75304AD4-870D-4DB0-9B55-0FB6DB71787B}" type="parTrans" cxnId="{2F04B76B-8A24-48B2-B5E3-D5858CD6A401}">
      <dgm:prSet/>
      <dgm:spPr/>
      <dgm:t>
        <a:bodyPr/>
        <a:lstStyle/>
        <a:p>
          <a:endParaRPr lang="tr-TR"/>
        </a:p>
      </dgm:t>
    </dgm:pt>
    <dgm:pt modelId="{F51C55BC-59DF-4ED9-9E82-2A44918DD0B0}" type="sibTrans" cxnId="{2F04B76B-8A24-48B2-B5E3-D5858CD6A401}">
      <dgm:prSet/>
      <dgm:spPr/>
      <dgm:t>
        <a:bodyPr/>
        <a:lstStyle/>
        <a:p>
          <a:endParaRPr lang="tr-TR"/>
        </a:p>
      </dgm:t>
    </dgm:pt>
    <dgm:pt modelId="{1A814775-AD71-4C0D-98B1-C81281EC1422}">
      <dgm:prSet/>
      <dgm:spPr/>
      <dgm:t>
        <a:bodyPr/>
        <a:lstStyle/>
        <a:p>
          <a:pPr rtl="0"/>
          <a:r>
            <a:rPr lang="tr-TR" smtClean="0"/>
            <a:t>Problem</a:t>
          </a:r>
          <a:endParaRPr lang="tr-TR"/>
        </a:p>
      </dgm:t>
    </dgm:pt>
    <dgm:pt modelId="{0265CF2E-5617-4A36-9D59-60D774112007}" type="parTrans" cxnId="{CC1C3FAC-A70C-4A61-814F-C17A9301E73B}">
      <dgm:prSet/>
      <dgm:spPr/>
      <dgm:t>
        <a:bodyPr/>
        <a:lstStyle/>
        <a:p>
          <a:endParaRPr lang="tr-TR"/>
        </a:p>
      </dgm:t>
    </dgm:pt>
    <dgm:pt modelId="{78721A84-20DB-4223-A06A-997984DC512C}" type="sibTrans" cxnId="{CC1C3FAC-A70C-4A61-814F-C17A9301E73B}">
      <dgm:prSet/>
      <dgm:spPr/>
      <dgm:t>
        <a:bodyPr/>
        <a:lstStyle/>
        <a:p>
          <a:endParaRPr lang="tr-TR"/>
        </a:p>
      </dgm:t>
    </dgm:pt>
    <dgm:pt modelId="{F78B91B0-AA8D-4B8E-87F2-F53902688AAE}">
      <dgm:prSet/>
      <dgm:spPr/>
      <dgm:t>
        <a:bodyPr/>
        <a:lstStyle/>
        <a:p>
          <a:pPr rtl="0"/>
          <a:r>
            <a:rPr lang="tr-TR" smtClean="0"/>
            <a:t>Alt problemler</a:t>
          </a:r>
          <a:endParaRPr lang="tr-TR"/>
        </a:p>
      </dgm:t>
    </dgm:pt>
    <dgm:pt modelId="{43C1DB6F-5220-4727-BDFC-E820A410885B}" type="parTrans" cxnId="{A96C6359-0CEC-4938-BA46-B4C7A2B99967}">
      <dgm:prSet/>
      <dgm:spPr/>
      <dgm:t>
        <a:bodyPr/>
        <a:lstStyle/>
        <a:p>
          <a:endParaRPr lang="tr-TR"/>
        </a:p>
      </dgm:t>
    </dgm:pt>
    <dgm:pt modelId="{DA693436-6107-47C0-8C65-9DCE566C689D}" type="sibTrans" cxnId="{A96C6359-0CEC-4938-BA46-B4C7A2B99967}">
      <dgm:prSet/>
      <dgm:spPr/>
      <dgm:t>
        <a:bodyPr/>
        <a:lstStyle/>
        <a:p>
          <a:endParaRPr lang="tr-TR"/>
        </a:p>
      </dgm:t>
    </dgm:pt>
    <dgm:pt modelId="{3CAF9F4B-DD39-422D-95FE-176374C229BA}">
      <dgm:prSet/>
      <dgm:spPr/>
      <dgm:t>
        <a:bodyPr/>
        <a:lstStyle/>
        <a:p>
          <a:pPr rtl="0"/>
          <a:r>
            <a:rPr lang="tr-TR" smtClean="0"/>
            <a:t>Denenceler kurma</a:t>
          </a:r>
          <a:endParaRPr lang="tr-TR"/>
        </a:p>
      </dgm:t>
    </dgm:pt>
    <dgm:pt modelId="{F78FE2AA-7300-4D6B-B139-8F2785EA7159}" type="parTrans" cxnId="{13DCFE5C-4352-414C-80CA-173FC8C9D3C9}">
      <dgm:prSet/>
      <dgm:spPr/>
      <dgm:t>
        <a:bodyPr/>
        <a:lstStyle/>
        <a:p>
          <a:endParaRPr lang="tr-TR"/>
        </a:p>
      </dgm:t>
    </dgm:pt>
    <dgm:pt modelId="{1E4813E6-DB0F-490F-A9EE-776B6405AE2E}" type="sibTrans" cxnId="{13DCFE5C-4352-414C-80CA-173FC8C9D3C9}">
      <dgm:prSet/>
      <dgm:spPr/>
      <dgm:t>
        <a:bodyPr/>
        <a:lstStyle/>
        <a:p>
          <a:endParaRPr lang="tr-TR"/>
        </a:p>
      </dgm:t>
    </dgm:pt>
    <dgm:pt modelId="{EE4E5AA2-3BE9-46A2-A8FE-7705512D4D6D}">
      <dgm:prSet/>
      <dgm:spPr/>
      <dgm:t>
        <a:bodyPr/>
        <a:lstStyle/>
        <a:p>
          <a:pPr rtl="0"/>
          <a:r>
            <a:rPr lang="tr-TR" dirty="0" smtClean="0"/>
            <a:t>Ölçme aracını hazırlama</a:t>
          </a:r>
          <a:endParaRPr lang="tr-TR" dirty="0"/>
        </a:p>
      </dgm:t>
    </dgm:pt>
    <dgm:pt modelId="{ED78850F-2934-4E86-8EEE-8AAF0D407AF3}" type="parTrans" cxnId="{0ED06DBD-0F8A-4C9B-86D7-67D4AEEF3410}">
      <dgm:prSet/>
      <dgm:spPr/>
      <dgm:t>
        <a:bodyPr/>
        <a:lstStyle/>
        <a:p>
          <a:endParaRPr lang="tr-TR"/>
        </a:p>
      </dgm:t>
    </dgm:pt>
    <dgm:pt modelId="{5486BB50-023B-4BB8-B9C2-9B9917F10869}" type="sibTrans" cxnId="{0ED06DBD-0F8A-4C9B-86D7-67D4AEEF3410}">
      <dgm:prSet/>
      <dgm:spPr/>
      <dgm:t>
        <a:bodyPr/>
        <a:lstStyle/>
        <a:p>
          <a:endParaRPr lang="tr-TR"/>
        </a:p>
      </dgm:t>
    </dgm:pt>
    <dgm:pt modelId="{A4F5A6A2-C198-4553-8A27-4F696BC49C2C}">
      <dgm:prSet/>
      <dgm:spPr/>
      <dgm:t>
        <a:bodyPr/>
        <a:lstStyle/>
        <a:p>
          <a:pPr rtl="0"/>
          <a:r>
            <a:rPr lang="tr-TR" dirty="0" smtClean="0"/>
            <a:t>Araştırma yapılacak grubu yani örneklemi seçme</a:t>
          </a:r>
          <a:endParaRPr lang="tr-TR" dirty="0"/>
        </a:p>
      </dgm:t>
    </dgm:pt>
    <dgm:pt modelId="{7619B2CC-CEA8-436F-87FB-B16C5C4D2F82}" type="parTrans" cxnId="{572F86E9-EC96-4885-99F6-A5528F7229A7}">
      <dgm:prSet/>
      <dgm:spPr/>
      <dgm:t>
        <a:bodyPr/>
        <a:lstStyle/>
        <a:p>
          <a:endParaRPr lang="tr-TR"/>
        </a:p>
      </dgm:t>
    </dgm:pt>
    <dgm:pt modelId="{A2A56EBB-31FE-42AF-B4D1-1ACC275C8BD9}" type="sibTrans" cxnId="{572F86E9-EC96-4885-99F6-A5528F7229A7}">
      <dgm:prSet/>
      <dgm:spPr/>
      <dgm:t>
        <a:bodyPr/>
        <a:lstStyle/>
        <a:p>
          <a:endParaRPr lang="tr-TR"/>
        </a:p>
      </dgm:t>
    </dgm:pt>
    <dgm:pt modelId="{34106BC7-BFC8-4246-8B6B-AA75C0AAB5F0}">
      <dgm:prSet/>
      <dgm:spPr/>
      <dgm:t>
        <a:bodyPr/>
        <a:lstStyle/>
        <a:p>
          <a:pPr rtl="0"/>
          <a:r>
            <a:rPr lang="tr-TR" dirty="0" smtClean="0"/>
            <a:t>Ölçme araçlarını kullanarak veri toplama</a:t>
          </a:r>
          <a:endParaRPr lang="tr-TR" dirty="0"/>
        </a:p>
      </dgm:t>
    </dgm:pt>
    <dgm:pt modelId="{AD75B584-7F4A-4EB0-83B4-E51C8BB5ADF9}" type="parTrans" cxnId="{47869647-6F32-4E78-BD67-931EEB32E88E}">
      <dgm:prSet/>
      <dgm:spPr/>
      <dgm:t>
        <a:bodyPr/>
        <a:lstStyle/>
        <a:p>
          <a:endParaRPr lang="tr-TR"/>
        </a:p>
      </dgm:t>
    </dgm:pt>
    <dgm:pt modelId="{D3C68346-918E-4919-BB58-D1FFDBEB4568}" type="sibTrans" cxnId="{47869647-6F32-4E78-BD67-931EEB32E88E}">
      <dgm:prSet/>
      <dgm:spPr/>
      <dgm:t>
        <a:bodyPr/>
        <a:lstStyle/>
        <a:p>
          <a:endParaRPr lang="tr-TR"/>
        </a:p>
      </dgm:t>
    </dgm:pt>
    <dgm:pt modelId="{7FDEA470-CFAF-44DD-B74C-EDC291D92D76}">
      <dgm:prSet/>
      <dgm:spPr/>
      <dgm:t>
        <a:bodyPr/>
        <a:lstStyle/>
        <a:p>
          <a:pPr rtl="0"/>
          <a:r>
            <a:rPr lang="tr-TR" dirty="0" smtClean="0"/>
            <a:t>Uygun istatistiksel teknikle analiz yapma</a:t>
          </a:r>
          <a:endParaRPr lang="tr-TR" dirty="0"/>
        </a:p>
      </dgm:t>
    </dgm:pt>
    <dgm:pt modelId="{6E067EE7-EEC3-4F67-BC1F-E21D7716A96E}" type="parTrans" cxnId="{E9012895-8527-4B7F-BF04-7B82E1920C89}">
      <dgm:prSet/>
      <dgm:spPr/>
      <dgm:t>
        <a:bodyPr/>
        <a:lstStyle/>
        <a:p>
          <a:endParaRPr lang="tr-TR"/>
        </a:p>
      </dgm:t>
    </dgm:pt>
    <dgm:pt modelId="{EA53736B-3A52-4295-BF66-59CCED2AFC49}" type="sibTrans" cxnId="{E9012895-8527-4B7F-BF04-7B82E1920C89}">
      <dgm:prSet/>
      <dgm:spPr/>
      <dgm:t>
        <a:bodyPr/>
        <a:lstStyle/>
        <a:p>
          <a:endParaRPr lang="tr-TR"/>
        </a:p>
      </dgm:t>
    </dgm:pt>
    <dgm:pt modelId="{0224B7F7-2F6E-4C13-8FC3-EEB74609EE13}">
      <dgm:prSet/>
      <dgm:spPr/>
      <dgm:t>
        <a:bodyPr/>
        <a:lstStyle/>
        <a:p>
          <a:pPr rtl="0"/>
          <a:r>
            <a:rPr lang="tr-TR" dirty="0" smtClean="0"/>
            <a:t>Elde edilen bulguları yorumlama</a:t>
          </a:r>
          <a:endParaRPr lang="tr-TR" dirty="0"/>
        </a:p>
      </dgm:t>
    </dgm:pt>
    <dgm:pt modelId="{FD4FACA7-ED86-4140-877B-05518999907B}" type="parTrans" cxnId="{726128EC-0DE1-4C79-AA15-01CDDA3EFE61}">
      <dgm:prSet/>
      <dgm:spPr/>
      <dgm:t>
        <a:bodyPr/>
        <a:lstStyle/>
        <a:p>
          <a:endParaRPr lang="tr-TR"/>
        </a:p>
      </dgm:t>
    </dgm:pt>
    <dgm:pt modelId="{818C7849-0054-497A-BD86-3157DE4873C2}" type="sibTrans" cxnId="{726128EC-0DE1-4C79-AA15-01CDDA3EFE61}">
      <dgm:prSet/>
      <dgm:spPr/>
      <dgm:t>
        <a:bodyPr/>
        <a:lstStyle/>
        <a:p>
          <a:endParaRPr lang="tr-TR"/>
        </a:p>
      </dgm:t>
    </dgm:pt>
    <dgm:pt modelId="{194D2D74-B01F-44D0-A427-0538F2CC4739}">
      <dgm:prSet/>
      <dgm:spPr/>
      <dgm:t>
        <a:bodyPr/>
        <a:lstStyle/>
        <a:p>
          <a:pPr rtl="0"/>
          <a:r>
            <a:rPr lang="tr-TR" dirty="0" smtClean="0"/>
            <a:t>Araştırmanın amacı</a:t>
          </a:r>
          <a:endParaRPr lang="tr-TR" dirty="0"/>
        </a:p>
      </dgm:t>
    </dgm:pt>
    <dgm:pt modelId="{FC30565B-9A3F-42F4-B41D-916D072D134B}" type="parTrans" cxnId="{3E410B04-FA25-4103-B2CA-ADE14CCB577C}">
      <dgm:prSet/>
      <dgm:spPr/>
      <dgm:t>
        <a:bodyPr/>
        <a:lstStyle/>
        <a:p>
          <a:endParaRPr lang="tr-TR"/>
        </a:p>
      </dgm:t>
    </dgm:pt>
    <dgm:pt modelId="{B5FD979F-68D4-4E3C-AEDD-F5837959F05C}" type="sibTrans" cxnId="{3E410B04-FA25-4103-B2CA-ADE14CCB577C}">
      <dgm:prSet/>
      <dgm:spPr/>
      <dgm:t>
        <a:bodyPr/>
        <a:lstStyle/>
        <a:p>
          <a:endParaRPr lang="tr-TR"/>
        </a:p>
      </dgm:t>
    </dgm:pt>
    <dgm:pt modelId="{F24AC108-ADA5-497F-8F60-FAACDB328CF3}" type="pres">
      <dgm:prSet presAssocID="{BEF863B3-9150-4B6A-9052-B65943D47F5C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4E1C049E-DA63-4A0B-ADCE-5F24F0E4EC55}" type="pres">
      <dgm:prSet presAssocID="{3CCEFB3A-2BED-4F5F-9B6A-755EA413127C}" presName="node" presStyleLbl="node1" presStyleIdx="0" presStyleCnt="10" custLinFactNeighborY="-11929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ED86FF90-21E5-4F24-817C-F7C556D9F438}" type="pres">
      <dgm:prSet presAssocID="{F51C55BC-59DF-4ED9-9E82-2A44918DD0B0}" presName="sibTrans" presStyleLbl="sibTrans1D1" presStyleIdx="0" presStyleCnt="9"/>
      <dgm:spPr/>
      <dgm:t>
        <a:bodyPr/>
        <a:lstStyle/>
        <a:p>
          <a:endParaRPr lang="tr-TR"/>
        </a:p>
      </dgm:t>
    </dgm:pt>
    <dgm:pt modelId="{D58EDCDE-12DE-4007-AA0D-596D8F879ED1}" type="pres">
      <dgm:prSet presAssocID="{F51C55BC-59DF-4ED9-9E82-2A44918DD0B0}" presName="connectorText" presStyleLbl="sibTrans1D1" presStyleIdx="0" presStyleCnt="9"/>
      <dgm:spPr/>
      <dgm:t>
        <a:bodyPr/>
        <a:lstStyle/>
        <a:p>
          <a:endParaRPr lang="tr-TR"/>
        </a:p>
      </dgm:t>
    </dgm:pt>
    <dgm:pt modelId="{6B5F8350-9E7B-4843-9FFB-4B43E48661F4}" type="pres">
      <dgm:prSet presAssocID="{194D2D74-B01F-44D0-A427-0538F2CC4739}" presName="node" presStyleLbl="node1" presStyleIdx="1" presStyleCnt="10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32558B64-D2CE-42F9-80C6-8C87E78D8205}" type="pres">
      <dgm:prSet presAssocID="{B5FD979F-68D4-4E3C-AEDD-F5837959F05C}" presName="sibTrans" presStyleLbl="sibTrans1D1" presStyleIdx="1" presStyleCnt="9"/>
      <dgm:spPr/>
      <dgm:t>
        <a:bodyPr/>
        <a:lstStyle/>
        <a:p>
          <a:endParaRPr lang="tr-TR"/>
        </a:p>
      </dgm:t>
    </dgm:pt>
    <dgm:pt modelId="{EF81E155-445A-403F-A16B-94F600CB2ACA}" type="pres">
      <dgm:prSet presAssocID="{B5FD979F-68D4-4E3C-AEDD-F5837959F05C}" presName="connectorText" presStyleLbl="sibTrans1D1" presStyleIdx="1" presStyleCnt="9"/>
      <dgm:spPr/>
      <dgm:t>
        <a:bodyPr/>
        <a:lstStyle/>
        <a:p>
          <a:endParaRPr lang="tr-TR"/>
        </a:p>
      </dgm:t>
    </dgm:pt>
    <dgm:pt modelId="{B9AF435B-0EF8-4037-A107-CD17B8B9E875}" type="pres">
      <dgm:prSet presAssocID="{1A814775-AD71-4C0D-98B1-C81281EC1422}" presName="node" presStyleLbl="node1" presStyleIdx="2" presStyleCnt="10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A15EE14E-B5AD-462C-8C21-B4D9A4F2315F}" type="pres">
      <dgm:prSet presAssocID="{78721A84-20DB-4223-A06A-997984DC512C}" presName="sibTrans" presStyleLbl="sibTrans1D1" presStyleIdx="2" presStyleCnt="9"/>
      <dgm:spPr/>
      <dgm:t>
        <a:bodyPr/>
        <a:lstStyle/>
        <a:p>
          <a:endParaRPr lang="tr-TR"/>
        </a:p>
      </dgm:t>
    </dgm:pt>
    <dgm:pt modelId="{23126DA9-EC13-476C-93FA-DC7F8F57943C}" type="pres">
      <dgm:prSet presAssocID="{78721A84-20DB-4223-A06A-997984DC512C}" presName="connectorText" presStyleLbl="sibTrans1D1" presStyleIdx="2" presStyleCnt="9"/>
      <dgm:spPr/>
      <dgm:t>
        <a:bodyPr/>
        <a:lstStyle/>
        <a:p>
          <a:endParaRPr lang="tr-TR"/>
        </a:p>
      </dgm:t>
    </dgm:pt>
    <dgm:pt modelId="{1CA46793-6F2C-4FC8-B0D2-BA8AD971FE76}" type="pres">
      <dgm:prSet presAssocID="{F78B91B0-AA8D-4B8E-87F2-F53902688AAE}" presName="node" presStyleLbl="node1" presStyleIdx="3" presStyleCnt="10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B2DD34B8-D268-4D42-BE0F-1C07DF52BC9C}" type="pres">
      <dgm:prSet presAssocID="{DA693436-6107-47C0-8C65-9DCE566C689D}" presName="sibTrans" presStyleLbl="sibTrans1D1" presStyleIdx="3" presStyleCnt="9"/>
      <dgm:spPr/>
      <dgm:t>
        <a:bodyPr/>
        <a:lstStyle/>
        <a:p>
          <a:endParaRPr lang="tr-TR"/>
        </a:p>
      </dgm:t>
    </dgm:pt>
    <dgm:pt modelId="{F98B70BE-2001-43C4-8EEE-40B65F7A3793}" type="pres">
      <dgm:prSet presAssocID="{DA693436-6107-47C0-8C65-9DCE566C689D}" presName="connectorText" presStyleLbl="sibTrans1D1" presStyleIdx="3" presStyleCnt="9"/>
      <dgm:spPr/>
      <dgm:t>
        <a:bodyPr/>
        <a:lstStyle/>
        <a:p>
          <a:endParaRPr lang="tr-TR"/>
        </a:p>
      </dgm:t>
    </dgm:pt>
    <dgm:pt modelId="{1C75C4E2-9334-4F5D-8213-D85D14A9F41D}" type="pres">
      <dgm:prSet presAssocID="{3CAF9F4B-DD39-422D-95FE-176374C229BA}" presName="node" presStyleLbl="node1" presStyleIdx="4" presStyleCnt="10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814F3940-2097-481D-91D4-4333F5B17CE5}" type="pres">
      <dgm:prSet presAssocID="{1E4813E6-DB0F-490F-A9EE-776B6405AE2E}" presName="sibTrans" presStyleLbl="sibTrans1D1" presStyleIdx="4" presStyleCnt="9"/>
      <dgm:spPr/>
      <dgm:t>
        <a:bodyPr/>
        <a:lstStyle/>
        <a:p>
          <a:endParaRPr lang="tr-TR"/>
        </a:p>
      </dgm:t>
    </dgm:pt>
    <dgm:pt modelId="{E0D483D6-62FA-4827-9F8E-FD45A0DE7FB6}" type="pres">
      <dgm:prSet presAssocID="{1E4813E6-DB0F-490F-A9EE-776B6405AE2E}" presName="connectorText" presStyleLbl="sibTrans1D1" presStyleIdx="4" presStyleCnt="9"/>
      <dgm:spPr/>
      <dgm:t>
        <a:bodyPr/>
        <a:lstStyle/>
        <a:p>
          <a:endParaRPr lang="tr-TR"/>
        </a:p>
      </dgm:t>
    </dgm:pt>
    <dgm:pt modelId="{FFFF5730-6985-4ADB-A966-5E182FEC03FE}" type="pres">
      <dgm:prSet presAssocID="{EE4E5AA2-3BE9-46A2-A8FE-7705512D4D6D}" presName="node" presStyleLbl="node1" presStyleIdx="5" presStyleCnt="10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4C6E490B-00A7-4E15-B16F-C297B090EB06}" type="pres">
      <dgm:prSet presAssocID="{5486BB50-023B-4BB8-B9C2-9B9917F10869}" presName="sibTrans" presStyleLbl="sibTrans1D1" presStyleIdx="5" presStyleCnt="9"/>
      <dgm:spPr/>
      <dgm:t>
        <a:bodyPr/>
        <a:lstStyle/>
        <a:p>
          <a:endParaRPr lang="tr-TR"/>
        </a:p>
      </dgm:t>
    </dgm:pt>
    <dgm:pt modelId="{E0782FD8-FC3A-4AA4-821E-5280E40C2FF1}" type="pres">
      <dgm:prSet presAssocID="{5486BB50-023B-4BB8-B9C2-9B9917F10869}" presName="connectorText" presStyleLbl="sibTrans1D1" presStyleIdx="5" presStyleCnt="9"/>
      <dgm:spPr/>
      <dgm:t>
        <a:bodyPr/>
        <a:lstStyle/>
        <a:p>
          <a:endParaRPr lang="tr-TR"/>
        </a:p>
      </dgm:t>
    </dgm:pt>
    <dgm:pt modelId="{2E5509B2-8273-490B-AFFC-FB3F80CE444C}" type="pres">
      <dgm:prSet presAssocID="{A4F5A6A2-C198-4553-8A27-4F696BC49C2C}" presName="node" presStyleLbl="node1" presStyleIdx="6" presStyleCnt="10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28D8D4F0-2B92-4918-96A9-AED46FF89C08}" type="pres">
      <dgm:prSet presAssocID="{A2A56EBB-31FE-42AF-B4D1-1ACC275C8BD9}" presName="sibTrans" presStyleLbl="sibTrans1D1" presStyleIdx="6" presStyleCnt="9"/>
      <dgm:spPr/>
      <dgm:t>
        <a:bodyPr/>
        <a:lstStyle/>
        <a:p>
          <a:endParaRPr lang="tr-TR"/>
        </a:p>
      </dgm:t>
    </dgm:pt>
    <dgm:pt modelId="{254830A8-91F0-40FC-A6E4-73D1EBC15545}" type="pres">
      <dgm:prSet presAssocID="{A2A56EBB-31FE-42AF-B4D1-1ACC275C8BD9}" presName="connectorText" presStyleLbl="sibTrans1D1" presStyleIdx="6" presStyleCnt="9"/>
      <dgm:spPr/>
      <dgm:t>
        <a:bodyPr/>
        <a:lstStyle/>
        <a:p>
          <a:endParaRPr lang="tr-TR"/>
        </a:p>
      </dgm:t>
    </dgm:pt>
    <dgm:pt modelId="{125FD3C8-A27E-4680-AD55-372221770B9A}" type="pres">
      <dgm:prSet presAssocID="{34106BC7-BFC8-4246-8B6B-AA75C0AAB5F0}" presName="node" presStyleLbl="node1" presStyleIdx="7" presStyleCnt="10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AC24537E-414C-47B4-892A-64E6454560F6}" type="pres">
      <dgm:prSet presAssocID="{D3C68346-918E-4919-BB58-D1FFDBEB4568}" presName="sibTrans" presStyleLbl="sibTrans1D1" presStyleIdx="7" presStyleCnt="9"/>
      <dgm:spPr/>
      <dgm:t>
        <a:bodyPr/>
        <a:lstStyle/>
        <a:p>
          <a:endParaRPr lang="tr-TR"/>
        </a:p>
      </dgm:t>
    </dgm:pt>
    <dgm:pt modelId="{DB19F4DD-E767-4158-A87A-A03AB17204D1}" type="pres">
      <dgm:prSet presAssocID="{D3C68346-918E-4919-BB58-D1FFDBEB4568}" presName="connectorText" presStyleLbl="sibTrans1D1" presStyleIdx="7" presStyleCnt="9"/>
      <dgm:spPr/>
      <dgm:t>
        <a:bodyPr/>
        <a:lstStyle/>
        <a:p>
          <a:endParaRPr lang="tr-TR"/>
        </a:p>
      </dgm:t>
    </dgm:pt>
    <dgm:pt modelId="{164F44C4-1CAB-4837-9A05-EDACE3E545CF}" type="pres">
      <dgm:prSet presAssocID="{7FDEA470-CFAF-44DD-B74C-EDC291D92D76}" presName="node" presStyleLbl="node1" presStyleIdx="8" presStyleCnt="10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3072BC66-8EF7-4E9F-83FD-C077B747476C}" type="pres">
      <dgm:prSet presAssocID="{EA53736B-3A52-4295-BF66-59CCED2AFC49}" presName="sibTrans" presStyleLbl="sibTrans1D1" presStyleIdx="8" presStyleCnt="9"/>
      <dgm:spPr/>
      <dgm:t>
        <a:bodyPr/>
        <a:lstStyle/>
        <a:p>
          <a:endParaRPr lang="tr-TR"/>
        </a:p>
      </dgm:t>
    </dgm:pt>
    <dgm:pt modelId="{A602E825-D149-4C71-9E25-DF06433E71C8}" type="pres">
      <dgm:prSet presAssocID="{EA53736B-3A52-4295-BF66-59CCED2AFC49}" presName="connectorText" presStyleLbl="sibTrans1D1" presStyleIdx="8" presStyleCnt="9"/>
      <dgm:spPr/>
      <dgm:t>
        <a:bodyPr/>
        <a:lstStyle/>
        <a:p>
          <a:endParaRPr lang="tr-TR"/>
        </a:p>
      </dgm:t>
    </dgm:pt>
    <dgm:pt modelId="{D7DACD04-8C8B-4B5A-9C3A-35D95417EFCC}" type="pres">
      <dgm:prSet presAssocID="{0224B7F7-2F6E-4C13-8FC3-EEB74609EE13}" presName="node" presStyleLbl="node1" presStyleIdx="9" presStyleCnt="10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C6081BE4-9922-4B54-8CCF-17D54C004830}" type="presOf" srcId="{A4F5A6A2-C198-4553-8A27-4F696BC49C2C}" destId="{2E5509B2-8273-490B-AFFC-FB3F80CE444C}" srcOrd="0" destOrd="0" presId="urn:microsoft.com/office/officeart/2005/8/layout/bProcess3"/>
    <dgm:cxn modelId="{3C0AB6E0-99F4-425B-8855-92096B86675D}" type="presOf" srcId="{5486BB50-023B-4BB8-B9C2-9B9917F10869}" destId="{4C6E490B-00A7-4E15-B16F-C297B090EB06}" srcOrd="0" destOrd="0" presId="urn:microsoft.com/office/officeart/2005/8/layout/bProcess3"/>
    <dgm:cxn modelId="{2F04B76B-8A24-48B2-B5E3-D5858CD6A401}" srcId="{BEF863B3-9150-4B6A-9052-B65943D47F5C}" destId="{3CCEFB3A-2BED-4F5F-9B6A-755EA413127C}" srcOrd="0" destOrd="0" parTransId="{75304AD4-870D-4DB0-9B55-0FB6DB71787B}" sibTransId="{F51C55BC-59DF-4ED9-9E82-2A44918DD0B0}"/>
    <dgm:cxn modelId="{2A5DD358-0174-4689-9596-557B7E9784EB}" type="presOf" srcId="{DA693436-6107-47C0-8C65-9DCE566C689D}" destId="{B2DD34B8-D268-4D42-BE0F-1C07DF52BC9C}" srcOrd="0" destOrd="0" presId="urn:microsoft.com/office/officeart/2005/8/layout/bProcess3"/>
    <dgm:cxn modelId="{38B75989-0783-4ECE-A6C7-4ACD3B4704A0}" type="presOf" srcId="{3CCEFB3A-2BED-4F5F-9B6A-755EA413127C}" destId="{4E1C049E-DA63-4A0B-ADCE-5F24F0E4EC55}" srcOrd="0" destOrd="0" presId="urn:microsoft.com/office/officeart/2005/8/layout/bProcess3"/>
    <dgm:cxn modelId="{8D3CDA32-08BB-4D8F-B4BE-FDE2D308B60B}" type="presOf" srcId="{A2A56EBB-31FE-42AF-B4D1-1ACC275C8BD9}" destId="{28D8D4F0-2B92-4918-96A9-AED46FF89C08}" srcOrd="0" destOrd="0" presId="urn:microsoft.com/office/officeart/2005/8/layout/bProcess3"/>
    <dgm:cxn modelId="{6E126612-BC54-46E6-A3AD-00645CF4FB26}" type="presOf" srcId="{F78B91B0-AA8D-4B8E-87F2-F53902688AAE}" destId="{1CA46793-6F2C-4FC8-B0D2-BA8AD971FE76}" srcOrd="0" destOrd="0" presId="urn:microsoft.com/office/officeart/2005/8/layout/bProcess3"/>
    <dgm:cxn modelId="{1722C84F-31BA-4F2D-A984-398505DAE990}" type="presOf" srcId="{EA53736B-3A52-4295-BF66-59CCED2AFC49}" destId="{3072BC66-8EF7-4E9F-83FD-C077B747476C}" srcOrd="0" destOrd="0" presId="urn:microsoft.com/office/officeart/2005/8/layout/bProcess3"/>
    <dgm:cxn modelId="{570D7B5C-F806-4EED-8DFE-C77816B6DF39}" type="presOf" srcId="{BEF863B3-9150-4B6A-9052-B65943D47F5C}" destId="{F24AC108-ADA5-497F-8F60-FAACDB328CF3}" srcOrd="0" destOrd="0" presId="urn:microsoft.com/office/officeart/2005/8/layout/bProcess3"/>
    <dgm:cxn modelId="{37041ECD-1E66-45DE-A2AB-0521D5861111}" type="presOf" srcId="{0224B7F7-2F6E-4C13-8FC3-EEB74609EE13}" destId="{D7DACD04-8C8B-4B5A-9C3A-35D95417EFCC}" srcOrd="0" destOrd="0" presId="urn:microsoft.com/office/officeart/2005/8/layout/bProcess3"/>
    <dgm:cxn modelId="{13DCFE5C-4352-414C-80CA-173FC8C9D3C9}" srcId="{BEF863B3-9150-4B6A-9052-B65943D47F5C}" destId="{3CAF9F4B-DD39-422D-95FE-176374C229BA}" srcOrd="4" destOrd="0" parTransId="{F78FE2AA-7300-4D6B-B139-8F2785EA7159}" sibTransId="{1E4813E6-DB0F-490F-A9EE-776B6405AE2E}"/>
    <dgm:cxn modelId="{95BD9978-E8E5-4A97-80C1-4D6EF00817E1}" type="presOf" srcId="{194D2D74-B01F-44D0-A427-0538F2CC4739}" destId="{6B5F8350-9E7B-4843-9FFB-4B43E48661F4}" srcOrd="0" destOrd="0" presId="urn:microsoft.com/office/officeart/2005/8/layout/bProcess3"/>
    <dgm:cxn modelId="{59D5610D-9392-4B48-B9D5-599233237DA9}" type="presOf" srcId="{D3C68346-918E-4919-BB58-D1FFDBEB4568}" destId="{AC24537E-414C-47B4-892A-64E6454560F6}" srcOrd="0" destOrd="0" presId="urn:microsoft.com/office/officeart/2005/8/layout/bProcess3"/>
    <dgm:cxn modelId="{72EFE95A-DDA0-4BF6-AFAE-E8C0C282777C}" type="presOf" srcId="{EA53736B-3A52-4295-BF66-59CCED2AFC49}" destId="{A602E825-D149-4C71-9E25-DF06433E71C8}" srcOrd="1" destOrd="0" presId="urn:microsoft.com/office/officeart/2005/8/layout/bProcess3"/>
    <dgm:cxn modelId="{15BE8E44-2928-4635-8404-5E9AF4E01F22}" type="presOf" srcId="{D3C68346-918E-4919-BB58-D1FFDBEB4568}" destId="{DB19F4DD-E767-4158-A87A-A03AB17204D1}" srcOrd="1" destOrd="0" presId="urn:microsoft.com/office/officeart/2005/8/layout/bProcess3"/>
    <dgm:cxn modelId="{628A042E-59D5-4F4C-999C-D6C8F512A6FD}" type="presOf" srcId="{F51C55BC-59DF-4ED9-9E82-2A44918DD0B0}" destId="{D58EDCDE-12DE-4007-AA0D-596D8F879ED1}" srcOrd="1" destOrd="0" presId="urn:microsoft.com/office/officeart/2005/8/layout/bProcess3"/>
    <dgm:cxn modelId="{2251637E-AD8E-4FBA-B044-404AF0097275}" type="presOf" srcId="{78721A84-20DB-4223-A06A-997984DC512C}" destId="{A15EE14E-B5AD-462C-8C21-B4D9A4F2315F}" srcOrd="0" destOrd="0" presId="urn:microsoft.com/office/officeart/2005/8/layout/bProcess3"/>
    <dgm:cxn modelId="{572F86E9-EC96-4885-99F6-A5528F7229A7}" srcId="{BEF863B3-9150-4B6A-9052-B65943D47F5C}" destId="{A4F5A6A2-C198-4553-8A27-4F696BC49C2C}" srcOrd="6" destOrd="0" parTransId="{7619B2CC-CEA8-436F-87FB-B16C5C4D2F82}" sibTransId="{A2A56EBB-31FE-42AF-B4D1-1ACC275C8BD9}"/>
    <dgm:cxn modelId="{0ED06DBD-0F8A-4C9B-86D7-67D4AEEF3410}" srcId="{BEF863B3-9150-4B6A-9052-B65943D47F5C}" destId="{EE4E5AA2-3BE9-46A2-A8FE-7705512D4D6D}" srcOrd="5" destOrd="0" parTransId="{ED78850F-2934-4E86-8EEE-8AAF0D407AF3}" sibTransId="{5486BB50-023B-4BB8-B9C2-9B9917F10869}"/>
    <dgm:cxn modelId="{E9012895-8527-4B7F-BF04-7B82E1920C89}" srcId="{BEF863B3-9150-4B6A-9052-B65943D47F5C}" destId="{7FDEA470-CFAF-44DD-B74C-EDC291D92D76}" srcOrd="8" destOrd="0" parTransId="{6E067EE7-EEC3-4F67-BC1F-E21D7716A96E}" sibTransId="{EA53736B-3A52-4295-BF66-59CCED2AFC49}"/>
    <dgm:cxn modelId="{3E410B04-FA25-4103-B2CA-ADE14CCB577C}" srcId="{BEF863B3-9150-4B6A-9052-B65943D47F5C}" destId="{194D2D74-B01F-44D0-A427-0538F2CC4739}" srcOrd="1" destOrd="0" parTransId="{FC30565B-9A3F-42F4-B41D-916D072D134B}" sibTransId="{B5FD979F-68D4-4E3C-AEDD-F5837959F05C}"/>
    <dgm:cxn modelId="{3E5E2125-E81C-4A96-BECB-BA5CB1E53555}" type="presOf" srcId="{B5FD979F-68D4-4E3C-AEDD-F5837959F05C}" destId="{32558B64-D2CE-42F9-80C6-8C87E78D8205}" srcOrd="0" destOrd="0" presId="urn:microsoft.com/office/officeart/2005/8/layout/bProcess3"/>
    <dgm:cxn modelId="{F24B0466-1C5D-4E4B-98C6-0DEBCA0D1C2D}" type="presOf" srcId="{7FDEA470-CFAF-44DD-B74C-EDC291D92D76}" destId="{164F44C4-1CAB-4837-9A05-EDACE3E545CF}" srcOrd="0" destOrd="0" presId="urn:microsoft.com/office/officeart/2005/8/layout/bProcess3"/>
    <dgm:cxn modelId="{C36F56B7-5FF2-4344-A292-C2E3DEF0F8C0}" type="presOf" srcId="{A2A56EBB-31FE-42AF-B4D1-1ACC275C8BD9}" destId="{254830A8-91F0-40FC-A6E4-73D1EBC15545}" srcOrd="1" destOrd="0" presId="urn:microsoft.com/office/officeart/2005/8/layout/bProcess3"/>
    <dgm:cxn modelId="{C4FAA702-55A1-42CC-ABDF-12E156CF4F49}" type="presOf" srcId="{34106BC7-BFC8-4246-8B6B-AA75C0AAB5F0}" destId="{125FD3C8-A27E-4680-AD55-372221770B9A}" srcOrd="0" destOrd="0" presId="urn:microsoft.com/office/officeart/2005/8/layout/bProcess3"/>
    <dgm:cxn modelId="{A96C6359-0CEC-4938-BA46-B4C7A2B99967}" srcId="{BEF863B3-9150-4B6A-9052-B65943D47F5C}" destId="{F78B91B0-AA8D-4B8E-87F2-F53902688AAE}" srcOrd="3" destOrd="0" parTransId="{43C1DB6F-5220-4727-BDFC-E820A410885B}" sibTransId="{DA693436-6107-47C0-8C65-9DCE566C689D}"/>
    <dgm:cxn modelId="{DB8B72FB-8967-40A0-99BE-6B449AA81F6C}" type="presOf" srcId="{78721A84-20DB-4223-A06A-997984DC512C}" destId="{23126DA9-EC13-476C-93FA-DC7F8F57943C}" srcOrd="1" destOrd="0" presId="urn:microsoft.com/office/officeart/2005/8/layout/bProcess3"/>
    <dgm:cxn modelId="{67D2FF8A-50FC-4AB7-8A4E-065AF71D9423}" type="presOf" srcId="{5486BB50-023B-4BB8-B9C2-9B9917F10869}" destId="{E0782FD8-FC3A-4AA4-821E-5280E40C2FF1}" srcOrd="1" destOrd="0" presId="urn:microsoft.com/office/officeart/2005/8/layout/bProcess3"/>
    <dgm:cxn modelId="{00F91B17-2EDA-4660-9CCC-51C3B5BCF164}" type="presOf" srcId="{1E4813E6-DB0F-490F-A9EE-776B6405AE2E}" destId="{E0D483D6-62FA-4827-9F8E-FD45A0DE7FB6}" srcOrd="1" destOrd="0" presId="urn:microsoft.com/office/officeart/2005/8/layout/bProcess3"/>
    <dgm:cxn modelId="{2C01E527-AB39-4946-A965-301042190B8E}" type="presOf" srcId="{DA693436-6107-47C0-8C65-9DCE566C689D}" destId="{F98B70BE-2001-43C4-8EEE-40B65F7A3793}" srcOrd="1" destOrd="0" presId="urn:microsoft.com/office/officeart/2005/8/layout/bProcess3"/>
    <dgm:cxn modelId="{E8CE087E-7C8F-4976-83B6-63F3E6C8B435}" type="presOf" srcId="{1E4813E6-DB0F-490F-A9EE-776B6405AE2E}" destId="{814F3940-2097-481D-91D4-4333F5B17CE5}" srcOrd="0" destOrd="0" presId="urn:microsoft.com/office/officeart/2005/8/layout/bProcess3"/>
    <dgm:cxn modelId="{CC1C3FAC-A70C-4A61-814F-C17A9301E73B}" srcId="{BEF863B3-9150-4B6A-9052-B65943D47F5C}" destId="{1A814775-AD71-4C0D-98B1-C81281EC1422}" srcOrd="2" destOrd="0" parTransId="{0265CF2E-5617-4A36-9D59-60D774112007}" sibTransId="{78721A84-20DB-4223-A06A-997984DC512C}"/>
    <dgm:cxn modelId="{47869647-6F32-4E78-BD67-931EEB32E88E}" srcId="{BEF863B3-9150-4B6A-9052-B65943D47F5C}" destId="{34106BC7-BFC8-4246-8B6B-AA75C0AAB5F0}" srcOrd="7" destOrd="0" parTransId="{AD75B584-7F4A-4EB0-83B4-E51C8BB5ADF9}" sibTransId="{D3C68346-918E-4919-BB58-D1FFDBEB4568}"/>
    <dgm:cxn modelId="{BD5F9BE9-1946-44CB-B6AA-1095C24B6415}" type="presOf" srcId="{F51C55BC-59DF-4ED9-9E82-2A44918DD0B0}" destId="{ED86FF90-21E5-4F24-817C-F7C556D9F438}" srcOrd="0" destOrd="0" presId="urn:microsoft.com/office/officeart/2005/8/layout/bProcess3"/>
    <dgm:cxn modelId="{54846392-7C83-4EF1-A2A9-3B56448BAA0A}" type="presOf" srcId="{1A814775-AD71-4C0D-98B1-C81281EC1422}" destId="{B9AF435B-0EF8-4037-A107-CD17B8B9E875}" srcOrd="0" destOrd="0" presId="urn:microsoft.com/office/officeart/2005/8/layout/bProcess3"/>
    <dgm:cxn modelId="{DF2D2E8A-E869-4ABF-A857-E9F08096967C}" type="presOf" srcId="{EE4E5AA2-3BE9-46A2-A8FE-7705512D4D6D}" destId="{FFFF5730-6985-4ADB-A966-5E182FEC03FE}" srcOrd="0" destOrd="0" presId="urn:microsoft.com/office/officeart/2005/8/layout/bProcess3"/>
    <dgm:cxn modelId="{726128EC-0DE1-4C79-AA15-01CDDA3EFE61}" srcId="{BEF863B3-9150-4B6A-9052-B65943D47F5C}" destId="{0224B7F7-2F6E-4C13-8FC3-EEB74609EE13}" srcOrd="9" destOrd="0" parTransId="{FD4FACA7-ED86-4140-877B-05518999907B}" sibTransId="{818C7849-0054-497A-BD86-3157DE4873C2}"/>
    <dgm:cxn modelId="{EAC9ED01-65B5-44A5-8794-204943F2BF27}" type="presOf" srcId="{B5FD979F-68D4-4E3C-AEDD-F5837959F05C}" destId="{EF81E155-445A-403F-A16B-94F600CB2ACA}" srcOrd="1" destOrd="0" presId="urn:microsoft.com/office/officeart/2005/8/layout/bProcess3"/>
    <dgm:cxn modelId="{B381C811-702B-43F2-BDC0-279BB49072C9}" type="presOf" srcId="{3CAF9F4B-DD39-422D-95FE-176374C229BA}" destId="{1C75C4E2-9334-4F5D-8213-D85D14A9F41D}" srcOrd="0" destOrd="0" presId="urn:microsoft.com/office/officeart/2005/8/layout/bProcess3"/>
    <dgm:cxn modelId="{F0A3996A-7A8C-4D7B-A581-701C0BFE591A}" type="presParOf" srcId="{F24AC108-ADA5-497F-8F60-FAACDB328CF3}" destId="{4E1C049E-DA63-4A0B-ADCE-5F24F0E4EC55}" srcOrd="0" destOrd="0" presId="urn:microsoft.com/office/officeart/2005/8/layout/bProcess3"/>
    <dgm:cxn modelId="{E183D650-5B78-4EFE-8F8C-6776CAEE73D3}" type="presParOf" srcId="{F24AC108-ADA5-497F-8F60-FAACDB328CF3}" destId="{ED86FF90-21E5-4F24-817C-F7C556D9F438}" srcOrd="1" destOrd="0" presId="urn:microsoft.com/office/officeart/2005/8/layout/bProcess3"/>
    <dgm:cxn modelId="{943C20D5-ABFD-4A85-AD03-913D4B1AC5DD}" type="presParOf" srcId="{ED86FF90-21E5-4F24-817C-F7C556D9F438}" destId="{D58EDCDE-12DE-4007-AA0D-596D8F879ED1}" srcOrd="0" destOrd="0" presId="urn:microsoft.com/office/officeart/2005/8/layout/bProcess3"/>
    <dgm:cxn modelId="{F3665581-9B82-4D52-BB3C-0F8C8446F689}" type="presParOf" srcId="{F24AC108-ADA5-497F-8F60-FAACDB328CF3}" destId="{6B5F8350-9E7B-4843-9FFB-4B43E48661F4}" srcOrd="2" destOrd="0" presId="urn:microsoft.com/office/officeart/2005/8/layout/bProcess3"/>
    <dgm:cxn modelId="{AAF63304-0B2A-43D4-B3DA-AC0F2CC5F254}" type="presParOf" srcId="{F24AC108-ADA5-497F-8F60-FAACDB328CF3}" destId="{32558B64-D2CE-42F9-80C6-8C87E78D8205}" srcOrd="3" destOrd="0" presId="urn:microsoft.com/office/officeart/2005/8/layout/bProcess3"/>
    <dgm:cxn modelId="{BEE72A3F-C316-42A3-AD6E-48AA6FF43662}" type="presParOf" srcId="{32558B64-D2CE-42F9-80C6-8C87E78D8205}" destId="{EF81E155-445A-403F-A16B-94F600CB2ACA}" srcOrd="0" destOrd="0" presId="urn:microsoft.com/office/officeart/2005/8/layout/bProcess3"/>
    <dgm:cxn modelId="{12DEEDD2-A030-48A2-B47D-4F92D4338FB1}" type="presParOf" srcId="{F24AC108-ADA5-497F-8F60-FAACDB328CF3}" destId="{B9AF435B-0EF8-4037-A107-CD17B8B9E875}" srcOrd="4" destOrd="0" presId="urn:microsoft.com/office/officeart/2005/8/layout/bProcess3"/>
    <dgm:cxn modelId="{40209500-0651-4573-B974-51676C8B9BF5}" type="presParOf" srcId="{F24AC108-ADA5-497F-8F60-FAACDB328CF3}" destId="{A15EE14E-B5AD-462C-8C21-B4D9A4F2315F}" srcOrd="5" destOrd="0" presId="urn:microsoft.com/office/officeart/2005/8/layout/bProcess3"/>
    <dgm:cxn modelId="{23C71F60-CD51-48F7-960A-6FFE6226864D}" type="presParOf" srcId="{A15EE14E-B5AD-462C-8C21-B4D9A4F2315F}" destId="{23126DA9-EC13-476C-93FA-DC7F8F57943C}" srcOrd="0" destOrd="0" presId="urn:microsoft.com/office/officeart/2005/8/layout/bProcess3"/>
    <dgm:cxn modelId="{2AFE0E55-24DA-4A8E-B01C-4B2035AE75C1}" type="presParOf" srcId="{F24AC108-ADA5-497F-8F60-FAACDB328CF3}" destId="{1CA46793-6F2C-4FC8-B0D2-BA8AD971FE76}" srcOrd="6" destOrd="0" presId="urn:microsoft.com/office/officeart/2005/8/layout/bProcess3"/>
    <dgm:cxn modelId="{8AEABB58-46BF-478B-B8CB-B4044AA81AB1}" type="presParOf" srcId="{F24AC108-ADA5-497F-8F60-FAACDB328CF3}" destId="{B2DD34B8-D268-4D42-BE0F-1C07DF52BC9C}" srcOrd="7" destOrd="0" presId="urn:microsoft.com/office/officeart/2005/8/layout/bProcess3"/>
    <dgm:cxn modelId="{302E11D9-8DBB-4522-A8D7-CAADF8E26AA8}" type="presParOf" srcId="{B2DD34B8-D268-4D42-BE0F-1C07DF52BC9C}" destId="{F98B70BE-2001-43C4-8EEE-40B65F7A3793}" srcOrd="0" destOrd="0" presId="urn:microsoft.com/office/officeart/2005/8/layout/bProcess3"/>
    <dgm:cxn modelId="{915629BC-A1A3-4638-BC79-C3C70072D8DF}" type="presParOf" srcId="{F24AC108-ADA5-497F-8F60-FAACDB328CF3}" destId="{1C75C4E2-9334-4F5D-8213-D85D14A9F41D}" srcOrd="8" destOrd="0" presId="urn:microsoft.com/office/officeart/2005/8/layout/bProcess3"/>
    <dgm:cxn modelId="{8404DE30-BF51-497F-8BBD-E273426AC361}" type="presParOf" srcId="{F24AC108-ADA5-497F-8F60-FAACDB328CF3}" destId="{814F3940-2097-481D-91D4-4333F5B17CE5}" srcOrd="9" destOrd="0" presId="urn:microsoft.com/office/officeart/2005/8/layout/bProcess3"/>
    <dgm:cxn modelId="{A2FF87B8-7219-404F-ADEC-9DC434F42E0B}" type="presParOf" srcId="{814F3940-2097-481D-91D4-4333F5B17CE5}" destId="{E0D483D6-62FA-4827-9F8E-FD45A0DE7FB6}" srcOrd="0" destOrd="0" presId="urn:microsoft.com/office/officeart/2005/8/layout/bProcess3"/>
    <dgm:cxn modelId="{6C31AF82-909C-4AD3-9FDA-00F1D1EAA6DC}" type="presParOf" srcId="{F24AC108-ADA5-497F-8F60-FAACDB328CF3}" destId="{FFFF5730-6985-4ADB-A966-5E182FEC03FE}" srcOrd="10" destOrd="0" presId="urn:microsoft.com/office/officeart/2005/8/layout/bProcess3"/>
    <dgm:cxn modelId="{5E5CB8B5-5C19-451C-BEAB-F9108E8940B6}" type="presParOf" srcId="{F24AC108-ADA5-497F-8F60-FAACDB328CF3}" destId="{4C6E490B-00A7-4E15-B16F-C297B090EB06}" srcOrd="11" destOrd="0" presId="urn:microsoft.com/office/officeart/2005/8/layout/bProcess3"/>
    <dgm:cxn modelId="{D08B30E1-74D4-4F5A-B353-8A884C2D62E6}" type="presParOf" srcId="{4C6E490B-00A7-4E15-B16F-C297B090EB06}" destId="{E0782FD8-FC3A-4AA4-821E-5280E40C2FF1}" srcOrd="0" destOrd="0" presId="urn:microsoft.com/office/officeart/2005/8/layout/bProcess3"/>
    <dgm:cxn modelId="{0D512FD9-482B-4337-AC59-2653DDF498AD}" type="presParOf" srcId="{F24AC108-ADA5-497F-8F60-FAACDB328CF3}" destId="{2E5509B2-8273-490B-AFFC-FB3F80CE444C}" srcOrd="12" destOrd="0" presId="urn:microsoft.com/office/officeart/2005/8/layout/bProcess3"/>
    <dgm:cxn modelId="{6C5EB63F-5360-4EDC-A713-A979B4ABD8C0}" type="presParOf" srcId="{F24AC108-ADA5-497F-8F60-FAACDB328CF3}" destId="{28D8D4F0-2B92-4918-96A9-AED46FF89C08}" srcOrd="13" destOrd="0" presId="urn:microsoft.com/office/officeart/2005/8/layout/bProcess3"/>
    <dgm:cxn modelId="{29FC4969-799C-437D-8D99-03EA7A78C079}" type="presParOf" srcId="{28D8D4F0-2B92-4918-96A9-AED46FF89C08}" destId="{254830A8-91F0-40FC-A6E4-73D1EBC15545}" srcOrd="0" destOrd="0" presId="urn:microsoft.com/office/officeart/2005/8/layout/bProcess3"/>
    <dgm:cxn modelId="{CA014609-7251-46BD-B9A6-DC4171E766D5}" type="presParOf" srcId="{F24AC108-ADA5-497F-8F60-FAACDB328CF3}" destId="{125FD3C8-A27E-4680-AD55-372221770B9A}" srcOrd="14" destOrd="0" presId="urn:microsoft.com/office/officeart/2005/8/layout/bProcess3"/>
    <dgm:cxn modelId="{B1D07C53-47C0-42C8-BF19-DD87C53A3DC8}" type="presParOf" srcId="{F24AC108-ADA5-497F-8F60-FAACDB328CF3}" destId="{AC24537E-414C-47B4-892A-64E6454560F6}" srcOrd="15" destOrd="0" presId="urn:microsoft.com/office/officeart/2005/8/layout/bProcess3"/>
    <dgm:cxn modelId="{075E307C-C030-4776-92D3-6342FA388143}" type="presParOf" srcId="{AC24537E-414C-47B4-892A-64E6454560F6}" destId="{DB19F4DD-E767-4158-A87A-A03AB17204D1}" srcOrd="0" destOrd="0" presId="urn:microsoft.com/office/officeart/2005/8/layout/bProcess3"/>
    <dgm:cxn modelId="{F4B479DF-4D19-4ED1-B183-89BA593C0023}" type="presParOf" srcId="{F24AC108-ADA5-497F-8F60-FAACDB328CF3}" destId="{164F44C4-1CAB-4837-9A05-EDACE3E545CF}" srcOrd="16" destOrd="0" presId="urn:microsoft.com/office/officeart/2005/8/layout/bProcess3"/>
    <dgm:cxn modelId="{7987D764-B05C-4835-8354-9FCC58D70BB0}" type="presParOf" srcId="{F24AC108-ADA5-497F-8F60-FAACDB328CF3}" destId="{3072BC66-8EF7-4E9F-83FD-C077B747476C}" srcOrd="17" destOrd="0" presId="urn:microsoft.com/office/officeart/2005/8/layout/bProcess3"/>
    <dgm:cxn modelId="{F7FDEAF5-9F53-4A3E-A72B-22B3C84872D4}" type="presParOf" srcId="{3072BC66-8EF7-4E9F-83FD-C077B747476C}" destId="{A602E825-D149-4C71-9E25-DF06433E71C8}" srcOrd="0" destOrd="0" presId="urn:microsoft.com/office/officeart/2005/8/layout/bProcess3"/>
    <dgm:cxn modelId="{FC65329B-951C-4788-8989-F9F270BB4659}" type="presParOf" srcId="{F24AC108-ADA5-497F-8F60-FAACDB328CF3}" destId="{D7DACD04-8C8B-4B5A-9C3A-35D95417EFCC}" srcOrd="18" destOrd="0" presId="urn:microsoft.com/office/officeart/2005/8/layout/bProcess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9BBB02C8-9D97-4244-9A12-F22B8F94739D}" type="doc">
      <dgm:prSet loTypeId="urn:microsoft.com/office/officeart/2005/8/layout/list1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tr-TR"/>
        </a:p>
      </dgm:t>
    </dgm:pt>
    <dgm:pt modelId="{8E8081B4-84F9-49EE-8568-787B1DEB75B3}">
      <dgm:prSet phldrT="[Metin]"/>
      <dgm:spPr/>
      <dgm:t>
        <a:bodyPr/>
        <a:lstStyle/>
        <a:p>
          <a:r>
            <a:rPr lang="tr-TR" dirty="0" smtClean="0"/>
            <a:t>Anketin hazırlanışı</a:t>
          </a:r>
          <a:endParaRPr lang="tr-TR" dirty="0"/>
        </a:p>
      </dgm:t>
    </dgm:pt>
    <dgm:pt modelId="{7CA85328-E4E1-4021-B1A9-6A92E967E813}" type="parTrans" cxnId="{003574F4-990D-45C8-A518-35853260DD83}">
      <dgm:prSet/>
      <dgm:spPr/>
      <dgm:t>
        <a:bodyPr/>
        <a:lstStyle/>
        <a:p>
          <a:endParaRPr lang="tr-TR"/>
        </a:p>
      </dgm:t>
    </dgm:pt>
    <dgm:pt modelId="{2D0FCB84-717C-448E-8A9A-2B2F54EC1628}" type="sibTrans" cxnId="{003574F4-990D-45C8-A518-35853260DD83}">
      <dgm:prSet/>
      <dgm:spPr/>
      <dgm:t>
        <a:bodyPr/>
        <a:lstStyle/>
        <a:p>
          <a:endParaRPr lang="tr-TR"/>
        </a:p>
      </dgm:t>
    </dgm:pt>
    <dgm:pt modelId="{D71798A2-6FEB-4328-BE34-5740E74C2C86}">
      <dgm:prSet phldrT="[Metin]"/>
      <dgm:spPr/>
      <dgm:t>
        <a:bodyPr/>
        <a:lstStyle/>
        <a:p>
          <a:pPr algn="just"/>
          <a:r>
            <a:rPr lang="tr-TR" dirty="0" smtClean="0"/>
            <a:t>İyi bir anket hazırlayabilmek için konunun, amacın, kitle ve bunu temsil edecek örneklemin çok iyi bilinmesi; anketi cevaplandıracak kimselerin eğitim, ekonomik, sosyal ve politik özelliklerinin iyice kavranması gerekmektedir. </a:t>
          </a:r>
          <a:endParaRPr lang="tr-TR" dirty="0"/>
        </a:p>
      </dgm:t>
    </dgm:pt>
    <dgm:pt modelId="{6B1C001F-A8E7-47CB-B630-665FF26E9E2F}" type="parTrans" cxnId="{C2F95593-8662-47D7-9E26-20CE3A48161F}">
      <dgm:prSet/>
      <dgm:spPr/>
      <dgm:t>
        <a:bodyPr/>
        <a:lstStyle/>
        <a:p>
          <a:endParaRPr lang="tr-TR"/>
        </a:p>
      </dgm:t>
    </dgm:pt>
    <dgm:pt modelId="{7E1ED464-C9B3-4AE1-A57A-4DC691A7E6A1}" type="sibTrans" cxnId="{C2F95593-8662-47D7-9E26-20CE3A48161F}">
      <dgm:prSet/>
      <dgm:spPr/>
      <dgm:t>
        <a:bodyPr/>
        <a:lstStyle/>
        <a:p>
          <a:endParaRPr lang="tr-TR"/>
        </a:p>
      </dgm:t>
    </dgm:pt>
    <dgm:pt modelId="{66CDA0EB-31FD-414A-A329-642BA4024337}" type="pres">
      <dgm:prSet presAssocID="{9BBB02C8-9D97-4244-9A12-F22B8F94739D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909B444F-89D7-42D7-91EA-AC1AAA2D7D65}" type="pres">
      <dgm:prSet presAssocID="{8E8081B4-84F9-49EE-8568-787B1DEB75B3}" presName="parentLin" presStyleCnt="0"/>
      <dgm:spPr/>
    </dgm:pt>
    <dgm:pt modelId="{61728CA1-E8E4-4D68-BABD-2CC76F8E69FA}" type="pres">
      <dgm:prSet presAssocID="{8E8081B4-84F9-49EE-8568-787B1DEB75B3}" presName="parentLeftMargin" presStyleLbl="node1" presStyleIdx="0" presStyleCnt="1"/>
      <dgm:spPr/>
      <dgm:t>
        <a:bodyPr/>
        <a:lstStyle/>
        <a:p>
          <a:endParaRPr lang="tr-TR"/>
        </a:p>
      </dgm:t>
    </dgm:pt>
    <dgm:pt modelId="{7796DEBD-ABC0-486B-8ECF-C713512D7957}" type="pres">
      <dgm:prSet presAssocID="{8E8081B4-84F9-49EE-8568-787B1DEB75B3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4DE28354-033C-400F-9908-2760E3D79106}" type="pres">
      <dgm:prSet presAssocID="{8E8081B4-84F9-49EE-8568-787B1DEB75B3}" presName="negativeSpace" presStyleCnt="0"/>
      <dgm:spPr/>
    </dgm:pt>
    <dgm:pt modelId="{91EB2628-8DB7-4877-BD00-A6C9E0C9BED6}" type="pres">
      <dgm:prSet presAssocID="{8E8081B4-84F9-49EE-8568-787B1DEB75B3}" presName="childText" presStyleLbl="conFgAcc1" presStyleIdx="0" presStyleCnt="1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F952D391-EE1F-480E-B5BB-2E3949B78270}" type="presOf" srcId="{D71798A2-6FEB-4328-BE34-5740E74C2C86}" destId="{91EB2628-8DB7-4877-BD00-A6C9E0C9BED6}" srcOrd="0" destOrd="0" presId="urn:microsoft.com/office/officeart/2005/8/layout/list1"/>
    <dgm:cxn modelId="{996A1E7E-EC9B-4AEB-B08E-7F4F7177FA60}" type="presOf" srcId="{9BBB02C8-9D97-4244-9A12-F22B8F94739D}" destId="{66CDA0EB-31FD-414A-A329-642BA4024337}" srcOrd="0" destOrd="0" presId="urn:microsoft.com/office/officeart/2005/8/layout/list1"/>
    <dgm:cxn modelId="{003574F4-990D-45C8-A518-35853260DD83}" srcId="{9BBB02C8-9D97-4244-9A12-F22B8F94739D}" destId="{8E8081B4-84F9-49EE-8568-787B1DEB75B3}" srcOrd="0" destOrd="0" parTransId="{7CA85328-E4E1-4021-B1A9-6A92E967E813}" sibTransId="{2D0FCB84-717C-448E-8A9A-2B2F54EC1628}"/>
    <dgm:cxn modelId="{92D75A8A-129C-4233-B681-9130EC47B05F}" type="presOf" srcId="{8E8081B4-84F9-49EE-8568-787B1DEB75B3}" destId="{7796DEBD-ABC0-486B-8ECF-C713512D7957}" srcOrd="1" destOrd="0" presId="urn:microsoft.com/office/officeart/2005/8/layout/list1"/>
    <dgm:cxn modelId="{76428B29-BB69-416D-817C-B69AA4DA5100}" type="presOf" srcId="{8E8081B4-84F9-49EE-8568-787B1DEB75B3}" destId="{61728CA1-E8E4-4D68-BABD-2CC76F8E69FA}" srcOrd="0" destOrd="0" presId="urn:microsoft.com/office/officeart/2005/8/layout/list1"/>
    <dgm:cxn modelId="{C2F95593-8662-47D7-9E26-20CE3A48161F}" srcId="{8E8081B4-84F9-49EE-8568-787B1DEB75B3}" destId="{D71798A2-6FEB-4328-BE34-5740E74C2C86}" srcOrd="0" destOrd="0" parTransId="{6B1C001F-A8E7-47CB-B630-665FF26E9E2F}" sibTransId="{7E1ED464-C9B3-4AE1-A57A-4DC691A7E6A1}"/>
    <dgm:cxn modelId="{FBD96AD6-A2C2-4CE2-8993-2FEB36A0BAA3}" type="presParOf" srcId="{66CDA0EB-31FD-414A-A329-642BA4024337}" destId="{909B444F-89D7-42D7-91EA-AC1AAA2D7D65}" srcOrd="0" destOrd="0" presId="urn:microsoft.com/office/officeart/2005/8/layout/list1"/>
    <dgm:cxn modelId="{52C3D5E0-7DA6-4021-ADC2-5B145B4B502D}" type="presParOf" srcId="{909B444F-89D7-42D7-91EA-AC1AAA2D7D65}" destId="{61728CA1-E8E4-4D68-BABD-2CC76F8E69FA}" srcOrd="0" destOrd="0" presId="urn:microsoft.com/office/officeart/2005/8/layout/list1"/>
    <dgm:cxn modelId="{1B267682-B179-4A03-B78F-100B01D78BD0}" type="presParOf" srcId="{909B444F-89D7-42D7-91EA-AC1AAA2D7D65}" destId="{7796DEBD-ABC0-486B-8ECF-C713512D7957}" srcOrd="1" destOrd="0" presId="urn:microsoft.com/office/officeart/2005/8/layout/list1"/>
    <dgm:cxn modelId="{71066757-07C7-47DA-8BE0-551C8213BF70}" type="presParOf" srcId="{66CDA0EB-31FD-414A-A329-642BA4024337}" destId="{4DE28354-033C-400F-9908-2760E3D79106}" srcOrd="1" destOrd="0" presId="urn:microsoft.com/office/officeart/2005/8/layout/list1"/>
    <dgm:cxn modelId="{D6648847-7AE4-43C1-99C0-0A23867FB1CD}" type="presParOf" srcId="{66CDA0EB-31FD-414A-A329-642BA4024337}" destId="{91EB2628-8DB7-4877-BD00-A6C9E0C9BED6}" srcOrd="2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D10CECE4-43A6-4181-BEB2-4362D3274872}" type="doc">
      <dgm:prSet loTypeId="urn:microsoft.com/office/officeart/2009/3/layout/IncreasingArrowsProcess" loCatId="process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tr-TR"/>
        </a:p>
      </dgm:t>
    </dgm:pt>
    <dgm:pt modelId="{9EA8B500-D40F-446B-ADBE-899F6D78EF3C}">
      <dgm:prSet phldrT="[Metin]"/>
      <dgm:spPr/>
      <dgm:t>
        <a:bodyPr/>
        <a:lstStyle/>
        <a:p>
          <a:r>
            <a:rPr lang="tr-TR" dirty="0" smtClean="0"/>
            <a:t>İhtiyaç duyulan bilgi listesi hazırlanır</a:t>
          </a:r>
          <a:endParaRPr lang="tr-TR" dirty="0"/>
        </a:p>
      </dgm:t>
    </dgm:pt>
    <dgm:pt modelId="{6BAEE18E-0F30-4C94-B34A-375DDD29C063}" type="parTrans" cxnId="{4AB23B05-C41C-46A0-A610-C5BF51C89D3E}">
      <dgm:prSet/>
      <dgm:spPr/>
      <dgm:t>
        <a:bodyPr/>
        <a:lstStyle/>
        <a:p>
          <a:endParaRPr lang="tr-TR"/>
        </a:p>
      </dgm:t>
    </dgm:pt>
    <dgm:pt modelId="{2D13162F-ED62-43CD-AB8A-CB03758EF404}" type="sibTrans" cxnId="{4AB23B05-C41C-46A0-A610-C5BF51C89D3E}">
      <dgm:prSet/>
      <dgm:spPr/>
      <dgm:t>
        <a:bodyPr/>
        <a:lstStyle/>
        <a:p>
          <a:endParaRPr lang="tr-TR"/>
        </a:p>
      </dgm:t>
    </dgm:pt>
    <dgm:pt modelId="{10C76BFE-B6A7-44E8-92CC-E8270A640182}">
      <dgm:prSet phldrT="[Metin]"/>
      <dgm:spPr/>
      <dgm:t>
        <a:bodyPr/>
        <a:lstStyle/>
        <a:p>
          <a:r>
            <a:rPr lang="tr-TR" dirty="0" smtClean="0"/>
            <a:t>Araştırmanın problemine uygun olmalı</a:t>
          </a:r>
          <a:endParaRPr lang="tr-TR" dirty="0"/>
        </a:p>
      </dgm:t>
    </dgm:pt>
    <dgm:pt modelId="{7FEE0213-DB5C-4834-A2D5-F49E8820BE35}" type="parTrans" cxnId="{F19BAE62-723D-4C91-AB34-806B4EA0FC79}">
      <dgm:prSet/>
      <dgm:spPr/>
      <dgm:t>
        <a:bodyPr/>
        <a:lstStyle/>
        <a:p>
          <a:endParaRPr lang="tr-TR"/>
        </a:p>
      </dgm:t>
    </dgm:pt>
    <dgm:pt modelId="{3223FBAA-0FBC-43C7-BA50-6A2F0017C1EA}" type="sibTrans" cxnId="{F19BAE62-723D-4C91-AB34-806B4EA0FC79}">
      <dgm:prSet/>
      <dgm:spPr/>
      <dgm:t>
        <a:bodyPr/>
        <a:lstStyle/>
        <a:p>
          <a:endParaRPr lang="tr-TR"/>
        </a:p>
      </dgm:t>
    </dgm:pt>
    <dgm:pt modelId="{7B99116D-122E-4C06-88A0-28E40F55DB12}">
      <dgm:prSet phldrT="[Metin]"/>
      <dgm:spPr/>
      <dgm:t>
        <a:bodyPr/>
        <a:lstStyle/>
        <a:p>
          <a:r>
            <a:rPr lang="tr-TR" dirty="0" smtClean="0"/>
            <a:t>Bilgi listesi sorulara dönüştürülür</a:t>
          </a:r>
          <a:endParaRPr lang="tr-TR" dirty="0"/>
        </a:p>
      </dgm:t>
    </dgm:pt>
    <dgm:pt modelId="{7C79C427-D790-4065-A5F2-FBDE19766DBE}" type="parTrans" cxnId="{3FF7DC1B-E601-4E49-958C-F68FA29BEE9B}">
      <dgm:prSet/>
      <dgm:spPr/>
      <dgm:t>
        <a:bodyPr/>
        <a:lstStyle/>
        <a:p>
          <a:endParaRPr lang="tr-TR"/>
        </a:p>
      </dgm:t>
    </dgm:pt>
    <dgm:pt modelId="{9DCEB0D1-5929-4BD4-BEF3-C034FD31493B}" type="sibTrans" cxnId="{3FF7DC1B-E601-4E49-958C-F68FA29BEE9B}">
      <dgm:prSet/>
      <dgm:spPr/>
      <dgm:t>
        <a:bodyPr/>
        <a:lstStyle/>
        <a:p>
          <a:endParaRPr lang="tr-TR"/>
        </a:p>
      </dgm:t>
    </dgm:pt>
    <dgm:pt modelId="{43BBFC5C-2486-4818-9D96-D9A20F1AD8AB}">
      <dgm:prSet phldrT="[Metin]"/>
      <dgm:spPr/>
      <dgm:t>
        <a:bodyPr/>
        <a:lstStyle/>
        <a:p>
          <a:r>
            <a:rPr lang="tr-TR" dirty="0" smtClean="0"/>
            <a:t>Araştırmaya katılanların rahatlıkla anlayabileceği şekilde hazırlanmalı</a:t>
          </a:r>
          <a:endParaRPr lang="tr-TR" dirty="0"/>
        </a:p>
      </dgm:t>
    </dgm:pt>
    <dgm:pt modelId="{1D383F54-279A-4D23-ADE6-6063CF424579}" type="parTrans" cxnId="{AA13F9D8-E0FE-46A3-8786-5A4B5622B68B}">
      <dgm:prSet/>
      <dgm:spPr/>
      <dgm:t>
        <a:bodyPr/>
        <a:lstStyle/>
        <a:p>
          <a:endParaRPr lang="tr-TR"/>
        </a:p>
      </dgm:t>
    </dgm:pt>
    <dgm:pt modelId="{17B97733-9AB4-4F2B-BC7E-6F4CDAEA67D2}" type="sibTrans" cxnId="{AA13F9D8-E0FE-46A3-8786-5A4B5622B68B}">
      <dgm:prSet/>
      <dgm:spPr/>
      <dgm:t>
        <a:bodyPr/>
        <a:lstStyle/>
        <a:p>
          <a:endParaRPr lang="tr-TR"/>
        </a:p>
      </dgm:t>
    </dgm:pt>
    <dgm:pt modelId="{324D1060-A346-48F0-A53E-4F207BD76755}">
      <dgm:prSet phldrT="[Metin]"/>
      <dgm:spPr/>
      <dgm:t>
        <a:bodyPr/>
        <a:lstStyle/>
        <a:p>
          <a:r>
            <a:rPr lang="tr-TR" dirty="0" smtClean="0"/>
            <a:t>Hazırlanan taslak uzmanlara danışılır</a:t>
          </a:r>
          <a:endParaRPr lang="tr-TR" dirty="0"/>
        </a:p>
      </dgm:t>
    </dgm:pt>
    <dgm:pt modelId="{8B52DE86-337A-4568-8A9B-99F2A497B5D5}" type="parTrans" cxnId="{4FCC3C9C-CAB6-4B7A-8B60-4597BEB8B25A}">
      <dgm:prSet/>
      <dgm:spPr/>
      <dgm:t>
        <a:bodyPr/>
        <a:lstStyle/>
        <a:p>
          <a:endParaRPr lang="tr-TR"/>
        </a:p>
      </dgm:t>
    </dgm:pt>
    <dgm:pt modelId="{EB79318F-41AA-4882-9EAF-4726552F3E2F}" type="sibTrans" cxnId="{4FCC3C9C-CAB6-4B7A-8B60-4597BEB8B25A}">
      <dgm:prSet/>
      <dgm:spPr/>
      <dgm:t>
        <a:bodyPr/>
        <a:lstStyle/>
        <a:p>
          <a:endParaRPr lang="tr-TR"/>
        </a:p>
      </dgm:t>
    </dgm:pt>
    <dgm:pt modelId="{7CBF5E6A-C6CB-4725-98CC-93FBA7F1AB80}">
      <dgm:prSet phldrT="[Metin]"/>
      <dgm:spPr/>
      <dgm:t>
        <a:bodyPr/>
        <a:lstStyle/>
        <a:p>
          <a:r>
            <a:rPr lang="tr-TR" dirty="0" smtClean="0"/>
            <a:t>Uzmanlarla yapılan görüşme , danışma ve tartışmalar sonucu anket formu geliştirilir.</a:t>
          </a:r>
          <a:endParaRPr lang="tr-TR" dirty="0"/>
        </a:p>
      </dgm:t>
    </dgm:pt>
    <dgm:pt modelId="{7B2491B6-0AC7-4DB7-8E9D-A1091869FF91}" type="parTrans" cxnId="{271252FF-D517-4BF6-BDB3-E0491193419E}">
      <dgm:prSet/>
      <dgm:spPr/>
      <dgm:t>
        <a:bodyPr/>
        <a:lstStyle/>
        <a:p>
          <a:endParaRPr lang="tr-TR"/>
        </a:p>
      </dgm:t>
    </dgm:pt>
    <dgm:pt modelId="{A1ACE55E-A48E-4F18-AF52-F80E67897C8C}" type="sibTrans" cxnId="{271252FF-D517-4BF6-BDB3-E0491193419E}">
      <dgm:prSet/>
      <dgm:spPr/>
      <dgm:t>
        <a:bodyPr/>
        <a:lstStyle/>
        <a:p>
          <a:endParaRPr lang="tr-TR"/>
        </a:p>
      </dgm:t>
    </dgm:pt>
    <dgm:pt modelId="{6ADEAA11-0D1F-4E16-9925-B6125244330A}">
      <dgm:prSet phldrT="[Metin]"/>
      <dgm:spPr/>
      <dgm:t>
        <a:bodyPr/>
        <a:lstStyle/>
        <a:p>
          <a:r>
            <a:rPr lang="tr-TR" dirty="0" smtClean="0"/>
            <a:t>Ön uygulama yapılır</a:t>
          </a:r>
          <a:endParaRPr lang="tr-TR" dirty="0"/>
        </a:p>
      </dgm:t>
    </dgm:pt>
    <dgm:pt modelId="{1E99F3E5-A9A3-4DB4-A28E-D1255C3C36DB}" type="parTrans" cxnId="{0A27A456-BE7E-46CB-91FD-0753FD37F68B}">
      <dgm:prSet/>
      <dgm:spPr/>
      <dgm:t>
        <a:bodyPr/>
        <a:lstStyle/>
        <a:p>
          <a:endParaRPr lang="tr-TR"/>
        </a:p>
      </dgm:t>
    </dgm:pt>
    <dgm:pt modelId="{5935F2F6-F9DB-436B-AD8A-C4A28BA99A70}" type="sibTrans" cxnId="{0A27A456-BE7E-46CB-91FD-0753FD37F68B}">
      <dgm:prSet/>
      <dgm:spPr/>
      <dgm:t>
        <a:bodyPr/>
        <a:lstStyle/>
        <a:p>
          <a:endParaRPr lang="tr-TR"/>
        </a:p>
      </dgm:t>
    </dgm:pt>
    <dgm:pt modelId="{226BD29B-C1F0-4446-B9E9-1558CA5FD172}">
      <dgm:prSet phldrT="[Metin]"/>
      <dgm:spPr/>
      <dgm:t>
        <a:bodyPr/>
        <a:lstStyle/>
        <a:p>
          <a:r>
            <a:rPr lang="tr-TR" dirty="0" smtClean="0"/>
            <a:t>Geliştirilen form küçük bir gruba yapılır ve düzeltmelerle birlikte son şekli verilir.</a:t>
          </a:r>
          <a:endParaRPr lang="tr-TR" dirty="0"/>
        </a:p>
      </dgm:t>
    </dgm:pt>
    <dgm:pt modelId="{F6B81AB4-B5B5-4589-BF74-3513134AE8CD}" type="parTrans" cxnId="{46177DE6-7851-4C3E-8D10-7A807BB982F2}">
      <dgm:prSet/>
      <dgm:spPr/>
      <dgm:t>
        <a:bodyPr/>
        <a:lstStyle/>
        <a:p>
          <a:endParaRPr lang="tr-TR"/>
        </a:p>
      </dgm:t>
    </dgm:pt>
    <dgm:pt modelId="{75F2C7C2-2897-4504-BB2F-E22F3ABE12EE}" type="sibTrans" cxnId="{46177DE6-7851-4C3E-8D10-7A807BB982F2}">
      <dgm:prSet/>
      <dgm:spPr/>
      <dgm:t>
        <a:bodyPr/>
        <a:lstStyle/>
        <a:p>
          <a:endParaRPr lang="tr-TR"/>
        </a:p>
      </dgm:t>
    </dgm:pt>
    <dgm:pt modelId="{181770F5-36E5-4A39-A843-6DF0FF50B9F0}" type="pres">
      <dgm:prSet presAssocID="{D10CECE4-43A6-4181-BEB2-4362D3274872}" presName="Name0" presStyleCnt="0">
        <dgm:presLayoutVars>
          <dgm:chMax val="5"/>
          <dgm:chPref val="5"/>
          <dgm:dir/>
          <dgm:animLvl val="lvl"/>
        </dgm:presLayoutVars>
      </dgm:prSet>
      <dgm:spPr/>
      <dgm:t>
        <a:bodyPr/>
        <a:lstStyle/>
        <a:p>
          <a:endParaRPr lang="tr-TR"/>
        </a:p>
      </dgm:t>
    </dgm:pt>
    <dgm:pt modelId="{E9615756-7C7E-4B24-BDF7-05D08ACEAB06}" type="pres">
      <dgm:prSet presAssocID="{9EA8B500-D40F-446B-ADBE-899F6D78EF3C}" presName="parentText1" presStyleLbl="node1" presStyleIdx="0" presStyleCnt="4">
        <dgm:presLayoutVars>
          <dgm:chMax/>
          <dgm:chPref val="3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13A0A46F-0341-4340-B25A-3292DD8F5E46}" type="pres">
      <dgm:prSet presAssocID="{9EA8B500-D40F-446B-ADBE-899F6D78EF3C}" presName="childText1" presStyleLbl="solidAlignAcc1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08B9876C-4514-4A9C-8EFC-4712290C97A7}" type="pres">
      <dgm:prSet presAssocID="{7B99116D-122E-4C06-88A0-28E40F55DB12}" presName="parentText2" presStyleLbl="node1" presStyleIdx="1" presStyleCnt="4">
        <dgm:presLayoutVars>
          <dgm:chMax/>
          <dgm:chPref val="3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974A2596-89D8-4044-A1A7-053648C1FD53}" type="pres">
      <dgm:prSet presAssocID="{7B99116D-122E-4C06-88A0-28E40F55DB12}" presName="childText2" presStyleLbl="solidAlignAcc1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62700531-BDF1-4B38-AFDC-36411778D9F3}" type="pres">
      <dgm:prSet presAssocID="{324D1060-A346-48F0-A53E-4F207BD76755}" presName="parentText3" presStyleLbl="node1" presStyleIdx="2" presStyleCnt="4">
        <dgm:presLayoutVars>
          <dgm:chMax/>
          <dgm:chPref val="3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0588C97D-86A2-4AC9-B2E5-1790C6E4C5C2}" type="pres">
      <dgm:prSet presAssocID="{324D1060-A346-48F0-A53E-4F207BD76755}" presName="childText3" presStyleLbl="solidAlignAcc1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3C26300C-92F9-402E-A5A8-831E88E44FB1}" type="pres">
      <dgm:prSet presAssocID="{6ADEAA11-0D1F-4E16-9925-B6125244330A}" presName="parentText4" presStyleLbl="node1" presStyleIdx="3" presStyleCnt="4">
        <dgm:presLayoutVars>
          <dgm:chMax/>
          <dgm:chPref val="3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6F1CF734-7A36-4B71-B491-02EC87B7AB0E}" type="pres">
      <dgm:prSet presAssocID="{6ADEAA11-0D1F-4E16-9925-B6125244330A}" presName="childText4" presStyleLbl="solidAlignAcc1" presStyleIdx="3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4FCC3C9C-CAB6-4B7A-8B60-4597BEB8B25A}" srcId="{D10CECE4-43A6-4181-BEB2-4362D3274872}" destId="{324D1060-A346-48F0-A53E-4F207BD76755}" srcOrd="2" destOrd="0" parTransId="{8B52DE86-337A-4568-8A9B-99F2A497B5D5}" sibTransId="{EB79318F-41AA-4882-9EAF-4726552F3E2F}"/>
    <dgm:cxn modelId="{0A27A456-BE7E-46CB-91FD-0753FD37F68B}" srcId="{D10CECE4-43A6-4181-BEB2-4362D3274872}" destId="{6ADEAA11-0D1F-4E16-9925-B6125244330A}" srcOrd="3" destOrd="0" parTransId="{1E99F3E5-A9A3-4DB4-A28E-D1255C3C36DB}" sibTransId="{5935F2F6-F9DB-436B-AD8A-C4A28BA99A70}"/>
    <dgm:cxn modelId="{8F3AE806-CC18-425C-9777-B07FB28F9B11}" type="presOf" srcId="{10C76BFE-B6A7-44E8-92CC-E8270A640182}" destId="{13A0A46F-0341-4340-B25A-3292DD8F5E46}" srcOrd="0" destOrd="0" presId="urn:microsoft.com/office/officeart/2009/3/layout/IncreasingArrowsProcess"/>
    <dgm:cxn modelId="{4AB23B05-C41C-46A0-A610-C5BF51C89D3E}" srcId="{D10CECE4-43A6-4181-BEB2-4362D3274872}" destId="{9EA8B500-D40F-446B-ADBE-899F6D78EF3C}" srcOrd="0" destOrd="0" parTransId="{6BAEE18E-0F30-4C94-B34A-375DDD29C063}" sibTransId="{2D13162F-ED62-43CD-AB8A-CB03758EF404}"/>
    <dgm:cxn modelId="{DD2AB5D0-5A9D-424B-81C5-D3BC7287E875}" type="presOf" srcId="{9EA8B500-D40F-446B-ADBE-899F6D78EF3C}" destId="{E9615756-7C7E-4B24-BDF7-05D08ACEAB06}" srcOrd="0" destOrd="0" presId="urn:microsoft.com/office/officeart/2009/3/layout/IncreasingArrowsProcess"/>
    <dgm:cxn modelId="{7A58C1D2-7BFF-4AC1-9DB6-439B4A30BBE8}" type="presOf" srcId="{6ADEAA11-0D1F-4E16-9925-B6125244330A}" destId="{3C26300C-92F9-402E-A5A8-831E88E44FB1}" srcOrd="0" destOrd="0" presId="urn:microsoft.com/office/officeart/2009/3/layout/IncreasingArrowsProcess"/>
    <dgm:cxn modelId="{11DBA5FE-1367-415B-AB1D-E305BDE7AA86}" type="presOf" srcId="{7CBF5E6A-C6CB-4725-98CC-93FBA7F1AB80}" destId="{0588C97D-86A2-4AC9-B2E5-1790C6E4C5C2}" srcOrd="0" destOrd="0" presId="urn:microsoft.com/office/officeart/2009/3/layout/IncreasingArrowsProcess"/>
    <dgm:cxn modelId="{84B2E1D5-6EC8-4A4D-85E6-27DAED94B9E6}" type="presOf" srcId="{226BD29B-C1F0-4446-B9E9-1558CA5FD172}" destId="{6F1CF734-7A36-4B71-B491-02EC87B7AB0E}" srcOrd="0" destOrd="0" presId="urn:microsoft.com/office/officeart/2009/3/layout/IncreasingArrowsProcess"/>
    <dgm:cxn modelId="{271252FF-D517-4BF6-BDB3-E0491193419E}" srcId="{324D1060-A346-48F0-A53E-4F207BD76755}" destId="{7CBF5E6A-C6CB-4725-98CC-93FBA7F1AB80}" srcOrd="0" destOrd="0" parTransId="{7B2491B6-0AC7-4DB7-8E9D-A1091869FF91}" sibTransId="{A1ACE55E-A48E-4F18-AF52-F80E67897C8C}"/>
    <dgm:cxn modelId="{E3BE24CD-D2F1-4F06-B131-9E1381DE7A2E}" type="presOf" srcId="{D10CECE4-43A6-4181-BEB2-4362D3274872}" destId="{181770F5-36E5-4A39-A843-6DF0FF50B9F0}" srcOrd="0" destOrd="0" presId="urn:microsoft.com/office/officeart/2009/3/layout/IncreasingArrowsProcess"/>
    <dgm:cxn modelId="{AA13F9D8-E0FE-46A3-8786-5A4B5622B68B}" srcId="{7B99116D-122E-4C06-88A0-28E40F55DB12}" destId="{43BBFC5C-2486-4818-9D96-D9A20F1AD8AB}" srcOrd="0" destOrd="0" parTransId="{1D383F54-279A-4D23-ADE6-6063CF424579}" sibTransId="{17B97733-9AB4-4F2B-BC7E-6F4CDAEA67D2}"/>
    <dgm:cxn modelId="{3FF7DC1B-E601-4E49-958C-F68FA29BEE9B}" srcId="{D10CECE4-43A6-4181-BEB2-4362D3274872}" destId="{7B99116D-122E-4C06-88A0-28E40F55DB12}" srcOrd="1" destOrd="0" parTransId="{7C79C427-D790-4065-A5F2-FBDE19766DBE}" sibTransId="{9DCEB0D1-5929-4BD4-BEF3-C034FD31493B}"/>
    <dgm:cxn modelId="{46177DE6-7851-4C3E-8D10-7A807BB982F2}" srcId="{6ADEAA11-0D1F-4E16-9925-B6125244330A}" destId="{226BD29B-C1F0-4446-B9E9-1558CA5FD172}" srcOrd="0" destOrd="0" parTransId="{F6B81AB4-B5B5-4589-BF74-3513134AE8CD}" sibTransId="{75F2C7C2-2897-4504-BB2F-E22F3ABE12EE}"/>
    <dgm:cxn modelId="{6C457145-CE3D-4FCB-B5F8-5F9928EDC3BC}" type="presOf" srcId="{324D1060-A346-48F0-A53E-4F207BD76755}" destId="{62700531-BDF1-4B38-AFDC-36411778D9F3}" srcOrd="0" destOrd="0" presId="urn:microsoft.com/office/officeart/2009/3/layout/IncreasingArrowsProcess"/>
    <dgm:cxn modelId="{D8C1A113-8B3A-4032-B3E6-E479566A27EC}" type="presOf" srcId="{7B99116D-122E-4C06-88A0-28E40F55DB12}" destId="{08B9876C-4514-4A9C-8EFC-4712290C97A7}" srcOrd="0" destOrd="0" presId="urn:microsoft.com/office/officeart/2009/3/layout/IncreasingArrowsProcess"/>
    <dgm:cxn modelId="{F19BAE62-723D-4C91-AB34-806B4EA0FC79}" srcId="{9EA8B500-D40F-446B-ADBE-899F6D78EF3C}" destId="{10C76BFE-B6A7-44E8-92CC-E8270A640182}" srcOrd="0" destOrd="0" parTransId="{7FEE0213-DB5C-4834-A2D5-F49E8820BE35}" sibTransId="{3223FBAA-0FBC-43C7-BA50-6A2F0017C1EA}"/>
    <dgm:cxn modelId="{66887BA6-2428-4F95-9826-1FD46DFCD758}" type="presOf" srcId="{43BBFC5C-2486-4818-9D96-D9A20F1AD8AB}" destId="{974A2596-89D8-4044-A1A7-053648C1FD53}" srcOrd="0" destOrd="0" presId="urn:microsoft.com/office/officeart/2009/3/layout/IncreasingArrowsProcess"/>
    <dgm:cxn modelId="{E761A7B1-45DD-4782-BE92-CEBA10C32F45}" type="presParOf" srcId="{181770F5-36E5-4A39-A843-6DF0FF50B9F0}" destId="{E9615756-7C7E-4B24-BDF7-05D08ACEAB06}" srcOrd="0" destOrd="0" presId="urn:microsoft.com/office/officeart/2009/3/layout/IncreasingArrowsProcess"/>
    <dgm:cxn modelId="{92CCB94A-A0DB-4C50-9783-9EBA00FB9A7B}" type="presParOf" srcId="{181770F5-36E5-4A39-A843-6DF0FF50B9F0}" destId="{13A0A46F-0341-4340-B25A-3292DD8F5E46}" srcOrd="1" destOrd="0" presId="urn:microsoft.com/office/officeart/2009/3/layout/IncreasingArrowsProcess"/>
    <dgm:cxn modelId="{887EECBC-AC15-4E11-80A0-B0BED32B1AD8}" type="presParOf" srcId="{181770F5-36E5-4A39-A843-6DF0FF50B9F0}" destId="{08B9876C-4514-4A9C-8EFC-4712290C97A7}" srcOrd="2" destOrd="0" presId="urn:microsoft.com/office/officeart/2009/3/layout/IncreasingArrowsProcess"/>
    <dgm:cxn modelId="{C205DE88-B737-46E5-99D0-7630DBF08C54}" type="presParOf" srcId="{181770F5-36E5-4A39-A843-6DF0FF50B9F0}" destId="{974A2596-89D8-4044-A1A7-053648C1FD53}" srcOrd="3" destOrd="0" presId="urn:microsoft.com/office/officeart/2009/3/layout/IncreasingArrowsProcess"/>
    <dgm:cxn modelId="{26E2C6B2-3D83-40B6-B40A-25A1E450390A}" type="presParOf" srcId="{181770F5-36E5-4A39-A843-6DF0FF50B9F0}" destId="{62700531-BDF1-4B38-AFDC-36411778D9F3}" srcOrd="4" destOrd="0" presId="urn:microsoft.com/office/officeart/2009/3/layout/IncreasingArrowsProcess"/>
    <dgm:cxn modelId="{CE017CD7-231C-4C69-AC88-EBC9AEABA3F0}" type="presParOf" srcId="{181770F5-36E5-4A39-A843-6DF0FF50B9F0}" destId="{0588C97D-86A2-4AC9-B2E5-1790C6E4C5C2}" srcOrd="5" destOrd="0" presId="urn:microsoft.com/office/officeart/2009/3/layout/IncreasingArrowsProcess"/>
    <dgm:cxn modelId="{64E255D7-C192-42A3-8E70-216C9715C232}" type="presParOf" srcId="{181770F5-36E5-4A39-A843-6DF0FF50B9F0}" destId="{3C26300C-92F9-402E-A5A8-831E88E44FB1}" srcOrd="6" destOrd="0" presId="urn:microsoft.com/office/officeart/2009/3/layout/IncreasingArrowsProcess"/>
    <dgm:cxn modelId="{4F6C0F53-6486-41CB-BD58-1A4E34A096FE}" type="presParOf" srcId="{181770F5-36E5-4A39-A843-6DF0FF50B9F0}" destId="{6F1CF734-7A36-4B71-B491-02EC87B7AB0E}" srcOrd="7" destOrd="0" presId="urn:microsoft.com/office/officeart/2009/3/layout/IncreasingArrows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CBADA62-28C2-43C9-B8DD-4A4D11662A9E}" type="doc">
      <dgm:prSet loTypeId="urn:microsoft.com/office/officeart/2008/layout/SquareAccentList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tr-TR"/>
        </a:p>
      </dgm:t>
    </dgm:pt>
    <dgm:pt modelId="{B82EDA72-5468-48A1-B4BF-8BCF4FEE9CA9}">
      <dgm:prSet phldrT="[Metin]"/>
      <dgm:spPr/>
      <dgm:t>
        <a:bodyPr/>
        <a:lstStyle/>
        <a:p>
          <a:r>
            <a:rPr lang="tr-TR" dirty="0" smtClean="0"/>
            <a:t>Olasılığa Dayalı Örnekleme</a:t>
          </a:r>
          <a:endParaRPr lang="tr-TR" dirty="0"/>
        </a:p>
      </dgm:t>
    </dgm:pt>
    <dgm:pt modelId="{831050E7-4056-4D0F-914E-AC44E7C28DE0}" type="parTrans" cxnId="{2A52F64A-79E9-4D32-A269-CC62B116EEA5}">
      <dgm:prSet/>
      <dgm:spPr/>
      <dgm:t>
        <a:bodyPr/>
        <a:lstStyle/>
        <a:p>
          <a:endParaRPr lang="tr-TR"/>
        </a:p>
      </dgm:t>
    </dgm:pt>
    <dgm:pt modelId="{6A5FECE3-0789-4F7A-A4FD-C0BE27121A46}" type="sibTrans" cxnId="{2A52F64A-79E9-4D32-A269-CC62B116EEA5}">
      <dgm:prSet/>
      <dgm:spPr/>
      <dgm:t>
        <a:bodyPr/>
        <a:lstStyle/>
        <a:p>
          <a:endParaRPr lang="tr-TR"/>
        </a:p>
      </dgm:t>
    </dgm:pt>
    <dgm:pt modelId="{F4093349-068A-420A-AC58-B9215B7DF5FE}">
      <dgm:prSet phldrT="[Metin]"/>
      <dgm:spPr/>
      <dgm:t>
        <a:bodyPr/>
        <a:lstStyle/>
        <a:p>
          <a:r>
            <a:rPr lang="tr-TR" dirty="0" smtClean="0"/>
            <a:t>Basit</a:t>
          </a:r>
          <a:endParaRPr lang="tr-TR" dirty="0"/>
        </a:p>
      </dgm:t>
    </dgm:pt>
    <dgm:pt modelId="{028A3308-B94E-4DF0-942D-9DAE52EF2CE3}" type="parTrans" cxnId="{645E87A9-1A56-473C-8C84-A13499D8D3DF}">
      <dgm:prSet/>
      <dgm:spPr/>
      <dgm:t>
        <a:bodyPr/>
        <a:lstStyle/>
        <a:p>
          <a:endParaRPr lang="tr-TR"/>
        </a:p>
      </dgm:t>
    </dgm:pt>
    <dgm:pt modelId="{727E3070-C161-4EA7-99D2-DDA466C21B0A}" type="sibTrans" cxnId="{645E87A9-1A56-473C-8C84-A13499D8D3DF}">
      <dgm:prSet/>
      <dgm:spPr/>
      <dgm:t>
        <a:bodyPr/>
        <a:lstStyle/>
        <a:p>
          <a:endParaRPr lang="tr-TR"/>
        </a:p>
      </dgm:t>
    </dgm:pt>
    <dgm:pt modelId="{08B1252A-8BE0-4D56-BF95-816EDE49E72D}">
      <dgm:prSet phldrT="[Metin]"/>
      <dgm:spPr/>
      <dgm:t>
        <a:bodyPr/>
        <a:lstStyle/>
        <a:p>
          <a:r>
            <a:rPr lang="tr-TR" dirty="0" smtClean="0"/>
            <a:t>Tabakalı</a:t>
          </a:r>
          <a:endParaRPr lang="tr-TR" dirty="0"/>
        </a:p>
      </dgm:t>
    </dgm:pt>
    <dgm:pt modelId="{5565F51A-3F1C-4518-BC14-BE9E732C09FE}" type="parTrans" cxnId="{18DE260B-87C7-4878-B803-EB2C1AC48242}">
      <dgm:prSet/>
      <dgm:spPr/>
      <dgm:t>
        <a:bodyPr/>
        <a:lstStyle/>
        <a:p>
          <a:endParaRPr lang="tr-TR"/>
        </a:p>
      </dgm:t>
    </dgm:pt>
    <dgm:pt modelId="{F38666AC-782A-4154-8356-AE639CB218F0}" type="sibTrans" cxnId="{18DE260B-87C7-4878-B803-EB2C1AC48242}">
      <dgm:prSet/>
      <dgm:spPr/>
      <dgm:t>
        <a:bodyPr/>
        <a:lstStyle/>
        <a:p>
          <a:endParaRPr lang="tr-TR"/>
        </a:p>
      </dgm:t>
    </dgm:pt>
    <dgm:pt modelId="{6C84DCBF-3872-41AE-9D42-21C524D30A33}">
      <dgm:prSet phldrT="[Metin]"/>
      <dgm:spPr/>
      <dgm:t>
        <a:bodyPr/>
        <a:lstStyle/>
        <a:p>
          <a:r>
            <a:rPr lang="tr-TR" dirty="0" smtClean="0"/>
            <a:t>Küme</a:t>
          </a:r>
        </a:p>
      </dgm:t>
    </dgm:pt>
    <dgm:pt modelId="{02CEDD6C-D24B-461B-A11C-0EBFD0E5C421}" type="parTrans" cxnId="{E7A791B9-3839-44C3-89E9-9E49DF9D3813}">
      <dgm:prSet/>
      <dgm:spPr/>
      <dgm:t>
        <a:bodyPr/>
        <a:lstStyle/>
        <a:p>
          <a:endParaRPr lang="tr-TR"/>
        </a:p>
      </dgm:t>
    </dgm:pt>
    <dgm:pt modelId="{73A32798-A8A9-4331-84B6-30BED13D6749}" type="sibTrans" cxnId="{E7A791B9-3839-44C3-89E9-9E49DF9D3813}">
      <dgm:prSet/>
      <dgm:spPr/>
      <dgm:t>
        <a:bodyPr/>
        <a:lstStyle/>
        <a:p>
          <a:endParaRPr lang="tr-TR"/>
        </a:p>
      </dgm:t>
    </dgm:pt>
    <dgm:pt modelId="{254673CB-D88C-44EC-8019-2FC634390D45}">
      <dgm:prSet phldrT="[Metin]"/>
      <dgm:spPr/>
      <dgm:t>
        <a:bodyPr/>
        <a:lstStyle/>
        <a:p>
          <a:r>
            <a:rPr lang="tr-TR" dirty="0" smtClean="0"/>
            <a:t>Amaçlı Çalışma Grupları</a:t>
          </a:r>
          <a:endParaRPr lang="tr-TR" dirty="0"/>
        </a:p>
      </dgm:t>
    </dgm:pt>
    <dgm:pt modelId="{FAF0ADCA-4CD5-4774-B6DB-6197FD297B45}" type="parTrans" cxnId="{FE22E06D-2C7F-4C3D-B75D-5EDDA9A689D2}">
      <dgm:prSet/>
      <dgm:spPr/>
      <dgm:t>
        <a:bodyPr/>
        <a:lstStyle/>
        <a:p>
          <a:endParaRPr lang="tr-TR"/>
        </a:p>
      </dgm:t>
    </dgm:pt>
    <dgm:pt modelId="{F0FEE90F-8769-4FBD-94F8-CEB213DEF05B}" type="sibTrans" cxnId="{FE22E06D-2C7F-4C3D-B75D-5EDDA9A689D2}">
      <dgm:prSet/>
      <dgm:spPr/>
      <dgm:t>
        <a:bodyPr/>
        <a:lstStyle/>
        <a:p>
          <a:endParaRPr lang="tr-TR"/>
        </a:p>
      </dgm:t>
    </dgm:pt>
    <dgm:pt modelId="{741BC06C-3118-4529-BC25-A3913DDE0B9E}">
      <dgm:prSet phldrT="[Metin]"/>
      <dgm:spPr/>
      <dgm:t>
        <a:bodyPr/>
        <a:lstStyle/>
        <a:p>
          <a:r>
            <a:rPr lang="tr-TR" dirty="0" smtClean="0"/>
            <a:t>Tipik Durum</a:t>
          </a:r>
          <a:endParaRPr lang="tr-TR" dirty="0"/>
        </a:p>
      </dgm:t>
    </dgm:pt>
    <dgm:pt modelId="{E1A8632B-87E8-4813-86EA-790E773EF024}" type="parTrans" cxnId="{486163C0-9354-468B-8CFB-EEF530CDC65E}">
      <dgm:prSet/>
      <dgm:spPr/>
      <dgm:t>
        <a:bodyPr/>
        <a:lstStyle/>
        <a:p>
          <a:endParaRPr lang="tr-TR"/>
        </a:p>
      </dgm:t>
    </dgm:pt>
    <dgm:pt modelId="{4041B41A-7211-462B-AA42-E00F13BFFEAD}" type="sibTrans" cxnId="{486163C0-9354-468B-8CFB-EEF530CDC65E}">
      <dgm:prSet/>
      <dgm:spPr/>
      <dgm:t>
        <a:bodyPr/>
        <a:lstStyle/>
        <a:p>
          <a:endParaRPr lang="tr-TR"/>
        </a:p>
      </dgm:t>
    </dgm:pt>
    <dgm:pt modelId="{4913546D-18DD-4B51-95BF-6CD3ED64D2F8}">
      <dgm:prSet phldrT="[Metin]"/>
      <dgm:spPr/>
      <dgm:t>
        <a:bodyPr/>
        <a:lstStyle/>
        <a:p>
          <a:r>
            <a:rPr lang="tr-TR" dirty="0" smtClean="0"/>
            <a:t>Homojen Çalışma Grubu</a:t>
          </a:r>
          <a:endParaRPr lang="tr-TR" dirty="0"/>
        </a:p>
      </dgm:t>
    </dgm:pt>
    <dgm:pt modelId="{A2AB2164-2EBA-4243-8F8E-64FCFB19BA43}" type="parTrans" cxnId="{4A49E786-6395-4152-978E-00C0A28AB10F}">
      <dgm:prSet/>
      <dgm:spPr/>
      <dgm:t>
        <a:bodyPr/>
        <a:lstStyle/>
        <a:p>
          <a:endParaRPr lang="tr-TR"/>
        </a:p>
      </dgm:t>
    </dgm:pt>
    <dgm:pt modelId="{965D3E1C-2B95-41C9-854B-59E1BF613E7C}" type="sibTrans" cxnId="{4A49E786-6395-4152-978E-00C0A28AB10F}">
      <dgm:prSet/>
      <dgm:spPr/>
      <dgm:t>
        <a:bodyPr/>
        <a:lstStyle/>
        <a:p>
          <a:endParaRPr lang="tr-TR"/>
        </a:p>
      </dgm:t>
    </dgm:pt>
    <dgm:pt modelId="{39C5911D-9D62-4A69-A239-95D70A148B9E}">
      <dgm:prSet phldrT="[Metin]"/>
      <dgm:spPr/>
      <dgm:t>
        <a:bodyPr/>
        <a:lstStyle/>
        <a:p>
          <a:r>
            <a:rPr lang="tr-TR" dirty="0" smtClean="0"/>
            <a:t>Kolay ulaşılabilir durum örnekleme(Uygun durum)</a:t>
          </a:r>
          <a:endParaRPr lang="tr-TR" dirty="0"/>
        </a:p>
      </dgm:t>
    </dgm:pt>
    <dgm:pt modelId="{3D3CB2E3-8278-48C7-B96D-184BF1E37AA3}" type="parTrans" cxnId="{93D1C07D-0EB8-438B-A783-F1A417449B0D}">
      <dgm:prSet/>
      <dgm:spPr/>
      <dgm:t>
        <a:bodyPr/>
        <a:lstStyle/>
        <a:p>
          <a:endParaRPr lang="tr-TR"/>
        </a:p>
      </dgm:t>
    </dgm:pt>
    <dgm:pt modelId="{C915EF0E-E1F6-4890-A560-218DAC3EE41C}" type="sibTrans" cxnId="{93D1C07D-0EB8-438B-A783-F1A417449B0D}">
      <dgm:prSet/>
      <dgm:spPr/>
      <dgm:t>
        <a:bodyPr/>
        <a:lstStyle/>
        <a:p>
          <a:endParaRPr lang="tr-TR"/>
        </a:p>
      </dgm:t>
    </dgm:pt>
    <dgm:pt modelId="{44080568-FAD4-4976-B350-191197391169}">
      <dgm:prSet phldrT="[Metin]"/>
      <dgm:spPr/>
      <dgm:t>
        <a:bodyPr/>
        <a:lstStyle/>
        <a:p>
          <a:r>
            <a:rPr lang="tr-TR" dirty="0" smtClean="0"/>
            <a:t>Sistematik</a:t>
          </a:r>
        </a:p>
      </dgm:t>
    </dgm:pt>
    <dgm:pt modelId="{781C7650-4685-4057-A453-40AC47C1F2E3}" type="parTrans" cxnId="{7485CB20-D729-40AD-9683-6BB2E64C08FD}">
      <dgm:prSet/>
      <dgm:spPr/>
      <dgm:t>
        <a:bodyPr/>
        <a:lstStyle/>
        <a:p>
          <a:endParaRPr lang="tr-TR"/>
        </a:p>
      </dgm:t>
    </dgm:pt>
    <dgm:pt modelId="{822B867A-E88E-4A04-9FCD-4F33079EB887}" type="sibTrans" cxnId="{7485CB20-D729-40AD-9683-6BB2E64C08FD}">
      <dgm:prSet/>
      <dgm:spPr/>
      <dgm:t>
        <a:bodyPr/>
        <a:lstStyle/>
        <a:p>
          <a:endParaRPr lang="tr-TR"/>
        </a:p>
      </dgm:t>
    </dgm:pt>
    <dgm:pt modelId="{3DA92FFA-D1B1-45C6-85DE-CB562595FBE2}">
      <dgm:prSet phldrT="[Metin]"/>
      <dgm:spPr/>
      <dgm:t>
        <a:bodyPr/>
        <a:lstStyle/>
        <a:p>
          <a:r>
            <a:rPr lang="tr-TR" dirty="0" smtClean="0"/>
            <a:t>Aykırı durum çalışma grubu</a:t>
          </a:r>
          <a:endParaRPr lang="tr-TR" dirty="0"/>
        </a:p>
      </dgm:t>
    </dgm:pt>
    <dgm:pt modelId="{9E87E0F9-957F-47A1-ABB5-CCF683D4895D}" type="parTrans" cxnId="{FF6EB351-A8DB-4BA1-B1B2-8F5B4A275F98}">
      <dgm:prSet/>
      <dgm:spPr/>
      <dgm:t>
        <a:bodyPr/>
        <a:lstStyle/>
        <a:p>
          <a:endParaRPr lang="tr-TR"/>
        </a:p>
      </dgm:t>
    </dgm:pt>
    <dgm:pt modelId="{541FDEFF-F584-4E50-895C-15CF021CEABC}" type="sibTrans" cxnId="{FF6EB351-A8DB-4BA1-B1B2-8F5B4A275F98}">
      <dgm:prSet/>
      <dgm:spPr/>
      <dgm:t>
        <a:bodyPr/>
        <a:lstStyle/>
        <a:p>
          <a:endParaRPr lang="tr-TR"/>
        </a:p>
      </dgm:t>
    </dgm:pt>
    <dgm:pt modelId="{F1BE86DC-D649-4674-AB4D-B5FFD6EB789E}">
      <dgm:prSet phldrT="[Metin]"/>
      <dgm:spPr/>
      <dgm:t>
        <a:bodyPr/>
        <a:lstStyle/>
        <a:p>
          <a:r>
            <a:rPr lang="tr-TR" dirty="0" smtClean="0"/>
            <a:t>Kritik Durum</a:t>
          </a:r>
          <a:endParaRPr lang="tr-TR" dirty="0"/>
        </a:p>
      </dgm:t>
    </dgm:pt>
    <dgm:pt modelId="{FE31CD55-D30F-44BD-BAC1-184D9B3A744C}" type="parTrans" cxnId="{977D6032-FA24-4EEF-97A9-9B8C7BAE135E}">
      <dgm:prSet/>
      <dgm:spPr/>
      <dgm:t>
        <a:bodyPr/>
        <a:lstStyle/>
        <a:p>
          <a:endParaRPr lang="tr-TR"/>
        </a:p>
      </dgm:t>
    </dgm:pt>
    <dgm:pt modelId="{B631548D-837A-4900-B2F2-1BE4FF47B6E7}" type="sibTrans" cxnId="{977D6032-FA24-4EEF-97A9-9B8C7BAE135E}">
      <dgm:prSet/>
      <dgm:spPr/>
      <dgm:t>
        <a:bodyPr/>
        <a:lstStyle/>
        <a:p>
          <a:endParaRPr lang="tr-TR"/>
        </a:p>
      </dgm:t>
    </dgm:pt>
    <dgm:pt modelId="{FD7E59DA-938C-487D-B667-56A31E2706B4}">
      <dgm:prSet phldrT="[Metin]"/>
      <dgm:spPr/>
      <dgm:t>
        <a:bodyPr/>
        <a:lstStyle/>
        <a:p>
          <a:r>
            <a:rPr lang="tr-TR" dirty="0" smtClean="0"/>
            <a:t>Kartopu çalışma grubu</a:t>
          </a:r>
          <a:endParaRPr lang="tr-TR" dirty="0"/>
        </a:p>
      </dgm:t>
    </dgm:pt>
    <dgm:pt modelId="{E36D6017-1D9F-4EEB-BA2F-70B11A8EA64B}" type="parTrans" cxnId="{FE92BA84-8A4F-4468-8EFE-BCB676CDAB56}">
      <dgm:prSet/>
      <dgm:spPr/>
      <dgm:t>
        <a:bodyPr/>
        <a:lstStyle/>
        <a:p>
          <a:endParaRPr lang="tr-TR"/>
        </a:p>
      </dgm:t>
    </dgm:pt>
    <dgm:pt modelId="{C5DA213B-09F9-4893-B546-9A07AB9F213C}" type="sibTrans" cxnId="{FE92BA84-8A4F-4468-8EFE-BCB676CDAB56}">
      <dgm:prSet/>
      <dgm:spPr/>
      <dgm:t>
        <a:bodyPr/>
        <a:lstStyle/>
        <a:p>
          <a:endParaRPr lang="tr-TR"/>
        </a:p>
      </dgm:t>
    </dgm:pt>
    <dgm:pt modelId="{963646B9-5A64-418E-8654-99364AD376D3}">
      <dgm:prSet phldrT="[Metin]"/>
      <dgm:spPr/>
      <dgm:t>
        <a:bodyPr/>
        <a:lstStyle/>
        <a:p>
          <a:r>
            <a:rPr lang="tr-TR" dirty="0" smtClean="0"/>
            <a:t>Ölçüt örnekleme</a:t>
          </a:r>
          <a:endParaRPr lang="tr-TR" dirty="0"/>
        </a:p>
      </dgm:t>
    </dgm:pt>
    <dgm:pt modelId="{026D37DE-59F0-48E1-97C9-A88C538F8726}" type="parTrans" cxnId="{C91C6E78-32F4-4F06-B9A7-AE182F6C1B21}">
      <dgm:prSet/>
      <dgm:spPr/>
      <dgm:t>
        <a:bodyPr/>
        <a:lstStyle/>
        <a:p>
          <a:endParaRPr lang="tr-TR"/>
        </a:p>
      </dgm:t>
    </dgm:pt>
    <dgm:pt modelId="{23614819-82FC-4C37-B621-7984A9D3C916}" type="sibTrans" cxnId="{C91C6E78-32F4-4F06-B9A7-AE182F6C1B21}">
      <dgm:prSet/>
      <dgm:spPr/>
      <dgm:t>
        <a:bodyPr/>
        <a:lstStyle/>
        <a:p>
          <a:endParaRPr lang="tr-TR"/>
        </a:p>
      </dgm:t>
    </dgm:pt>
    <dgm:pt modelId="{BC572BB8-B3D9-4363-A4A8-CB0703D5ABD4}" type="pres">
      <dgm:prSet presAssocID="{BCBADA62-28C2-43C9-B8DD-4A4D11662A9E}" presName="layout" presStyleCnt="0">
        <dgm:presLayoutVars>
          <dgm:chMax/>
          <dgm:chPref/>
          <dgm:dir/>
          <dgm:resizeHandles/>
        </dgm:presLayoutVars>
      </dgm:prSet>
      <dgm:spPr/>
      <dgm:t>
        <a:bodyPr/>
        <a:lstStyle/>
        <a:p>
          <a:endParaRPr lang="tr-TR"/>
        </a:p>
      </dgm:t>
    </dgm:pt>
    <dgm:pt modelId="{314AAD08-FD3D-4910-B218-1790D7F9E442}" type="pres">
      <dgm:prSet presAssocID="{B82EDA72-5468-48A1-B4BF-8BCF4FEE9CA9}" presName="root" presStyleCnt="0">
        <dgm:presLayoutVars>
          <dgm:chMax/>
          <dgm:chPref/>
        </dgm:presLayoutVars>
      </dgm:prSet>
      <dgm:spPr/>
    </dgm:pt>
    <dgm:pt modelId="{39000ADB-25B5-4E37-B7B9-B55C3712E7D7}" type="pres">
      <dgm:prSet presAssocID="{B82EDA72-5468-48A1-B4BF-8BCF4FEE9CA9}" presName="rootComposite" presStyleCnt="0">
        <dgm:presLayoutVars/>
      </dgm:prSet>
      <dgm:spPr/>
    </dgm:pt>
    <dgm:pt modelId="{152F4605-2720-469A-B17E-25AE3295724E}" type="pres">
      <dgm:prSet presAssocID="{B82EDA72-5468-48A1-B4BF-8BCF4FEE9CA9}" presName="ParentAccent" presStyleLbl="alignNode1" presStyleIdx="0" presStyleCnt="2"/>
      <dgm:spPr/>
    </dgm:pt>
    <dgm:pt modelId="{F4FF686B-BB40-4919-94FA-6CEE3018591D}" type="pres">
      <dgm:prSet presAssocID="{B82EDA72-5468-48A1-B4BF-8BCF4FEE9CA9}" presName="ParentSmallAccent" presStyleLbl="fgAcc1" presStyleIdx="0" presStyleCnt="2"/>
      <dgm:spPr/>
    </dgm:pt>
    <dgm:pt modelId="{A4CB8D35-8749-49C7-A38A-D6979336698C}" type="pres">
      <dgm:prSet presAssocID="{B82EDA72-5468-48A1-B4BF-8BCF4FEE9CA9}" presName="Parent" presStyleLbl="revTx" presStyleIdx="0" presStyleCnt="13">
        <dgm:presLayoutVars>
          <dgm:chMax/>
          <dgm:chPref val="4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3F428C7D-B7F6-4FF0-93B8-283AD8722820}" type="pres">
      <dgm:prSet presAssocID="{B82EDA72-5468-48A1-B4BF-8BCF4FEE9CA9}" presName="childShape" presStyleCnt="0">
        <dgm:presLayoutVars>
          <dgm:chMax val="0"/>
          <dgm:chPref val="0"/>
        </dgm:presLayoutVars>
      </dgm:prSet>
      <dgm:spPr/>
    </dgm:pt>
    <dgm:pt modelId="{9362933C-DF7B-4106-A704-DAC83762710E}" type="pres">
      <dgm:prSet presAssocID="{F4093349-068A-420A-AC58-B9215B7DF5FE}" presName="childComposite" presStyleCnt="0">
        <dgm:presLayoutVars>
          <dgm:chMax val="0"/>
          <dgm:chPref val="0"/>
        </dgm:presLayoutVars>
      </dgm:prSet>
      <dgm:spPr/>
    </dgm:pt>
    <dgm:pt modelId="{7877E0CB-41C3-4121-8E9A-57A301B56B58}" type="pres">
      <dgm:prSet presAssocID="{F4093349-068A-420A-AC58-B9215B7DF5FE}" presName="ChildAccent" presStyleLbl="solidFgAcc1" presStyleIdx="0" presStyleCnt="11"/>
      <dgm:spPr/>
    </dgm:pt>
    <dgm:pt modelId="{B7879B86-BB12-4251-AE28-D66CD49AD529}" type="pres">
      <dgm:prSet presAssocID="{F4093349-068A-420A-AC58-B9215B7DF5FE}" presName="Child" presStyleLbl="revTx" presStyleIdx="1" presStyleCnt="1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5DE2679D-C212-4E35-AB45-9F9CF0F1EA39}" type="pres">
      <dgm:prSet presAssocID="{08B1252A-8BE0-4D56-BF95-816EDE49E72D}" presName="childComposite" presStyleCnt="0">
        <dgm:presLayoutVars>
          <dgm:chMax val="0"/>
          <dgm:chPref val="0"/>
        </dgm:presLayoutVars>
      </dgm:prSet>
      <dgm:spPr/>
    </dgm:pt>
    <dgm:pt modelId="{261BE871-9C37-40D2-9D8A-3A343426DBE5}" type="pres">
      <dgm:prSet presAssocID="{08B1252A-8BE0-4D56-BF95-816EDE49E72D}" presName="ChildAccent" presStyleLbl="solidFgAcc1" presStyleIdx="1" presStyleCnt="11"/>
      <dgm:spPr/>
    </dgm:pt>
    <dgm:pt modelId="{7173B719-978E-4F0D-B02B-93DD65D97FA6}" type="pres">
      <dgm:prSet presAssocID="{08B1252A-8BE0-4D56-BF95-816EDE49E72D}" presName="Child" presStyleLbl="revTx" presStyleIdx="2" presStyleCnt="1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447AA581-43F0-4AFE-A30E-7EA8EE784E5B}" type="pres">
      <dgm:prSet presAssocID="{6C84DCBF-3872-41AE-9D42-21C524D30A33}" presName="childComposite" presStyleCnt="0">
        <dgm:presLayoutVars>
          <dgm:chMax val="0"/>
          <dgm:chPref val="0"/>
        </dgm:presLayoutVars>
      </dgm:prSet>
      <dgm:spPr/>
    </dgm:pt>
    <dgm:pt modelId="{6A418257-D9AD-48F7-9A14-73693E9B2B7E}" type="pres">
      <dgm:prSet presAssocID="{6C84DCBF-3872-41AE-9D42-21C524D30A33}" presName="ChildAccent" presStyleLbl="solidFgAcc1" presStyleIdx="2" presStyleCnt="11"/>
      <dgm:spPr/>
    </dgm:pt>
    <dgm:pt modelId="{1FCD96B1-05B0-4C55-ACAE-FFE92FDEAF5B}" type="pres">
      <dgm:prSet presAssocID="{6C84DCBF-3872-41AE-9D42-21C524D30A33}" presName="Child" presStyleLbl="revTx" presStyleIdx="3" presStyleCnt="1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33D6DABA-BBA2-4AC0-AD00-5C3D1C5E4095}" type="pres">
      <dgm:prSet presAssocID="{44080568-FAD4-4976-B350-191197391169}" presName="childComposite" presStyleCnt="0">
        <dgm:presLayoutVars>
          <dgm:chMax val="0"/>
          <dgm:chPref val="0"/>
        </dgm:presLayoutVars>
      </dgm:prSet>
      <dgm:spPr/>
    </dgm:pt>
    <dgm:pt modelId="{F519EC05-1C87-4B69-A555-0230FB075C95}" type="pres">
      <dgm:prSet presAssocID="{44080568-FAD4-4976-B350-191197391169}" presName="ChildAccent" presStyleLbl="solidFgAcc1" presStyleIdx="3" presStyleCnt="11"/>
      <dgm:spPr/>
    </dgm:pt>
    <dgm:pt modelId="{2AE13BCE-F774-4C3B-9A15-1694B074E1BA}" type="pres">
      <dgm:prSet presAssocID="{44080568-FAD4-4976-B350-191197391169}" presName="Child" presStyleLbl="revTx" presStyleIdx="4" presStyleCnt="1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DD8BD2BC-3530-4AC2-8272-3860823830C8}" type="pres">
      <dgm:prSet presAssocID="{254673CB-D88C-44EC-8019-2FC634390D45}" presName="root" presStyleCnt="0">
        <dgm:presLayoutVars>
          <dgm:chMax/>
          <dgm:chPref/>
        </dgm:presLayoutVars>
      </dgm:prSet>
      <dgm:spPr/>
    </dgm:pt>
    <dgm:pt modelId="{AD2AE007-853D-4D54-A4EE-48E45F399D1E}" type="pres">
      <dgm:prSet presAssocID="{254673CB-D88C-44EC-8019-2FC634390D45}" presName="rootComposite" presStyleCnt="0">
        <dgm:presLayoutVars/>
      </dgm:prSet>
      <dgm:spPr/>
    </dgm:pt>
    <dgm:pt modelId="{92F29F14-CC04-421B-AFBD-804BCA3F245B}" type="pres">
      <dgm:prSet presAssocID="{254673CB-D88C-44EC-8019-2FC634390D45}" presName="ParentAccent" presStyleLbl="alignNode1" presStyleIdx="1" presStyleCnt="2"/>
      <dgm:spPr/>
    </dgm:pt>
    <dgm:pt modelId="{62534EC4-94CD-4BDF-835D-95D92CD830C5}" type="pres">
      <dgm:prSet presAssocID="{254673CB-D88C-44EC-8019-2FC634390D45}" presName="ParentSmallAccent" presStyleLbl="fgAcc1" presStyleIdx="1" presStyleCnt="2"/>
      <dgm:spPr/>
    </dgm:pt>
    <dgm:pt modelId="{A23EDC69-3CBC-483C-A447-8253A56F334F}" type="pres">
      <dgm:prSet presAssocID="{254673CB-D88C-44EC-8019-2FC634390D45}" presName="Parent" presStyleLbl="revTx" presStyleIdx="5" presStyleCnt="13">
        <dgm:presLayoutVars>
          <dgm:chMax/>
          <dgm:chPref val="4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0852C1FB-7A57-48BF-8636-424778FA2527}" type="pres">
      <dgm:prSet presAssocID="{254673CB-D88C-44EC-8019-2FC634390D45}" presName="childShape" presStyleCnt="0">
        <dgm:presLayoutVars>
          <dgm:chMax val="0"/>
          <dgm:chPref val="0"/>
        </dgm:presLayoutVars>
      </dgm:prSet>
      <dgm:spPr/>
    </dgm:pt>
    <dgm:pt modelId="{05C58859-D326-4D54-B756-90BE4D0BCB48}" type="pres">
      <dgm:prSet presAssocID="{741BC06C-3118-4529-BC25-A3913DDE0B9E}" presName="childComposite" presStyleCnt="0">
        <dgm:presLayoutVars>
          <dgm:chMax val="0"/>
          <dgm:chPref val="0"/>
        </dgm:presLayoutVars>
      </dgm:prSet>
      <dgm:spPr/>
    </dgm:pt>
    <dgm:pt modelId="{E1B18F44-8CA0-4ED7-977C-92FE3D58C7BA}" type="pres">
      <dgm:prSet presAssocID="{741BC06C-3118-4529-BC25-A3913DDE0B9E}" presName="ChildAccent" presStyleLbl="solidFgAcc1" presStyleIdx="4" presStyleCnt="11"/>
      <dgm:spPr/>
    </dgm:pt>
    <dgm:pt modelId="{5C943826-CDB9-44F0-8237-175003216601}" type="pres">
      <dgm:prSet presAssocID="{741BC06C-3118-4529-BC25-A3913DDE0B9E}" presName="Child" presStyleLbl="revTx" presStyleIdx="6" presStyleCnt="1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46128BC0-FA9A-4DA4-945D-89C9A559CF7E}" type="pres">
      <dgm:prSet presAssocID="{4913546D-18DD-4B51-95BF-6CD3ED64D2F8}" presName="childComposite" presStyleCnt="0">
        <dgm:presLayoutVars>
          <dgm:chMax val="0"/>
          <dgm:chPref val="0"/>
        </dgm:presLayoutVars>
      </dgm:prSet>
      <dgm:spPr/>
    </dgm:pt>
    <dgm:pt modelId="{8EEF93E8-6A09-473A-A705-FF22504DEAD4}" type="pres">
      <dgm:prSet presAssocID="{4913546D-18DD-4B51-95BF-6CD3ED64D2F8}" presName="ChildAccent" presStyleLbl="solidFgAcc1" presStyleIdx="5" presStyleCnt="11"/>
      <dgm:spPr/>
    </dgm:pt>
    <dgm:pt modelId="{8594B8AC-6812-409B-9E4C-E3BE6552AE24}" type="pres">
      <dgm:prSet presAssocID="{4913546D-18DD-4B51-95BF-6CD3ED64D2F8}" presName="Child" presStyleLbl="revTx" presStyleIdx="7" presStyleCnt="1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F620A3FD-6321-49C8-A27B-9CA3C36F6028}" type="pres">
      <dgm:prSet presAssocID="{39C5911D-9D62-4A69-A239-95D70A148B9E}" presName="childComposite" presStyleCnt="0">
        <dgm:presLayoutVars>
          <dgm:chMax val="0"/>
          <dgm:chPref val="0"/>
        </dgm:presLayoutVars>
      </dgm:prSet>
      <dgm:spPr/>
    </dgm:pt>
    <dgm:pt modelId="{EC87705F-4A73-4B46-B0D8-9FCC3374A309}" type="pres">
      <dgm:prSet presAssocID="{39C5911D-9D62-4A69-A239-95D70A148B9E}" presName="ChildAccent" presStyleLbl="solidFgAcc1" presStyleIdx="6" presStyleCnt="11"/>
      <dgm:spPr/>
    </dgm:pt>
    <dgm:pt modelId="{BE35EFB0-E324-4D89-9698-902DBDD42F0C}" type="pres">
      <dgm:prSet presAssocID="{39C5911D-9D62-4A69-A239-95D70A148B9E}" presName="Child" presStyleLbl="revTx" presStyleIdx="8" presStyleCnt="1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F913B3A3-F6EC-40FC-8E5C-06BC6047C8EC}" type="pres">
      <dgm:prSet presAssocID="{3DA92FFA-D1B1-45C6-85DE-CB562595FBE2}" presName="childComposite" presStyleCnt="0">
        <dgm:presLayoutVars>
          <dgm:chMax val="0"/>
          <dgm:chPref val="0"/>
        </dgm:presLayoutVars>
      </dgm:prSet>
      <dgm:spPr/>
    </dgm:pt>
    <dgm:pt modelId="{FC872D9D-3794-467B-BFF9-F049DD7CC487}" type="pres">
      <dgm:prSet presAssocID="{3DA92FFA-D1B1-45C6-85DE-CB562595FBE2}" presName="ChildAccent" presStyleLbl="solidFgAcc1" presStyleIdx="7" presStyleCnt="11"/>
      <dgm:spPr/>
    </dgm:pt>
    <dgm:pt modelId="{0E19923B-8DDA-47B8-ABA1-ADF0EC533962}" type="pres">
      <dgm:prSet presAssocID="{3DA92FFA-D1B1-45C6-85DE-CB562595FBE2}" presName="Child" presStyleLbl="revTx" presStyleIdx="9" presStyleCnt="1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ADB821BB-CD53-4F0F-9E16-88719553FBC7}" type="pres">
      <dgm:prSet presAssocID="{F1BE86DC-D649-4674-AB4D-B5FFD6EB789E}" presName="childComposite" presStyleCnt="0">
        <dgm:presLayoutVars>
          <dgm:chMax val="0"/>
          <dgm:chPref val="0"/>
        </dgm:presLayoutVars>
      </dgm:prSet>
      <dgm:spPr/>
    </dgm:pt>
    <dgm:pt modelId="{0E1FE2C1-AE57-4DC9-AE13-C8AF26950CF1}" type="pres">
      <dgm:prSet presAssocID="{F1BE86DC-D649-4674-AB4D-B5FFD6EB789E}" presName="ChildAccent" presStyleLbl="solidFgAcc1" presStyleIdx="8" presStyleCnt="11"/>
      <dgm:spPr/>
    </dgm:pt>
    <dgm:pt modelId="{EF48522F-D18A-498D-B4C9-B2AE67231E4B}" type="pres">
      <dgm:prSet presAssocID="{F1BE86DC-D649-4674-AB4D-B5FFD6EB789E}" presName="Child" presStyleLbl="revTx" presStyleIdx="10" presStyleCnt="1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30C1DA6D-7673-4AAD-B795-4605302F6ED5}" type="pres">
      <dgm:prSet presAssocID="{FD7E59DA-938C-487D-B667-56A31E2706B4}" presName="childComposite" presStyleCnt="0">
        <dgm:presLayoutVars>
          <dgm:chMax val="0"/>
          <dgm:chPref val="0"/>
        </dgm:presLayoutVars>
      </dgm:prSet>
      <dgm:spPr/>
    </dgm:pt>
    <dgm:pt modelId="{B13594A3-CFC0-4232-B6E2-F3C8E416BCAD}" type="pres">
      <dgm:prSet presAssocID="{FD7E59DA-938C-487D-B667-56A31E2706B4}" presName="ChildAccent" presStyleLbl="solidFgAcc1" presStyleIdx="9" presStyleCnt="11"/>
      <dgm:spPr/>
    </dgm:pt>
    <dgm:pt modelId="{40E1404A-9C9A-4C68-96D9-E0DFD1796F68}" type="pres">
      <dgm:prSet presAssocID="{FD7E59DA-938C-487D-B667-56A31E2706B4}" presName="Child" presStyleLbl="revTx" presStyleIdx="11" presStyleCnt="1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07C377F5-FBC5-4F65-9859-BBBD61EF11E5}" type="pres">
      <dgm:prSet presAssocID="{963646B9-5A64-418E-8654-99364AD376D3}" presName="childComposite" presStyleCnt="0">
        <dgm:presLayoutVars>
          <dgm:chMax val="0"/>
          <dgm:chPref val="0"/>
        </dgm:presLayoutVars>
      </dgm:prSet>
      <dgm:spPr/>
    </dgm:pt>
    <dgm:pt modelId="{D42F80F5-63B4-40DB-BBFE-DDA8963C42FB}" type="pres">
      <dgm:prSet presAssocID="{963646B9-5A64-418E-8654-99364AD376D3}" presName="ChildAccent" presStyleLbl="solidFgAcc1" presStyleIdx="10" presStyleCnt="11"/>
      <dgm:spPr/>
    </dgm:pt>
    <dgm:pt modelId="{CAA09D7F-63A6-4171-8835-8F95E4BB1AB1}" type="pres">
      <dgm:prSet presAssocID="{963646B9-5A64-418E-8654-99364AD376D3}" presName="Child" presStyleLbl="revTx" presStyleIdx="12" presStyleCnt="1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B280E241-D18B-40AF-8028-D3A3A2A876C7}" type="presOf" srcId="{4913546D-18DD-4B51-95BF-6CD3ED64D2F8}" destId="{8594B8AC-6812-409B-9E4C-E3BE6552AE24}" srcOrd="0" destOrd="0" presId="urn:microsoft.com/office/officeart/2008/layout/SquareAccentList"/>
    <dgm:cxn modelId="{486163C0-9354-468B-8CFB-EEF530CDC65E}" srcId="{254673CB-D88C-44EC-8019-2FC634390D45}" destId="{741BC06C-3118-4529-BC25-A3913DDE0B9E}" srcOrd="0" destOrd="0" parTransId="{E1A8632B-87E8-4813-86EA-790E773EF024}" sibTransId="{4041B41A-7211-462B-AA42-E00F13BFFEAD}"/>
    <dgm:cxn modelId="{674B3CFA-FF5A-47A6-873E-0781287C232C}" type="presOf" srcId="{FD7E59DA-938C-487D-B667-56A31E2706B4}" destId="{40E1404A-9C9A-4C68-96D9-E0DFD1796F68}" srcOrd="0" destOrd="0" presId="urn:microsoft.com/office/officeart/2008/layout/SquareAccentList"/>
    <dgm:cxn modelId="{9AE8F723-7C11-4EB9-BF72-D3E5ED72B5BD}" type="presOf" srcId="{6C84DCBF-3872-41AE-9D42-21C524D30A33}" destId="{1FCD96B1-05B0-4C55-ACAE-FFE92FDEAF5B}" srcOrd="0" destOrd="0" presId="urn:microsoft.com/office/officeart/2008/layout/SquareAccentList"/>
    <dgm:cxn modelId="{977D6032-FA24-4EEF-97A9-9B8C7BAE135E}" srcId="{254673CB-D88C-44EC-8019-2FC634390D45}" destId="{F1BE86DC-D649-4674-AB4D-B5FFD6EB789E}" srcOrd="4" destOrd="0" parTransId="{FE31CD55-D30F-44BD-BAC1-184D9B3A744C}" sibTransId="{B631548D-837A-4900-B2F2-1BE4FF47B6E7}"/>
    <dgm:cxn modelId="{7485CB20-D729-40AD-9683-6BB2E64C08FD}" srcId="{B82EDA72-5468-48A1-B4BF-8BCF4FEE9CA9}" destId="{44080568-FAD4-4976-B350-191197391169}" srcOrd="3" destOrd="0" parTransId="{781C7650-4685-4057-A453-40AC47C1F2E3}" sibTransId="{822B867A-E88E-4A04-9FCD-4F33079EB887}"/>
    <dgm:cxn modelId="{AC29BDFB-CEDC-45B5-93CC-9265000FE783}" type="presOf" srcId="{BCBADA62-28C2-43C9-B8DD-4A4D11662A9E}" destId="{BC572BB8-B3D9-4363-A4A8-CB0703D5ABD4}" srcOrd="0" destOrd="0" presId="urn:microsoft.com/office/officeart/2008/layout/SquareAccentList"/>
    <dgm:cxn modelId="{4A49E786-6395-4152-978E-00C0A28AB10F}" srcId="{254673CB-D88C-44EC-8019-2FC634390D45}" destId="{4913546D-18DD-4B51-95BF-6CD3ED64D2F8}" srcOrd="1" destOrd="0" parTransId="{A2AB2164-2EBA-4243-8F8E-64FCFB19BA43}" sibTransId="{965D3E1C-2B95-41C9-854B-59E1BF613E7C}"/>
    <dgm:cxn modelId="{6F7BF9AF-FC73-42D3-9D58-C1317F0AA670}" type="presOf" srcId="{44080568-FAD4-4976-B350-191197391169}" destId="{2AE13BCE-F774-4C3B-9A15-1694B074E1BA}" srcOrd="0" destOrd="0" presId="urn:microsoft.com/office/officeart/2008/layout/SquareAccentList"/>
    <dgm:cxn modelId="{DF54AE05-5D0F-4C44-BF6D-9B46C876E11E}" type="presOf" srcId="{08B1252A-8BE0-4D56-BF95-816EDE49E72D}" destId="{7173B719-978E-4F0D-B02B-93DD65D97FA6}" srcOrd="0" destOrd="0" presId="urn:microsoft.com/office/officeart/2008/layout/SquareAccentList"/>
    <dgm:cxn modelId="{2A52F64A-79E9-4D32-A269-CC62B116EEA5}" srcId="{BCBADA62-28C2-43C9-B8DD-4A4D11662A9E}" destId="{B82EDA72-5468-48A1-B4BF-8BCF4FEE9CA9}" srcOrd="0" destOrd="0" parTransId="{831050E7-4056-4D0F-914E-AC44E7C28DE0}" sibTransId="{6A5FECE3-0789-4F7A-A4FD-C0BE27121A46}"/>
    <dgm:cxn modelId="{C2E1D485-EA63-4FB6-B5F0-BFBA6A8B2860}" type="presOf" srcId="{F4093349-068A-420A-AC58-B9215B7DF5FE}" destId="{B7879B86-BB12-4251-AE28-D66CD49AD529}" srcOrd="0" destOrd="0" presId="urn:microsoft.com/office/officeart/2008/layout/SquareAccentList"/>
    <dgm:cxn modelId="{FE22E06D-2C7F-4C3D-B75D-5EDDA9A689D2}" srcId="{BCBADA62-28C2-43C9-B8DD-4A4D11662A9E}" destId="{254673CB-D88C-44EC-8019-2FC634390D45}" srcOrd="1" destOrd="0" parTransId="{FAF0ADCA-4CD5-4774-B6DB-6197FD297B45}" sibTransId="{F0FEE90F-8769-4FBD-94F8-CEB213DEF05B}"/>
    <dgm:cxn modelId="{FF6EB351-A8DB-4BA1-B1B2-8F5B4A275F98}" srcId="{254673CB-D88C-44EC-8019-2FC634390D45}" destId="{3DA92FFA-D1B1-45C6-85DE-CB562595FBE2}" srcOrd="3" destOrd="0" parTransId="{9E87E0F9-957F-47A1-ABB5-CCF683D4895D}" sibTransId="{541FDEFF-F584-4E50-895C-15CF021CEABC}"/>
    <dgm:cxn modelId="{7682E69E-CA48-4CF8-A097-B6064C001B51}" type="presOf" srcId="{963646B9-5A64-418E-8654-99364AD376D3}" destId="{CAA09D7F-63A6-4171-8835-8F95E4BB1AB1}" srcOrd="0" destOrd="0" presId="urn:microsoft.com/office/officeart/2008/layout/SquareAccentList"/>
    <dgm:cxn modelId="{93D1C07D-0EB8-438B-A783-F1A417449B0D}" srcId="{254673CB-D88C-44EC-8019-2FC634390D45}" destId="{39C5911D-9D62-4A69-A239-95D70A148B9E}" srcOrd="2" destOrd="0" parTransId="{3D3CB2E3-8278-48C7-B96D-184BF1E37AA3}" sibTransId="{C915EF0E-E1F6-4890-A560-218DAC3EE41C}"/>
    <dgm:cxn modelId="{FE92BA84-8A4F-4468-8EFE-BCB676CDAB56}" srcId="{254673CB-D88C-44EC-8019-2FC634390D45}" destId="{FD7E59DA-938C-487D-B667-56A31E2706B4}" srcOrd="5" destOrd="0" parTransId="{E36D6017-1D9F-4EEB-BA2F-70B11A8EA64B}" sibTransId="{C5DA213B-09F9-4893-B546-9A07AB9F213C}"/>
    <dgm:cxn modelId="{2856A99B-392E-42B6-8C8D-AE77ED47C571}" type="presOf" srcId="{39C5911D-9D62-4A69-A239-95D70A148B9E}" destId="{BE35EFB0-E324-4D89-9698-902DBDD42F0C}" srcOrd="0" destOrd="0" presId="urn:microsoft.com/office/officeart/2008/layout/SquareAccentList"/>
    <dgm:cxn modelId="{645E87A9-1A56-473C-8C84-A13499D8D3DF}" srcId="{B82EDA72-5468-48A1-B4BF-8BCF4FEE9CA9}" destId="{F4093349-068A-420A-AC58-B9215B7DF5FE}" srcOrd="0" destOrd="0" parTransId="{028A3308-B94E-4DF0-942D-9DAE52EF2CE3}" sibTransId="{727E3070-C161-4EA7-99D2-DDA466C21B0A}"/>
    <dgm:cxn modelId="{C91C6E78-32F4-4F06-B9A7-AE182F6C1B21}" srcId="{254673CB-D88C-44EC-8019-2FC634390D45}" destId="{963646B9-5A64-418E-8654-99364AD376D3}" srcOrd="6" destOrd="0" parTransId="{026D37DE-59F0-48E1-97C9-A88C538F8726}" sibTransId="{23614819-82FC-4C37-B621-7984A9D3C916}"/>
    <dgm:cxn modelId="{18DE260B-87C7-4878-B803-EB2C1AC48242}" srcId="{B82EDA72-5468-48A1-B4BF-8BCF4FEE9CA9}" destId="{08B1252A-8BE0-4D56-BF95-816EDE49E72D}" srcOrd="1" destOrd="0" parTransId="{5565F51A-3F1C-4518-BC14-BE9E732C09FE}" sibTransId="{F38666AC-782A-4154-8356-AE639CB218F0}"/>
    <dgm:cxn modelId="{93BD9822-C47B-43E3-AC41-9212F27C2DC5}" type="presOf" srcId="{B82EDA72-5468-48A1-B4BF-8BCF4FEE9CA9}" destId="{A4CB8D35-8749-49C7-A38A-D6979336698C}" srcOrd="0" destOrd="0" presId="urn:microsoft.com/office/officeart/2008/layout/SquareAccentList"/>
    <dgm:cxn modelId="{2CA8CDF1-7F1C-4310-9833-E217C82B64A9}" type="presOf" srcId="{3DA92FFA-D1B1-45C6-85DE-CB562595FBE2}" destId="{0E19923B-8DDA-47B8-ABA1-ADF0EC533962}" srcOrd="0" destOrd="0" presId="urn:microsoft.com/office/officeart/2008/layout/SquareAccentList"/>
    <dgm:cxn modelId="{B39ED575-002B-4690-9113-841BA2A6A55C}" type="presOf" srcId="{254673CB-D88C-44EC-8019-2FC634390D45}" destId="{A23EDC69-3CBC-483C-A447-8253A56F334F}" srcOrd="0" destOrd="0" presId="urn:microsoft.com/office/officeart/2008/layout/SquareAccentList"/>
    <dgm:cxn modelId="{0A4653DE-B3A3-4766-A0BA-EE8BECA0EACF}" type="presOf" srcId="{F1BE86DC-D649-4674-AB4D-B5FFD6EB789E}" destId="{EF48522F-D18A-498D-B4C9-B2AE67231E4B}" srcOrd="0" destOrd="0" presId="urn:microsoft.com/office/officeart/2008/layout/SquareAccentList"/>
    <dgm:cxn modelId="{E7A791B9-3839-44C3-89E9-9E49DF9D3813}" srcId="{B82EDA72-5468-48A1-B4BF-8BCF4FEE9CA9}" destId="{6C84DCBF-3872-41AE-9D42-21C524D30A33}" srcOrd="2" destOrd="0" parTransId="{02CEDD6C-D24B-461B-A11C-0EBFD0E5C421}" sibTransId="{73A32798-A8A9-4331-84B6-30BED13D6749}"/>
    <dgm:cxn modelId="{415E9B86-20BD-4776-8E7E-340DCF355B12}" type="presOf" srcId="{741BC06C-3118-4529-BC25-A3913DDE0B9E}" destId="{5C943826-CDB9-44F0-8237-175003216601}" srcOrd="0" destOrd="0" presId="urn:microsoft.com/office/officeart/2008/layout/SquareAccentList"/>
    <dgm:cxn modelId="{BB812082-AB05-4178-AED0-B224A422D2B4}" type="presParOf" srcId="{BC572BB8-B3D9-4363-A4A8-CB0703D5ABD4}" destId="{314AAD08-FD3D-4910-B218-1790D7F9E442}" srcOrd="0" destOrd="0" presId="urn:microsoft.com/office/officeart/2008/layout/SquareAccentList"/>
    <dgm:cxn modelId="{931F32B2-6476-4879-80D7-EF752327755C}" type="presParOf" srcId="{314AAD08-FD3D-4910-B218-1790D7F9E442}" destId="{39000ADB-25B5-4E37-B7B9-B55C3712E7D7}" srcOrd="0" destOrd="0" presId="urn:microsoft.com/office/officeart/2008/layout/SquareAccentList"/>
    <dgm:cxn modelId="{F231BBB0-A23D-47AA-B82F-F19DC80CA97E}" type="presParOf" srcId="{39000ADB-25B5-4E37-B7B9-B55C3712E7D7}" destId="{152F4605-2720-469A-B17E-25AE3295724E}" srcOrd="0" destOrd="0" presId="urn:microsoft.com/office/officeart/2008/layout/SquareAccentList"/>
    <dgm:cxn modelId="{06DBBA1F-EB54-4B3C-9F81-2B559A37D92E}" type="presParOf" srcId="{39000ADB-25B5-4E37-B7B9-B55C3712E7D7}" destId="{F4FF686B-BB40-4919-94FA-6CEE3018591D}" srcOrd="1" destOrd="0" presId="urn:microsoft.com/office/officeart/2008/layout/SquareAccentList"/>
    <dgm:cxn modelId="{ACB6FBA6-78BC-4913-ABCF-9CE6E611119B}" type="presParOf" srcId="{39000ADB-25B5-4E37-B7B9-B55C3712E7D7}" destId="{A4CB8D35-8749-49C7-A38A-D6979336698C}" srcOrd="2" destOrd="0" presId="urn:microsoft.com/office/officeart/2008/layout/SquareAccentList"/>
    <dgm:cxn modelId="{1BC86832-FB83-4077-835B-83195F1CEAF1}" type="presParOf" srcId="{314AAD08-FD3D-4910-B218-1790D7F9E442}" destId="{3F428C7D-B7F6-4FF0-93B8-283AD8722820}" srcOrd="1" destOrd="0" presId="urn:microsoft.com/office/officeart/2008/layout/SquareAccentList"/>
    <dgm:cxn modelId="{90915C9B-23CF-4700-8F06-3D56DD07D817}" type="presParOf" srcId="{3F428C7D-B7F6-4FF0-93B8-283AD8722820}" destId="{9362933C-DF7B-4106-A704-DAC83762710E}" srcOrd="0" destOrd="0" presId="urn:microsoft.com/office/officeart/2008/layout/SquareAccentList"/>
    <dgm:cxn modelId="{7776709C-AACA-42BF-9ECD-651C8D0B8679}" type="presParOf" srcId="{9362933C-DF7B-4106-A704-DAC83762710E}" destId="{7877E0CB-41C3-4121-8E9A-57A301B56B58}" srcOrd="0" destOrd="0" presId="urn:microsoft.com/office/officeart/2008/layout/SquareAccentList"/>
    <dgm:cxn modelId="{9D488A69-2566-42CB-A8E9-D936F5C702FF}" type="presParOf" srcId="{9362933C-DF7B-4106-A704-DAC83762710E}" destId="{B7879B86-BB12-4251-AE28-D66CD49AD529}" srcOrd="1" destOrd="0" presId="urn:microsoft.com/office/officeart/2008/layout/SquareAccentList"/>
    <dgm:cxn modelId="{4C4911BE-BBD1-4352-A131-22352FF8CAC1}" type="presParOf" srcId="{3F428C7D-B7F6-4FF0-93B8-283AD8722820}" destId="{5DE2679D-C212-4E35-AB45-9F9CF0F1EA39}" srcOrd="1" destOrd="0" presId="urn:microsoft.com/office/officeart/2008/layout/SquareAccentList"/>
    <dgm:cxn modelId="{EDAC3795-C936-4CA6-A94C-D9C02106B829}" type="presParOf" srcId="{5DE2679D-C212-4E35-AB45-9F9CF0F1EA39}" destId="{261BE871-9C37-40D2-9D8A-3A343426DBE5}" srcOrd="0" destOrd="0" presId="urn:microsoft.com/office/officeart/2008/layout/SquareAccentList"/>
    <dgm:cxn modelId="{1086C954-6D50-49DF-BBC2-ED0A9DBBFC9F}" type="presParOf" srcId="{5DE2679D-C212-4E35-AB45-9F9CF0F1EA39}" destId="{7173B719-978E-4F0D-B02B-93DD65D97FA6}" srcOrd="1" destOrd="0" presId="urn:microsoft.com/office/officeart/2008/layout/SquareAccentList"/>
    <dgm:cxn modelId="{3AB5F178-470E-4316-9463-DB34EAA5422C}" type="presParOf" srcId="{3F428C7D-B7F6-4FF0-93B8-283AD8722820}" destId="{447AA581-43F0-4AFE-A30E-7EA8EE784E5B}" srcOrd="2" destOrd="0" presId="urn:microsoft.com/office/officeart/2008/layout/SquareAccentList"/>
    <dgm:cxn modelId="{F9FE2019-E4D1-4E5A-A523-4E584116EA50}" type="presParOf" srcId="{447AA581-43F0-4AFE-A30E-7EA8EE784E5B}" destId="{6A418257-D9AD-48F7-9A14-73693E9B2B7E}" srcOrd="0" destOrd="0" presId="urn:microsoft.com/office/officeart/2008/layout/SquareAccentList"/>
    <dgm:cxn modelId="{69B9DBC1-3B9D-4492-A3D8-07BF66151B56}" type="presParOf" srcId="{447AA581-43F0-4AFE-A30E-7EA8EE784E5B}" destId="{1FCD96B1-05B0-4C55-ACAE-FFE92FDEAF5B}" srcOrd="1" destOrd="0" presId="urn:microsoft.com/office/officeart/2008/layout/SquareAccentList"/>
    <dgm:cxn modelId="{B82B72ED-3A98-4AF3-802B-3D0B66986439}" type="presParOf" srcId="{3F428C7D-B7F6-4FF0-93B8-283AD8722820}" destId="{33D6DABA-BBA2-4AC0-AD00-5C3D1C5E4095}" srcOrd="3" destOrd="0" presId="urn:microsoft.com/office/officeart/2008/layout/SquareAccentList"/>
    <dgm:cxn modelId="{D1C2007E-3C2E-4F24-A03A-07B09791553D}" type="presParOf" srcId="{33D6DABA-BBA2-4AC0-AD00-5C3D1C5E4095}" destId="{F519EC05-1C87-4B69-A555-0230FB075C95}" srcOrd="0" destOrd="0" presId="urn:microsoft.com/office/officeart/2008/layout/SquareAccentList"/>
    <dgm:cxn modelId="{AF19F905-6DEB-44AA-AFAC-3C65FC4C6C80}" type="presParOf" srcId="{33D6DABA-BBA2-4AC0-AD00-5C3D1C5E4095}" destId="{2AE13BCE-F774-4C3B-9A15-1694B074E1BA}" srcOrd="1" destOrd="0" presId="urn:microsoft.com/office/officeart/2008/layout/SquareAccentList"/>
    <dgm:cxn modelId="{23992BF0-FF88-4355-BFCB-4AC53C5D0624}" type="presParOf" srcId="{BC572BB8-B3D9-4363-A4A8-CB0703D5ABD4}" destId="{DD8BD2BC-3530-4AC2-8272-3860823830C8}" srcOrd="1" destOrd="0" presId="urn:microsoft.com/office/officeart/2008/layout/SquareAccentList"/>
    <dgm:cxn modelId="{9253E583-A671-4750-80F4-3CDF91A78DE6}" type="presParOf" srcId="{DD8BD2BC-3530-4AC2-8272-3860823830C8}" destId="{AD2AE007-853D-4D54-A4EE-48E45F399D1E}" srcOrd="0" destOrd="0" presId="urn:microsoft.com/office/officeart/2008/layout/SquareAccentList"/>
    <dgm:cxn modelId="{12C3E1C5-970D-47E8-9726-81F1FA488D73}" type="presParOf" srcId="{AD2AE007-853D-4D54-A4EE-48E45F399D1E}" destId="{92F29F14-CC04-421B-AFBD-804BCA3F245B}" srcOrd="0" destOrd="0" presId="urn:microsoft.com/office/officeart/2008/layout/SquareAccentList"/>
    <dgm:cxn modelId="{3FFF44A0-59FD-419B-87FA-67864CFB24AB}" type="presParOf" srcId="{AD2AE007-853D-4D54-A4EE-48E45F399D1E}" destId="{62534EC4-94CD-4BDF-835D-95D92CD830C5}" srcOrd="1" destOrd="0" presId="urn:microsoft.com/office/officeart/2008/layout/SquareAccentList"/>
    <dgm:cxn modelId="{F1410F6F-454A-4572-A6F2-3550DB25637C}" type="presParOf" srcId="{AD2AE007-853D-4D54-A4EE-48E45F399D1E}" destId="{A23EDC69-3CBC-483C-A447-8253A56F334F}" srcOrd="2" destOrd="0" presId="urn:microsoft.com/office/officeart/2008/layout/SquareAccentList"/>
    <dgm:cxn modelId="{983E1911-BF9B-451A-80B7-8CDA156C576E}" type="presParOf" srcId="{DD8BD2BC-3530-4AC2-8272-3860823830C8}" destId="{0852C1FB-7A57-48BF-8636-424778FA2527}" srcOrd="1" destOrd="0" presId="urn:microsoft.com/office/officeart/2008/layout/SquareAccentList"/>
    <dgm:cxn modelId="{ACB06C8F-8EED-4285-B029-BE26538BED39}" type="presParOf" srcId="{0852C1FB-7A57-48BF-8636-424778FA2527}" destId="{05C58859-D326-4D54-B756-90BE4D0BCB48}" srcOrd="0" destOrd="0" presId="urn:microsoft.com/office/officeart/2008/layout/SquareAccentList"/>
    <dgm:cxn modelId="{AE6F76C9-8A39-44F9-96A9-35CEF7287C98}" type="presParOf" srcId="{05C58859-D326-4D54-B756-90BE4D0BCB48}" destId="{E1B18F44-8CA0-4ED7-977C-92FE3D58C7BA}" srcOrd="0" destOrd="0" presId="urn:microsoft.com/office/officeart/2008/layout/SquareAccentList"/>
    <dgm:cxn modelId="{641B49F9-CA52-471A-A4F1-01F285C2C9DA}" type="presParOf" srcId="{05C58859-D326-4D54-B756-90BE4D0BCB48}" destId="{5C943826-CDB9-44F0-8237-175003216601}" srcOrd="1" destOrd="0" presId="urn:microsoft.com/office/officeart/2008/layout/SquareAccentList"/>
    <dgm:cxn modelId="{6F1BD3CA-75F9-4149-87E4-05DF955229FA}" type="presParOf" srcId="{0852C1FB-7A57-48BF-8636-424778FA2527}" destId="{46128BC0-FA9A-4DA4-945D-89C9A559CF7E}" srcOrd="1" destOrd="0" presId="urn:microsoft.com/office/officeart/2008/layout/SquareAccentList"/>
    <dgm:cxn modelId="{B6B3ECE2-FD14-467F-AFFD-A98499424058}" type="presParOf" srcId="{46128BC0-FA9A-4DA4-945D-89C9A559CF7E}" destId="{8EEF93E8-6A09-473A-A705-FF22504DEAD4}" srcOrd="0" destOrd="0" presId="urn:microsoft.com/office/officeart/2008/layout/SquareAccentList"/>
    <dgm:cxn modelId="{7077CCE6-8F84-48EF-8BAB-2F09F2E59660}" type="presParOf" srcId="{46128BC0-FA9A-4DA4-945D-89C9A559CF7E}" destId="{8594B8AC-6812-409B-9E4C-E3BE6552AE24}" srcOrd="1" destOrd="0" presId="urn:microsoft.com/office/officeart/2008/layout/SquareAccentList"/>
    <dgm:cxn modelId="{64B227D2-2049-429F-A832-F8764163C4CE}" type="presParOf" srcId="{0852C1FB-7A57-48BF-8636-424778FA2527}" destId="{F620A3FD-6321-49C8-A27B-9CA3C36F6028}" srcOrd="2" destOrd="0" presId="urn:microsoft.com/office/officeart/2008/layout/SquareAccentList"/>
    <dgm:cxn modelId="{34A5C29A-963E-4976-86F9-28B7CC26CF00}" type="presParOf" srcId="{F620A3FD-6321-49C8-A27B-9CA3C36F6028}" destId="{EC87705F-4A73-4B46-B0D8-9FCC3374A309}" srcOrd="0" destOrd="0" presId="urn:microsoft.com/office/officeart/2008/layout/SquareAccentList"/>
    <dgm:cxn modelId="{2E785851-EC18-434F-B460-A09D13CFA602}" type="presParOf" srcId="{F620A3FD-6321-49C8-A27B-9CA3C36F6028}" destId="{BE35EFB0-E324-4D89-9698-902DBDD42F0C}" srcOrd="1" destOrd="0" presId="urn:microsoft.com/office/officeart/2008/layout/SquareAccentList"/>
    <dgm:cxn modelId="{087D60B3-3F88-4285-958A-1ACF8B3F7B98}" type="presParOf" srcId="{0852C1FB-7A57-48BF-8636-424778FA2527}" destId="{F913B3A3-F6EC-40FC-8E5C-06BC6047C8EC}" srcOrd="3" destOrd="0" presId="urn:microsoft.com/office/officeart/2008/layout/SquareAccentList"/>
    <dgm:cxn modelId="{8A06B883-B806-4A5A-A50D-66E746A30DA5}" type="presParOf" srcId="{F913B3A3-F6EC-40FC-8E5C-06BC6047C8EC}" destId="{FC872D9D-3794-467B-BFF9-F049DD7CC487}" srcOrd="0" destOrd="0" presId="urn:microsoft.com/office/officeart/2008/layout/SquareAccentList"/>
    <dgm:cxn modelId="{EEE0C7DF-07C2-4C93-BB51-64C080B20596}" type="presParOf" srcId="{F913B3A3-F6EC-40FC-8E5C-06BC6047C8EC}" destId="{0E19923B-8DDA-47B8-ABA1-ADF0EC533962}" srcOrd="1" destOrd="0" presId="urn:microsoft.com/office/officeart/2008/layout/SquareAccentList"/>
    <dgm:cxn modelId="{14CFD3ED-BDE6-4DD5-AE9D-51A5AE2DBF0D}" type="presParOf" srcId="{0852C1FB-7A57-48BF-8636-424778FA2527}" destId="{ADB821BB-CD53-4F0F-9E16-88719553FBC7}" srcOrd="4" destOrd="0" presId="urn:microsoft.com/office/officeart/2008/layout/SquareAccentList"/>
    <dgm:cxn modelId="{F9A3855B-1C8C-42BF-B629-6A87D227DEEB}" type="presParOf" srcId="{ADB821BB-CD53-4F0F-9E16-88719553FBC7}" destId="{0E1FE2C1-AE57-4DC9-AE13-C8AF26950CF1}" srcOrd="0" destOrd="0" presId="urn:microsoft.com/office/officeart/2008/layout/SquareAccentList"/>
    <dgm:cxn modelId="{CF38D0FE-AC37-4243-B1FC-5BACF97BA433}" type="presParOf" srcId="{ADB821BB-CD53-4F0F-9E16-88719553FBC7}" destId="{EF48522F-D18A-498D-B4C9-B2AE67231E4B}" srcOrd="1" destOrd="0" presId="urn:microsoft.com/office/officeart/2008/layout/SquareAccentList"/>
    <dgm:cxn modelId="{C6D929D3-A7E7-4227-999B-8B176BC92771}" type="presParOf" srcId="{0852C1FB-7A57-48BF-8636-424778FA2527}" destId="{30C1DA6D-7673-4AAD-B795-4605302F6ED5}" srcOrd="5" destOrd="0" presId="urn:microsoft.com/office/officeart/2008/layout/SquareAccentList"/>
    <dgm:cxn modelId="{C16B8FF0-11E9-4A98-ADD6-AB35002CEC7A}" type="presParOf" srcId="{30C1DA6D-7673-4AAD-B795-4605302F6ED5}" destId="{B13594A3-CFC0-4232-B6E2-F3C8E416BCAD}" srcOrd="0" destOrd="0" presId="urn:microsoft.com/office/officeart/2008/layout/SquareAccentList"/>
    <dgm:cxn modelId="{35723524-50B6-4856-92C4-8C7E1DEE5742}" type="presParOf" srcId="{30C1DA6D-7673-4AAD-B795-4605302F6ED5}" destId="{40E1404A-9C9A-4C68-96D9-E0DFD1796F68}" srcOrd="1" destOrd="0" presId="urn:microsoft.com/office/officeart/2008/layout/SquareAccentList"/>
    <dgm:cxn modelId="{944B294D-7447-481F-95BE-AAD8B6A221EA}" type="presParOf" srcId="{0852C1FB-7A57-48BF-8636-424778FA2527}" destId="{07C377F5-FBC5-4F65-9859-BBBD61EF11E5}" srcOrd="6" destOrd="0" presId="urn:microsoft.com/office/officeart/2008/layout/SquareAccentList"/>
    <dgm:cxn modelId="{D854D1EE-967A-4DFF-89BB-05B281DA8A8E}" type="presParOf" srcId="{07C377F5-FBC5-4F65-9859-BBBD61EF11E5}" destId="{D42F80F5-63B4-40DB-BBFE-DDA8963C42FB}" srcOrd="0" destOrd="0" presId="urn:microsoft.com/office/officeart/2008/layout/SquareAccentList"/>
    <dgm:cxn modelId="{4BF4F2A6-E4B8-4C07-91D2-C4F7C3C2D75F}" type="presParOf" srcId="{07C377F5-FBC5-4F65-9859-BBBD61EF11E5}" destId="{CAA09D7F-63A6-4171-8835-8F95E4BB1AB1}" srcOrd="1" destOrd="0" presId="urn:microsoft.com/office/officeart/2008/layout/SquareAccent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43E4BE7B-105A-4B38-81C6-B6E6F51946E8}" type="doc">
      <dgm:prSet loTypeId="urn:microsoft.com/office/officeart/2005/8/layout/process1" loCatId="process" qsTypeId="urn:microsoft.com/office/officeart/2005/8/quickstyle/simple1" qsCatId="simple" csTypeId="urn:microsoft.com/office/officeart/2005/8/colors/colorful1" csCatId="colorful" phldr="1"/>
      <dgm:spPr/>
    </dgm:pt>
    <dgm:pt modelId="{B7FEAE7C-C1C9-4F3F-A81F-D0125D5F98AC}">
      <dgm:prSet phldrT="[Metin]"/>
      <dgm:spPr/>
      <dgm:t>
        <a:bodyPr/>
        <a:lstStyle/>
        <a:p>
          <a:r>
            <a:rPr lang="tr-TR" dirty="0" smtClean="0"/>
            <a:t>Güvenirlik</a:t>
          </a:r>
          <a:endParaRPr lang="tr-TR" dirty="0"/>
        </a:p>
      </dgm:t>
    </dgm:pt>
    <dgm:pt modelId="{47A9FFDD-0498-4B87-B8F5-571EED8754C9}" type="parTrans" cxnId="{AC35F260-587D-420D-AB89-B81DCC271A97}">
      <dgm:prSet/>
      <dgm:spPr/>
      <dgm:t>
        <a:bodyPr/>
        <a:lstStyle/>
        <a:p>
          <a:endParaRPr lang="tr-TR"/>
        </a:p>
      </dgm:t>
    </dgm:pt>
    <dgm:pt modelId="{F2ABD6B6-EB73-48FC-84EC-FFD40DE0A77D}" type="sibTrans" cxnId="{AC35F260-587D-420D-AB89-B81DCC271A97}">
      <dgm:prSet/>
      <dgm:spPr/>
      <dgm:t>
        <a:bodyPr/>
        <a:lstStyle/>
        <a:p>
          <a:endParaRPr lang="tr-TR"/>
        </a:p>
      </dgm:t>
    </dgm:pt>
    <dgm:pt modelId="{91BB8938-BD45-4B2F-96B8-9AACE3B779DE}">
      <dgm:prSet phldrT="[Metin]"/>
      <dgm:spPr/>
      <dgm:t>
        <a:bodyPr/>
        <a:lstStyle/>
        <a:p>
          <a:r>
            <a:rPr lang="tr-TR" dirty="0" smtClean="0"/>
            <a:t>Geçerlik</a:t>
          </a:r>
          <a:endParaRPr lang="tr-TR" dirty="0"/>
        </a:p>
      </dgm:t>
    </dgm:pt>
    <dgm:pt modelId="{E0A6ACD4-CE41-4BFA-BA62-CC25C8A94921}" type="parTrans" cxnId="{E1DE0A86-36C2-4867-8BAA-72787C054E4F}">
      <dgm:prSet/>
      <dgm:spPr/>
      <dgm:t>
        <a:bodyPr/>
        <a:lstStyle/>
        <a:p>
          <a:endParaRPr lang="tr-TR"/>
        </a:p>
      </dgm:t>
    </dgm:pt>
    <dgm:pt modelId="{C497E0B5-CDB2-429C-A8C0-6540559B4D16}" type="sibTrans" cxnId="{E1DE0A86-36C2-4867-8BAA-72787C054E4F}">
      <dgm:prSet/>
      <dgm:spPr/>
      <dgm:t>
        <a:bodyPr/>
        <a:lstStyle/>
        <a:p>
          <a:endParaRPr lang="tr-TR"/>
        </a:p>
      </dgm:t>
    </dgm:pt>
    <dgm:pt modelId="{F956CBDA-D466-482D-9B8A-9058D2D0D184}" type="pres">
      <dgm:prSet presAssocID="{43E4BE7B-105A-4B38-81C6-B6E6F51946E8}" presName="Name0" presStyleCnt="0">
        <dgm:presLayoutVars>
          <dgm:dir/>
          <dgm:resizeHandles val="exact"/>
        </dgm:presLayoutVars>
      </dgm:prSet>
      <dgm:spPr/>
    </dgm:pt>
    <dgm:pt modelId="{955E2498-71E1-47DC-A33E-D95A981B5210}" type="pres">
      <dgm:prSet presAssocID="{B7FEAE7C-C1C9-4F3F-A81F-D0125D5F98AC}" presName="node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CE7C064D-D842-4A3F-B0F8-87BDB0CC5BF8}" type="pres">
      <dgm:prSet presAssocID="{F2ABD6B6-EB73-48FC-84EC-FFD40DE0A77D}" presName="sibTrans" presStyleLbl="sibTrans2D1" presStyleIdx="0" presStyleCnt="1"/>
      <dgm:spPr/>
      <dgm:t>
        <a:bodyPr/>
        <a:lstStyle/>
        <a:p>
          <a:endParaRPr lang="tr-TR"/>
        </a:p>
      </dgm:t>
    </dgm:pt>
    <dgm:pt modelId="{8CEA3BE9-DE39-4DD6-B236-1CD18FB4ED35}" type="pres">
      <dgm:prSet presAssocID="{F2ABD6B6-EB73-48FC-84EC-FFD40DE0A77D}" presName="connectorText" presStyleLbl="sibTrans2D1" presStyleIdx="0" presStyleCnt="1"/>
      <dgm:spPr/>
      <dgm:t>
        <a:bodyPr/>
        <a:lstStyle/>
        <a:p>
          <a:endParaRPr lang="tr-TR"/>
        </a:p>
      </dgm:t>
    </dgm:pt>
    <dgm:pt modelId="{9FD7967C-5AF3-4EF3-9515-5995C9D8BC19}" type="pres">
      <dgm:prSet presAssocID="{91BB8938-BD45-4B2F-96B8-9AACE3B779DE}" presName="node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3079E1BD-FA61-4A10-B0E9-79CC6127ED1F}" type="presOf" srcId="{91BB8938-BD45-4B2F-96B8-9AACE3B779DE}" destId="{9FD7967C-5AF3-4EF3-9515-5995C9D8BC19}" srcOrd="0" destOrd="0" presId="urn:microsoft.com/office/officeart/2005/8/layout/process1"/>
    <dgm:cxn modelId="{2773334A-0743-448A-B5D1-CBD46C282476}" type="presOf" srcId="{F2ABD6B6-EB73-48FC-84EC-FFD40DE0A77D}" destId="{8CEA3BE9-DE39-4DD6-B236-1CD18FB4ED35}" srcOrd="1" destOrd="0" presId="urn:microsoft.com/office/officeart/2005/8/layout/process1"/>
    <dgm:cxn modelId="{A9CCAC2D-1E29-440D-80A4-89A57126A784}" type="presOf" srcId="{F2ABD6B6-EB73-48FC-84EC-FFD40DE0A77D}" destId="{CE7C064D-D842-4A3F-B0F8-87BDB0CC5BF8}" srcOrd="0" destOrd="0" presId="urn:microsoft.com/office/officeart/2005/8/layout/process1"/>
    <dgm:cxn modelId="{5959AC06-0070-493D-AA1D-FCE559EB7C3A}" type="presOf" srcId="{43E4BE7B-105A-4B38-81C6-B6E6F51946E8}" destId="{F956CBDA-D466-482D-9B8A-9058D2D0D184}" srcOrd="0" destOrd="0" presId="urn:microsoft.com/office/officeart/2005/8/layout/process1"/>
    <dgm:cxn modelId="{E1DE0A86-36C2-4867-8BAA-72787C054E4F}" srcId="{43E4BE7B-105A-4B38-81C6-B6E6F51946E8}" destId="{91BB8938-BD45-4B2F-96B8-9AACE3B779DE}" srcOrd="1" destOrd="0" parTransId="{E0A6ACD4-CE41-4BFA-BA62-CC25C8A94921}" sibTransId="{C497E0B5-CDB2-429C-A8C0-6540559B4D16}"/>
    <dgm:cxn modelId="{3C5EA3F6-DBDC-4E62-B0AF-2F06BF32D67F}" type="presOf" srcId="{B7FEAE7C-C1C9-4F3F-A81F-D0125D5F98AC}" destId="{955E2498-71E1-47DC-A33E-D95A981B5210}" srcOrd="0" destOrd="0" presId="urn:microsoft.com/office/officeart/2005/8/layout/process1"/>
    <dgm:cxn modelId="{AC35F260-587D-420D-AB89-B81DCC271A97}" srcId="{43E4BE7B-105A-4B38-81C6-B6E6F51946E8}" destId="{B7FEAE7C-C1C9-4F3F-A81F-D0125D5F98AC}" srcOrd="0" destOrd="0" parTransId="{47A9FFDD-0498-4B87-B8F5-571EED8754C9}" sibTransId="{F2ABD6B6-EB73-48FC-84EC-FFD40DE0A77D}"/>
    <dgm:cxn modelId="{75E8BB41-F449-47CA-861E-46A57F766E68}" type="presParOf" srcId="{F956CBDA-D466-482D-9B8A-9058D2D0D184}" destId="{955E2498-71E1-47DC-A33E-D95A981B5210}" srcOrd="0" destOrd="0" presId="urn:microsoft.com/office/officeart/2005/8/layout/process1"/>
    <dgm:cxn modelId="{BC1894E2-607C-404E-A663-A8C7D2D36A44}" type="presParOf" srcId="{F956CBDA-D466-482D-9B8A-9058D2D0D184}" destId="{CE7C064D-D842-4A3F-B0F8-87BDB0CC5BF8}" srcOrd="1" destOrd="0" presId="urn:microsoft.com/office/officeart/2005/8/layout/process1"/>
    <dgm:cxn modelId="{17758468-5AB8-432F-AC98-387484835CFC}" type="presParOf" srcId="{CE7C064D-D842-4A3F-B0F8-87BDB0CC5BF8}" destId="{8CEA3BE9-DE39-4DD6-B236-1CD18FB4ED35}" srcOrd="0" destOrd="0" presId="urn:microsoft.com/office/officeart/2005/8/layout/process1"/>
    <dgm:cxn modelId="{CC089FC7-5650-4829-8A3D-C25DC41A474E}" type="presParOf" srcId="{F956CBDA-D466-482D-9B8A-9058D2D0D184}" destId="{9FD7967C-5AF3-4EF3-9515-5995C9D8BC19}" srcOrd="2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9BBB02C8-9D97-4244-9A12-F22B8F94739D}" type="doc">
      <dgm:prSet loTypeId="urn:microsoft.com/office/officeart/2005/8/layout/list1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tr-TR"/>
        </a:p>
      </dgm:t>
    </dgm:pt>
    <dgm:pt modelId="{24CE2E78-9780-4C2C-9901-AD1031987CD3}">
      <dgm:prSet phldrT="[Metin]"/>
      <dgm:spPr/>
      <dgm:t>
        <a:bodyPr/>
        <a:lstStyle/>
        <a:p>
          <a:r>
            <a:rPr lang="tr-TR" dirty="0" smtClean="0"/>
            <a:t>Yazılı kaynaklardan veri elde etme</a:t>
          </a:r>
          <a:endParaRPr lang="tr-TR" dirty="0"/>
        </a:p>
      </dgm:t>
    </dgm:pt>
    <dgm:pt modelId="{7A24D914-C2BA-4CB7-AC34-B0914872D53A}" type="parTrans" cxnId="{D4687CB9-2AB7-41E2-8ABF-71326310C3E8}">
      <dgm:prSet/>
      <dgm:spPr/>
      <dgm:t>
        <a:bodyPr/>
        <a:lstStyle/>
        <a:p>
          <a:endParaRPr lang="tr-TR"/>
        </a:p>
      </dgm:t>
    </dgm:pt>
    <dgm:pt modelId="{78EC2F89-7F5E-4862-9415-FC28AA78A87B}" type="sibTrans" cxnId="{D4687CB9-2AB7-41E2-8ABF-71326310C3E8}">
      <dgm:prSet/>
      <dgm:spPr/>
      <dgm:t>
        <a:bodyPr/>
        <a:lstStyle/>
        <a:p>
          <a:endParaRPr lang="tr-TR"/>
        </a:p>
      </dgm:t>
    </dgm:pt>
    <dgm:pt modelId="{8E8081B4-84F9-49EE-8568-787B1DEB75B3}">
      <dgm:prSet phldrT="[Metin]"/>
      <dgm:spPr/>
      <dgm:t>
        <a:bodyPr/>
        <a:lstStyle/>
        <a:p>
          <a:r>
            <a:rPr lang="tr-TR" dirty="0" smtClean="0"/>
            <a:t>Gözlem yoluyla veri elde edilmesi</a:t>
          </a:r>
          <a:endParaRPr lang="tr-TR" dirty="0"/>
        </a:p>
      </dgm:t>
    </dgm:pt>
    <dgm:pt modelId="{7CA85328-E4E1-4021-B1A9-6A92E967E813}" type="parTrans" cxnId="{003574F4-990D-45C8-A518-35853260DD83}">
      <dgm:prSet/>
      <dgm:spPr/>
      <dgm:t>
        <a:bodyPr/>
        <a:lstStyle/>
        <a:p>
          <a:endParaRPr lang="tr-TR"/>
        </a:p>
      </dgm:t>
    </dgm:pt>
    <dgm:pt modelId="{2D0FCB84-717C-448E-8A9A-2B2F54EC1628}" type="sibTrans" cxnId="{003574F4-990D-45C8-A518-35853260DD83}">
      <dgm:prSet/>
      <dgm:spPr/>
      <dgm:t>
        <a:bodyPr/>
        <a:lstStyle/>
        <a:p>
          <a:endParaRPr lang="tr-TR"/>
        </a:p>
      </dgm:t>
    </dgm:pt>
    <dgm:pt modelId="{3788E1FE-C72D-479A-9E48-2073337AE4FF}">
      <dgm:prSet phldrT="[Metin]"/>
      <dgm:spPr/>
      <dgm:t>
        <a:bodyPr/>
        <a:lstStyle/>
        <a:p>
          <a:r>
            <a:rPr lang="tr-TR" dirty="0" smtClean="0"/>
            <a:t>Deneysel yolla veri elde edilmesi</a:t>
          </a:r>
          <a:endParaRPr lang="tr-TR" dirty="0"/>
        </a:p>
      </dgm:t>
    </dgm:pt>
    <dgm:pt modelId="{969E612B-822C-4140-BA3D-F4FDB85BE2B1}" type="parTrans" cxnId="{CE8506F0-BB5E-4B22-AEE9-CEE784D17193}">
      <dgm:prSet/>
      <dgm:spPr/>
      <dgm:t>
        <a:bodyPr/>
        <a:lstStyle/>
        <a:p>
          <a:endParaRPr lang="tr-TR"/>
        </a:p>
      </dgm:t>
    </dgm:pt>
    <dgm:pt modelId="{6D7A07FC-F7AA-44E3-86BB-C544697BD494}" type="sibTrans" cxnId="{CE8506F0-BB5E-4B22-AEE9-CEE784D17193}">
      <dgm:prSet/>
      <dgm:spPr/>
      <dgm:t>
        <a:bodyPr/>
        <a:lstStyle/>
        <a:p>
          <a:endParaRPr lang="tr-TR"/>
        </a:p>
      </dgm:t>
    </dgm:pt>
    <dgm:pt modelId="{A1ED8C41-E8AD-4994-85C2-89206709DCAA}">
      <dgm:prSet phldrT="[Metin]"/>
      <dgm:spPr/>
      <dgm:t>
        <a:bodyPr/>
        <a:lstStyle/>
        <a:p>
          <a:r>
            <a:rPr lang="tr-TR" dirty="0" smtClean="0"/>
            <a:t>Anket/Ölçek Yoluyla Veri Elde Edilmesi</a:t>
          </a:r>
          <a:endParaRPr lang="tr-TR" dirty="0"/>
        </a:p>
      </dgm:t>
    </dgm:pt>
    <dgm:pt modelId="{21391AB4-FE7F-4E84-BD6B-7B5201D02CCE}" type="parTrans" cxnId="{8B82B935-90E3-4C1B-81F4-AD7CAD20FF3F}">
      <dgm:prSet/>
      <dgm:spPr/>
      <dgm:t>
        <a:bodyPr/>
        <a:lstStyle/>
        <a:p>
          <a:endParaRPr lang="tr-TR"/>
        </a:p>
      </dgm:t>
    </dgm:pt>
    <dgm:pt modelId="{86C49D34-E3E1-4CE9-8C4F-ECB155DBC2ED}" type="sibTrans" cxnId="{8B82B935-90E3-4C1B-81F4-AD7CAD20FF3F}">
      <dgm:prSet/>
      <dgm:spPr/>
      <dgm:t>
        <a:bodyPr/>
        <a:lstStyle/>
        <a:p>
          <a:endParaRPr lang="tr-TR"/>
        </a:p>
      </dgm:t>
    </dgm:pt>
    <dgm:pt modelId="{66CDA0EB-31FD-414A-A329-642BA4024337}" type="pres">
      <dgm:prSet presAssocID="{9BBB02C8-9D97-4244-9A12-F22B8F94739D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EFB6CD06-0F60-4961-A1FA-C761A835B2AF}" type="pres">
      <dgm:prSet presAssocID="{24CE2E78-9780-4C2C-9901-AD1031987CD3}" presName="parentLin" presStyleCnt="0"/>
      <dgm:spPr/>
    </dgm:pt>
    <dgm:pt modelId="{B8D71981-DED5-4736-97B5-A463A14F033F}" type="pres">
      <dgm:prSet presAssocID="{24CE2E78-9780-4C2C-9901-AD1031987CD3}" presName="parentLeftMargin" presStyleLbl="node1" presStyleIdx="0" presStyleCnt="4"/>
      <dgm:spPr/>
      <dgm:t>
        <a:bodyPr/>
        <a:lstStyle/>
        <a:p>
          <a:endParaRPr lang="tr-TR"/>
        </a:p>
      </dgm:t>
    </dgm:pt>
    <dgm:pt modelId="{E6DF33A5-C67A-41D0-85AD-5338CF49FE57}" type="pres">
      <dgm:prSet presAssocID="{24CE2E78-9780-4C2C-9901-AD1031987CD3}" presName="parentText" presStyleLbl="node1" presStyleIdx="0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891E7862-0262-4B31-95E9-F0A1D88DE662}" type="pres">
      <dgm:prSet presAssocID="{24CE2E78-9780-4C2C-9901-AD1031987CD3}" presName="negativeSpace" presStyleCnt="0"/>
      <dgm:spPr/>
    </dgm:pt>
    <dgm:pt modelId="{C32CF360-B495-4AB2-AFC0-14188367C1A1}" type="pres">
      <dgm:prSet presAssocID="{24CE2E78-9780-4C2C-9901-AD1031987CD3}" presName="childText" presStyleLbl="conFgAcc1" presStyleIdx="0" presStyleCnt="4">
        <dgm:presLayoutVars>
          <dgm:bulletEnabled val="1"/>
        </dgm:presLayoutVars>
      </dgm:prSet>
      <dgm:spPr/>
    </dgm:pt>
    <dgm:pt modelId="{4B876F48-2701-4592-81AE-09DEAECC038A}" type="pres">
      <dgm:prSet presAssocID="{78EC2F89-7F5E-4862-9415-FC28AA78A87B}" presName="spaceBetweenRectangles" presStyleCnt="0"/>
      <dgm:spPr/>
    </dgm:pt>
    <dgm:pt modelId="{909B444F-89D7-42D7-91EA-AC1AAA2D7D65}" type="pres">
      <dgm:prSet presAssocID="{8E8081B4-84F9-49EE-8568-787B1DEB75B3}" presName="parentLin" presStyleCnt="0"/>
      <dgm:spPr/>
    </dgm:pt>
    <dgm:pt modelId="{61728CA1-E8E4-4D68-BABD-2CC76F8E69FA}" type="pres">
      <dgm:prSet presAssocID="{8E8081B4-84F9-49EE-8568-787B1DEB75B3}" presName="parentLeftMargin" presStyleLbl="node1" presStyleIdx="0" presStyleCnt="4"/>
      <dgm:spPr/>
      <dgm:t>
        <a:bodyPr/>
        <a:lstStyle/>
        <a:p>
          <a:endParaRPr lang="tr-TR"/>
        </a:p>
      </dgm:t>
    </dgm:pt>
    <dgm:pt modelId="{7796DEBD-ABC0-486B-8ECF-C713512D7957}" type="pres">
      <dgm:prSet presAssocID="{8E8081B4-84F9-49EE-8568-787B1DEB75B3}" presName="parentText" presStyleLbl="node1" presStyleIdx="1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4DE28354-033C-400F-9908-2760E3D79106}" type="pres">
      <dgm:prSet presAssocID="{8E8081B4-84F9-49EE-8568-787B1DEB75B3}" presName="negativeSpace" presStyleCnt="0"/>
      <dgm:spPr/>
    </dgm:pt>
    <dgm:pt modelId="{91EB2628-8DB7-4877-BD00-A6C9E0C9BED6}" type="pres">
      <dgm:prSet presAssocID="{8E8081B4-84F9-49EE-8568-787B1DEB75B3}" presName="childText" presStyleLbl="conFgAcc1" presStyleIdx="1" presStyleCnt="4">
        <dgm:presLayoutVars>
          <dgm:bulletEnabled val="1"/>
        </dgm:presLayoutVars>
      </dgm:prSet>
      <dgm:spPr/>
    </dgm:pt>
    <dgm:pt modelId="{18CFC4BA-82C9-4EB8-94A5-C0681C1CAA85}" type="pres">
      <dgm:prSet presAssocID="{2D0FCB84-717C-448E-8A9A-2B2F54EC1628}" presName="spaceBetweenRectangles" presStyleCnt="0"/>
      <dgm:spPr/>
    </dgm:pt>
    <dgm:pt modelId="{738CAFEA-AC8B-48B5-9C88-A94EAE34F92D}" type="pres">
      <dgm:prSet presAssocID="{3788E1FE-C72D-479A-9E48-2073337AE4FF}" presName="parentLin" presStyleCnt="0"/>
      <dgm:spPr/>
    </dgm:pt>
    <dgm:pt modelId="{F5B2027E-C528-4581-AF3F-B7DEBD29F575}" type="pres">
      <dgm:prSet presAssocID="{3788E1FE-C72D-479A-9E48-2073337AE4FF}" presName="parentLeftMargin" presStyleLbl="node1" presStyleIdx="1" presStyleCnt="4"/>
      <dgm:spPr/>
      <dgm:t>
        <a:bodyPr/>
        <a:lstStyle/>
        <a:p>
          <a:endParaRPr lang="tr-TR"/>
        </a:p>
      </dgm:t>
    </dgm:pt>
    <dgm:pt modelId="{7065A324-E9AB-4860-94A9-B74914F6CDC1}" type="pres">
      <dgm:prSet presAssocID="{3788E1FE-C72D-479A-9E48-2073337AE4FF}" presName="parentText" presStyleLbl="node1" presStyleIdx="2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9F93C0D3-CB3C-4D78-BEA2-077F37457B43}" type="pres">
      <dgm:prSet presAssocID="{3788E1FE-C72D-479A-9E48-2073337AE4FF}" presName="negativeSpace" presStyleCnt="0"/>
      <dgm:spPr/>
    </dgm:pt>
    <dgm:pt modelId="{C59D1E7C-92B1-4011-9DE0-AE5592A3C362}" type="pres">
      <dgm:prSet presAssocID="{3788E1FE-C72D-479A-9E48-2073337AE4FF}" presName="childText" presStyleLbl="conFgAcc1" presStyleIdx="2" presStyleCnt="4" custLinFactNeighborX="-1" custLinFactNeighborY="-35278">
        <dgm:presLayoutVars>
          <dgm:bulletEnabled val="1"/>
        </dgm:presLayoutVars>
      </dgm:prSet>
      <dgm:spPr/>
    </dgm:pt>
    <dgm:pt modelId="{31C81150-39E8-4BBB-92CB-6CC7B0C6FBC6}" type="pres">
      <dgm:prSet presAssocID="{6D7A07FC-F7AA-44E3-86BB-C544697BD494}" presName="spaceBetweenRectangles" presStyleCnt="0"/>
      <dgm:spPr/>
    </dgm:pt>
    <dgm:pt modelId="{3F53D1DB-6C38-41C9-8C6D-19E8C4F97DDF}" type="pres">
      <dgm:prSet presAssocID="{A1ED8C41-E8AD-4994-85C2-89206709DCAA}" presName="parentLin" presStyleCnt="0"/>
      <dgm:spPr/>
    </dgm:pt>
    <dgm:pt modelId="{B2EA9F74-1679-450D-8E2F-B9039A3DF2EF}" type="pres">
      <dgm:prSet presAssocID="{A1ED8C41-E8AD-4994-85C2-89206709DCAA}" presName="parentLeftMargin" presStyleLbl="node1" presStyleIdx="2" presStyleCnt="4"/>
      <dgm:spPr/>
      <dgm:t>
        <a:bodyPr/>
        <a:lstStyle/>
        <a:p>
          <a:endParaRPr lang="tr-TR"/>
        </a:p>
      </dgm:t>
    </dgm:pt>
    <dgm:pt modelId="{DC3378CD-2E8E-458A-AF8E-31B209D9DB62}" type="pres">
      <dgm:prSet presAssocID="{A1ED8C41-E8AD-4994-85C2-89206709DCAA}" presName="parentText" presStyleLbl="node1" presStyleIdx="3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51E4916F-E5CD-46C6-AC54-C12BEAA196BD}" type="pres">
      <dgm:prSet presAssocID="{A1ED8C41-E8AD-4994-85C2-89206709DCAA}" presName="negativeSpace" presStyleCnt="0"/>
      <dgm:spPr/>
    </dgm:pt>
    <dgm:pt modelId="{A3FE9DAE-5CC8-4313-93DE-B7BED1E8A2CB}" type="pres">
      <dgm:prSet presAssocID="{A1ED8C41-E8AD-4994-85C2-89206709DCAA}" presName="childText" presStyleLbl="conFgAcc1" presStyleIdx="3" presStyleCnt="4">
        <dgm:presLayoutVars>
          <dgm:bulletEnabled val="1"/>
        </dgm:presLayoutVars>
      </dgm:prSet>
      <dgm:spPr/>
    </dgm:pt>
  </dgm:ptLst>
  <dgm:cxnLst>
    <dgm:cxn modelId="{F0BA3727-37FD-4E56-88E6-13A9CA9817BE}" type="presOf" srcId="{24CE2E78-9780-4C2C-9901-AD1031987CD3}" destId="{E6DF33A5-C67A-41D0-85AD-5338CF49FE57}" srcOrd="1" destOrd="0" presId="urn:microsoft.com/office/officeart/2005/8/layout/list1"/>
    <dgm:cxn modelId="{BAD1E857-0443-473D-84EA-63FDB31BA458}" type="presOf" srcId="{A1ED8C41-E8AD-4994-85C2-89206709DCAA}" destId="{B2EA9F74-1679-450D-8E2F-B9039A3DF2EF}" srcOrd="0" destOrd="0" presId="urn:microsoft.com/office/officeart/2005/8/layout/list1"/>
    <dgm:cxn modelId="{84B6D9FC-71C8-4E04-B92D-EC7E4A0535C8}" type="presOf" srcId="{3788E1FE-C72D-479A-9E48-2073337AE4FF}" destId="{7065A324-E9AB-4860-94A9-B74914F6CDC1}" srcOrd="1" destOrd="0" presId="urn:microsoft.com/office/officeart/2005/8/layout/list1"/>
    <dgm:cxn modelId="{003574F4-990D-45C8-A518-35853260DD83}" srcId="{9BBB02C8-9D97-4244-9A12-F22B8F94739D}" destId="{8E8081B4-84F9-49EE-8568-787B1DEB75B3}" srcOrd="1" destOrd="0" parTransId="{7CA85328-E4E1-4021-B1A9-6A92E967E813}" sibTransId="{2D0FCB84-717C-448E-8A9A-2B2F54EC1628}"/>
    <dgm:cxn modelId="{A033FA81-554E-425F-90A6-80ECE6608624}" type="presOf" srcId="{3788E1FE-C72D-479A-9E48-2073337AE4FF}" destId="{F5B2027E-C528-4581-AF3F-B7DEBD29F575}" srcOrd="0" destOrd="0" presId="urn:microsoft.com/office/officeart/2005/8/layout/list1"/>
    <dgm:cxn modelId="{CE8506F0-BB5E-4B22-AEE9-CEE784D17193}" srcId="{9BBB02C8-9D97-4244-9A12-F22B8F94739D}" destId="{3788E1FE-C72D-479A-9E48-2073337AE4FF}" srcOrd="2" destOrd="0" parTransId="{969E612B-822C-4140-BA3D-F4FDB85BE2B1}" sibTransId="{6D7A07FC-F7AA-44E3-86BB-C544697BD494}"/>
    <dgm:cxn modelId="{77018EE4-5E0E-4104-A17A-6459FFDC68ED}" type="presOf" srcId="{9BBB02C8-9D97-4244-9A12-F22B8F94739D}" destId="{66CDA0EB-31FD-414A-A329-642BA4024337}" srcOrd="0" destOrd="0" presId="urn:microsoft.com/office/officeart/2005/8/layout/list1"/>
    <dgm:cxn modelId="{D4687CB9-2AB7-41E2-8ABF-71326310C3E8}" srcId="{9BBB02C8-9D97-4244-9A12-F22B8F94739D}" destId="{24CE2E78-9780-4C2C-9901-AD1031987CD3}" srcOrd="0" destOrd="0" parTransId="{7A24D914-C2BA-4CB7-AC34-B0914872D53A}" sibTransId="{78EC2F89-7F5E-4862-9415-FC28AA78A87B}"/>
    <dgm:cxn modelId="{2D51CF37-3EE4-4DB8-A464-2CE4EFD3F061}" type="presOf" srcId="{A1ED8C41-E8AD-4994-85C2-89206709DCAA}" destId="{DC3378CD-2E8E-458A-AF8E-31B209D9DB62}" srcOrd="1" destOrd="0" presId="urn:microsoft.com/office/officeart/2005/8/layout/list1"/>
    <dgm:cxn modelId="{8B82B935-90E3-4C1B-81F4-AD7CAD20FF3F}" srcId="{9BBB02C8-9D97-4244-9A12-F22B8F94739D}" destId="{A1ED8C41-E8AD-4994-85C2-89206709DCAA}" srcOrd="3" destOrd="0" parTransId="{21391AB4-FE7F-4E84-BD6B-7B5201D02CCE}" sibTransId="{86C49D34-E3E1-4CE9-8C4F-ECB155DBC2ED}"/>
    <dgm:cxn modelId="{71B89BAD-C779-4E4B-B471-BD0F26D4987F}" type="presOf" srcId="{8E8081B4-84F9-49EE-8568-787B1DEB75B3}" destId="{7796DEBD-ABC0-486B-8ECF-C713512D7957}" srcOrd="1" destOrd="0" presId="urn:microsoft.com/office/officeart/2005/8/layout/list1"/>
    <dgm:cxn modelId="{8A34174F-3CC0-4F42-911C-DD75C4A25A09}" type="presOf" srcId="{8E8081B4-84F9-49EE-8568-787B1DEB75B3}" destId="{61728CA1-E8E4-4D68-BABD-2CC76F8E69FA}" srcOrd="0" destOrd="0" presId="urn:microsoft.com/office/officeart/2005/8/layout/list1"/>
    <dgm:cxn modelId="{31C825DF-905B-4BFE-9CA2-6071F3C1EFD8}" type="presOf" srcId="{24CE2E78-9780-4C2C-9901-AD1031987CD3}" destId="{B8D71981-DED5-4736-97B5-A463A14F033F}" srcOrd="0" destOrd="0" presId="urn:microsoft.com/office/officeart/2005/8/layout/list1"/>
    <dgm:cxn modelId="{9D175DDF-0C91-4AA7-ACE4-48EE13924D64}" type="presParOf" srcId="{66CDA0EB-31FD-414A-A329-642BA4024337}" destId="{EFB6CD06-0F60-4961-A1FA-C761A835B2AF}" srcOrd="0" destOrd="0" presId="urn:microsoft.com/office/officeart/2005/8/layout/list1"/>
    <dgm:cxn modelId="{AF5232E1-4C80-4D75-8631-6405A6D683D0}" type="presParOf" srcId="{EFB6CD06-0F60-4961-A1FA-C761A835B2AF}" destId="{B8D71981-DED5-4736-97B5-A463A14F033F}" srcOrd="0" destOrd="0" presId="urn:microsoft.com/office/officeart/2005/8/layout/list1"/>
    <dgm:cxn modelId="{FE0D4E8B-309F-4C63-999B-0445D71CF619}" type="presParOf" srcId="{EFB6CD06-0F60-4961-A1FA-C761A835B2AF}" destId="{E6DF33A5-C67A-41D0-85AD-5338CF49FE57}" srcOrd="1" destOrd="0" presId="urn:microsoft.com/office/officeart/2005/8/layout/list1"/>
    <dgm:cxn modelId="{1BC8785A-2C90-4FD3-A861-3C5DE0599999}" type="presParOf" srcId="{66CDA0EB-31FD-414A-A329-642BA4024337}" destId="{891E7862-0262-4B31-95E9-F0A1D88DE662}" srcOrd="1" destOrd="0" presId="urn:microsoft.com/office/officeart/2005/8/layout/list1"/>
    <dgm:cxn modelId="{26296DB7-50D9-4D3D-B4AE-409650ADF4AA}" type="presParOf" srcId="{66CDA0EB-31FD-414A-A329-642BA4024337}" destId="{C32CF360-B495-4AB2-AFC0-14188367C1A1}" srcOrd="2" destOrd="0" presId="urn:microsoft.com/office/officeart/2005/8/layout/list1"/>
    <dgm:cxn modelId="{15DC8694-4EF0-40E1-821A-A74E57D06FEC}" type="presParOf" srcId="{66CDA0EB-31FD-414A-A329-642BA4024337}" destId="{4B876F48-2701-4592-81AE-09DEAECC038A}" srcOrd="3" destOrd="0" presId="urn:microsoft.com/office/officeart/2005/8/layout/list1"/>
    <dgm:cxn modelId="{9822BF1B-A78A-470B-B2E8-0B4BE770C655}" type="presParOf" srcId="{66CDA0EB-31FD-414A-A329-642BA4024337}" destId="{909B444F-89D7-42D7-91EA-AC1AAA2D7D65}" srcOrd="4" destOrd="0" presId="urn:microsoft.com/office/officeart/2005/8/layout/list1"/>
    <dgm:cxn modelId="{2884E2D8-7CD9-44F6-A447-A665A49B997A}" type="presParOf" srcId="{909B444F-89D7-42D7-91EA-AC1AAA2D7D65}" destId="{61728CA1-E8E4-4D68-BABD-2CC76F8E69FA}" srcOrd="0" destOrd="0" presId="urn:microsoft.com/office/officeart/2005/8/layout/list1"/>
    <dgm:cxn modelId="{09DE07C7-2528-4542-A9B8-DEABF525BDB9}" type="presParOf" srcId="{909B444F-89D7-42D7-91EA-AC1AAA2D7D65}" destId="{7796DEBD-ABC0-486B-8ECF-C713512D7957}" srcOrd="1" destOrd="0" presId="urn:microsoft.com/office/officeart/2005/8/layout/list1"/>
    <dgm:cxn modelId="{7EDDB682-991E-46F4-AFB9-B9ABF38FC62F}" type="presParOf" srcId="{66CDA0EB-31FD-414A-A329-642BA4024337}" destId="{4DE28354-033C-400F-9908-2760E3D79106}" srcOrd="5" destOrd="0" presId="urn:microsoft.com/office/officeart/2005/8/layout/list1"/>
    <dgm:cxn modelId="{6C6666CD-58B7-4FCC-82C2-2592B94A3B72}" type="presParOf" srcId="{66CDA0EB-31FD-414A-A329-642BA4024337}" destId="{91EB2628-8DB7-4877-BD00-A6C9E0C9BED6}" srcOrd="6" destOrd="0" presId="urn:microsoft.com/office/officeart/2005/8/layout/list1"/>
    <dgm:cxn modelId="{2469D003-02B7-4162-ADA3-98A6CB6F2987}" type="presParOf" srcId="{66CDA0EB-31FD-414A-A329-642BA4024337}" destId="{18CFC4BA-82C9-4EB8-94A5-C0681C1CAA85}" srcOrd="7" destOrd="0" presId="urn:microsoft.com/office/officeart/2005/8/layout/list1"/>
    <dgm:cxn modelId="{16B39844-6B4A-4B5A-BA02-A099CCC7423E}" type="presParOf" srcId="{66CDA0EB-31FD-414A-A329-642BA4024337}" destId="{738CAFEA-AC8B-48B5-9C88-A94EAE34F92D}" srcOrd="8" destOrd="0" presId="urn:microsoft.com/office/officeart/2005/8/layout/list1"/>
    <dgm:cxn modelId="{9B660027-9BD5-4F51-B5D5-F9DB7D7B8356}" type="presParOf" srcId="{738CAFEA-AC8B-48B5-9C88-A94EAE34F92D}" destId="{F5B2027E-C528-4581-AF3F-B7DEBD29F575}" srcOrd="0" destOrd="0" presId="urn:microsoft.com/office/officeart/2005/8/layout/list1"/>
    <dgm:cxn modelId="{1E68D187-910A-4EC3-A301-1AF1EC854228}" type="presParOf" srcId="{738CAFEA-AC8B-48B5-9C88-A94EAE34F92D}" destId="{7065A324-E9AB-4860-94A9-B74914F6CDC1}" srcOrd="1" destOrd="0" presId="urn:microsoft.com/office/officeart/2005/8/layout/list1"/>
    <dgm:cxn modelId="{CAD7A99D-6A47-4ABC-B8F7-8D04518B9878}" type="presParOf" srcId="{66CDA0EB-31FD-414A-A329-642BA4024337}" destId="{9F93C0D3-CB3C-4D78-BEA2-077F37457B43}" srcOrd="9" destOrd="0" presId="urn:microsoft.com/office/officeart/2005/8/layout/list1"/>
    <dgm:cxn modelId="{62438245-6955-4189-B3A2-210EB6AC3608}" type="presParOf" srcId="{66CDA0EB-31FD-414A-A329-642BA4024337}" destId="{C59D1E7C-92B1-4011-9DE0-AE5592A3C362}" srcOrd="10" destOrd="0" presId="urn:microsoft.com/office/officeart/2005/8/layout/list1"/>
    <dgm:cxn modelId="{D1D9D541-FD18-42C4-9568-86447BC3B4D3}" type="presParOf" srcId="{66CDA0EB-31FD-414A-A329-642BA4024337}" destId="{31C81150-39E8-4BBB-92CB-6CC7B0C6FBC6}" srcOrd="11" destOrd="0" presId="urn:microsoft.com/office/officeart/2005/8/layout/list1"/>
    <dgm:cxn modelId="{9A083424-B5FC-4A81-889F-5B22A63CA4A3}" type="presParOf" srcId="{66CDA0EB-31FD-414A-A329-642BA4024337}" destId="{3F53D1DB-6C38-41C9-8C6D-19E8C4F97DDF}" srcOrd="12" destOrd="0" presId="urn:microsoft.com/office/officeart/2005/8/layout/list1"/>
    <dgm:cxn modelId="{303F5988-48DC-47CC-A0D2-52C18C99CC6A}" type="presParOf" srcId="{3F53D1DB-6C38-41C9-8C6D-19E8C4F97DDF}" destId="{B2EA9F74-1679-450D-8E2F-B9039A3DF2EF}" srcOrd="0" destOrd="0" presId="urn:microsoft.com/office/officeart/2005/8/layout/list1"/>
    <dgm:cxn modelId="{2F7A7366-CE60-4A61-91C8-5E95980713BB}" type="presParOf" srcId="{3F53D1DB-6C38-41C9-8C6D-19E8C4F97DDF}" destId="{DC3378CD-2E8E-458A-AF8E-31B209D9DB62}" srcOrd="1" destOrd="0" presId="urn:microsoft.com/office/officeart/2005/8/layout/list1"/>
    <dgm:cxn modelId="{796A26D7-4E8F-44A9-9480-63B633F7127D}" type="presParOf" srcId="{66CDA0EB-31FD-414A-A329-642BA4024337}" destId="{51E4916F-E5CD-46C6-AC54-C12BEAA196BD}" srcOrd="13" destOrd="0" presId="urn:microsoft.com/office/officeart/2005/8/layout/list1"/>
    <dgm:cxn modelId="{D8872AAA-C0D5-4078-AA17-F1FEB7E9CFDE}" type="presParOf" srcId="{66CDA0EB-31FD-414A-A329-642BA4024337}" destId="{A3FE9DAE-5CC8-4313-93DE-B7BED1E8A2CB}" srcOrd="14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9BBB02C8-9D97-4244-9A12-F22B8F94739D}" type="doc">
      <dgm:prSet loTypeId="urn:microsoft.com/office/officeart/2005/8/layout/list1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tr-TR"/>
        </a:p>
      </dgm:t>
    </dgm:pt>
    <dgm:pt modelId="{24CE2E78-9780-4C2C-9901-AD1031987CD3}">
      <dgm:prSet phldrT="[Metin]"/>
      <dgm:spPr/>
      <dgm:t>
        <a:bodyPr/>
        <a:lstStyle/>
        <a:p>
          <a:r>
            <a:rPr lang="tr-TR" dirty="0" smtClean="0"/>
            <a:t>Yazılı kaynaklardan veri elde etme</a:t>
          </a:r>
          <a:endParaRPr lang="tr-TR" dirty="0"/>
        </a:p>
      </dgm:t>
    </dgm:pt>
    <dgm:pt modelId="{7A24D914-C2BA-4CB7-AC34-B0914872D53A}" type="parTrans" cxnId="{D4687CB9-2AB7-41E2-8ABF-71326310C3E8}">
      <dgm:prSet/>
      <dgm:spPr/>
      <dgm:t>
        <a:bodyPr/>
        <a:lstStyle/>
        <a:p>
          <a:endParaRPr lang="tr-TR"/>
        </a:p>
      </dgm:t>
    </dgm:pt>
    <dgm:pt modelId="{78EC2F89-7F5E-4862-9415-FC28AA78A87B}" type="sibTrans" cxnId="{D4687CB9-2AB7-41E2-8ABF-71326310C3E8}">
      <dgm:prSet/>
      <dgm:spPr/>
      <dgm:t>
        <a:bodyPr/>
        <a:lstStyle/>
        <a:p>
          <a:endParaRPr lang="tr-TR"/>
        </a:p>
      </dgm:t>
    </dgm:pt>
    <dgm:pt modelId="{E59E6C66-B3E1-4EAB-982C-B36A7AAD879A}">
      <dgm:prSet phldrT="[Metin]"/>
      <dgm:spPr/>
      <dgm:t>
        <a:bodyPr/>
        <a:lstStyle/>
        <a:p>
          <a:r>
            <a:rPr lang="tr-TR" dirty="0" smtClean="0"/>
            <a:t>Sorunun özgeçmişine ve yeni hali hazır durumuna dair bilgileri toplayarak problemin durumunu açığa kavuşturmak, araştırmanın çerçevesini belirlemek.</a:t>
          </a:r>
          <a:endParaRPr lang="tr-TR" dirty="0"/>
        </a:p>
      </dgm:t>
    </dgm:pt>
    <dgm:pt modelId="{957F6AD2-E46E-4A0C-8237-7344EF0965DF}" type="parTrans" cxnId="{1E7A2DCA-EC5C-4FFA-98DD-2DCC369A1C5E}">
      <dgm:prSet/>
      <dgm:spPr/>
      <dgm:t>
        <a:bodyPr/>
        <a:lstStyle/>
        <a:p>
          <a:endParaRPr lang="tr-TR"/>
        </a:p>
      </dgm:t>
    </dgm:pt>
    <dgm:pt modelId="{0FBF1F36-ACC1-4E62-8917-2D4E25BB85D2}" type="sibTrans" cxnId="{1E7A2DCA-EC5C-4FFA-98DD-2DCC369A1C5E}">
      <dgm:prSet/>
      <dgm:spPr/>
      <dgm:t>
        <a:bodyPr/>
        <a:lstStyle/>
        <a:p>
          <a:endParaRPr lang="tr-TR"/>
        </a:p>
      </dgm:t>
    </dgm:pt>
    <dgm:pt modelId="{FC3E310F-AA55-4D00-B7B4-CFFC05F86139}">
      <dgm:prSet/>
      <dgm:spPr/>
      <dgm:t>
        <a:bodyPr/>
        <a:lstStyle/>
        <a:p>
          <a:r>
            <a:rPr lang="tr-TR" dirty="0" smtClean="0"/>
            <a:t>Hazır bilgileri problemin çözümünde veri olarak kullanmak.</a:t>
          </a:r>
          <a:endParaRPr lang="tr-TR" dirty="0"/>
        </a:p>
      </dgm:t>
    </dgm:pt>
    <dgm:pt modelId="{F64A694E-8F1C-45CD-A195-9E09C685DDD8}" type="parTrans" cxnId="{B8F5075A-8248-4085-BECB-53B8D135766C}">
      <dgm:prSet/>
      <dgm:spPr/>
      <dgm:t>
        <a:bodyPr/>
        <a:lstStyle/>
        <a:p>
          <a:endParaRPr lang="tr-TR"/>
        </a:p>
      </dgm:t>
    </dgm:pt>
    <dgm:pt modelId="{A625E348-DE51-4C10-A996-BF161BE1A517}" type="sibTrans" cxnId="{B8F5075A-8248-4085-BECB-53B8D135766C}">
      <dgm:prSet/>
      <dgm:spPr/>
      <dgm:t>
        <a:bodyPr/>
        <a:lstStyle/>
        <a:p>
          <a:endParaRPr lang="tr-TR"/>
        </a:p>
      </dgm:t>
    </dgm:pt>
    <dgm:pt modelId="{66CDA0EB-31FD-414A-A329-642BA4024337}" type="pres">
      <dgm:prSet presAssocID="{9BBB02C8-9D97-4244-9A12-F22B8F94739D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EFB6CD06-0F60-4961-A1FA-C761A835B2AF}" type="pres">
      <dgm:prSet presAssocID="{24CE2E78-9780-4C2C-9901-AD1031987CD3}" presName="parentLin" presStyleCnt="0"/>
      <dgm:spPr/>
    </dgm:pt>
    <dgm:pt modelId="{B8D71981-DED5-4736-97B5-A463A14F033F}" type="pres">
      <dgm:prSet presAssocID="{24CE2E78-9780-4C2C-9901-AD1031987CD3}" presName="parentLeftMargin" presStyleLbl="node1" presStyleIdx="0" presStyleCnt="1"/>
      <dgm:spPr/>
      <dgm:t>
        <a:bodyPr/>
        <a:lstStyle/>
        <a:p>
          <a:endParaRPr lang="tr-TR"/>
        </a:p>
      </dgm:t>
    </dgm:pt>
    <dgm:pt modelId="{E6DF33A5-C67A-41D0-85AD-5338CF49FE57}" type="pres">
      <dgm:prSet presAssocID="{24CE2E78-9780-4C2C-9901-AD1031987CD3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891E7862-0262-4B31-95E9-F0A1D88DE662}" type="pres">
      <dgm:prSet presAssocID="{24CE2E78-9780-4C2C-9901-AD1031987CD3}" presName="negativeSpace" presStyleCnt="0"/>
      <dgm:spPr/>
    </dgm:pt>
    <dgm:pt modelId="{C32CF360-B495-4AB2-AFC0-14188367C1A1}" type="pres">
      <dgm:prSet presAssocID="{24CE2E78-9780-4C2C-9901-AD1031987CD3}" presName="childText" presStyleLbl="conFgAcc1" presStyleIdx="0" presStyleCnt="1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DC632900-8767-4878-BC3B-2CA37EF381DF}" type="presOf" srcId="{9BBB02C8-9D97-4244-9A12-F22B8F94739D}" destId="{66CDA0EB-31FD-414A-A329-642BA4024337}" srcOrd="0" destOrd="0" presId="urn:microsoft.com/office/officeart/2005/8/layout/list1"/>
    <dgm:cxn modelId="{B8F5075A-8248-4085-BECB-53B8D135766C}" srcId="{24CE2E78-9780-4C2C-9901-AD1031987CD3}" destId="{FC3E310F-AA55-4D00-B7B4-CFFC05F86139}" srcOrd="1" destOrd="0" parTransId="{F64A694E-8F1C-45CD-A195-9E09C685DDD8}" sibTransId="{A625E348-DE51-4C10-A996-BF161BE1A517}"/>
    <dgm:cxn modelId="{1E7A2DCA-EC5C-4FFA-98DD-2DCC369A1C5E}" srcId="{24CE2E78-9780-4C2C-9901-AD1031987CD3}" destId="{E59E6C66-B3E1-4EAB-982C-B36A7AAD879A}" srcOrd="0" destOrd="0" parTransId="{957F6AD2-E46E-4A0C-8237-7344EF0965DF}" sibTransId="{0FBF1F36-ACC1-4E62-8917-2D4E25BB85D2}"/>
    <dgm:cxn modelId="{25598C21-C38A-4212-9E4B-F086EC9BC606}" type="presOf" srcId="{E59E6C66-B3E1-4EAB-982C-B36A7AAD879A}" destId="{C32CF360-B495-4AB2-AFC0-14188367C1A1}" srcOrd="0" destOrd="0" presId="urn:microsoft.com/office/officeart/2005/8/layout/list1"/>
    <dgm:cxn modelId="{C717F64E-C861-4992-9AE0-A7DC596035C5}" type="presOf" srcId="{24CE2E78-9780-4C2C-9901-AD1031987CD3}" destId="{B8D71981-DED5-4736-97B5-A463A14F033F}" srcOrd="0" destOrd="0" presId="urn:microsoft.com/office/officeart/2005/8/layout/list1"/>
    <dgm:cxn modelId="{268BF805-48B8-4E39-90FB-76A77BC0A772}" type="presOf" srcId="{FC3E310F-AA55-4D00-B7B4-CFFC05F86139}" destId="{C32CF360-B495-4AB2-AFC0-14188367C1A1}" srcOrd="0" destOrd="1" presId="urn:microsoft.com/office/officeart/2005/8/layout/list1"/>
    <dgm:cxn modelId="{D74FC950-13B1-41D4-92A7-615F8F67BAAC}" type="presOf" srcId="{24CE2E78-9780-4C2C-9901-AD1031987CD3}" destId="{E6DF33A5-C67A-41D0-85AD-5338CF49FE57}" srcOrd="1" destOrd="0" presId="urn:microsoft.com/office/officeart/2005/8/layout/list1"/>
    <dgm:cxn modelId="{D4687CB9-2AB7-41E2-8ABF-71326310C3E8}" srcId="{9BBB02C8-9D97-4244-9A12-F22B8F94739D}" destId="{24CE2E78-9780-4C2C-9901-AD1031987CD3}" srcOrd="0" destOrd="0" parTransId="{7A24D914-C2BA-4CB7-AC34-B0914872D53A}" sibTransId="{78EC2F89-7F5E-4862-9415-FC28AA78A87B}"/>
    <dgm:cxn modelId="{7874E17D-657D-47AB-824C-E1BF5AC955C0}" type="presParOf" srcId="{66CDA0EB-31FD-414A-A329-642BA4024337}" destId="{EFB6CD06-0F60-4961-A1FA-C761A835B2AF}" srcOrd="0" destOrd="0" presId="urn:microsoft.com/office/officeart/2005/8/layout/list1"/>
    <dgm:cxn modelId="{D7DEEB4E-DE50-4966-B7EF-6946ECA0B94E}" type="presParOf" srcId="{EFB6CD06-0F60-4961-A1FA-C761A835B2AF}" destId="{B8D71981-DED5-4736-97B5-A463A14F033F}" srcOrd="0" destOrd="0" presId="urn:microsoft.com/office/officeart/2005/8/layout/list1"/>
    <dgm:cxn modelId="{D12D9B1E-9E4E-45EF-B72A-2F376FDBB232}" type="presParOf" srcId="{EFB6CD06-0F60-4961-A1FA-C761A835B2AF}" destId="{E6DF33A5-C67A-41D0-85AD-5338CF49FE57}" srcOrd="1" destOrd="0" presId="urn:microsoft.com/office/officeart/2005/8/layout/list1"/>
    <dgm:cxn modelId="{42EC059E-8E1B-41DC-B1EA-55DF39B89C4E}" type="presParOf" srcId="{66CDA0EB-31FD-414A-A329-642BA4024337}" destId="{891E7862-0262-4B31-95E9-F0A1D88DE662}" srcOrd="1" destOrd="0" presId="urn:microsoft.com/office/officeart/2005/8/layout/list1"/>
    <dgm:cxn modelId="{E0CAD35E-E86D-41E7-A4C5-F1AF157E54FD}" type="presParOf" srcId="{66CDA0EB-31FD-414A-A329-642BA4024337}" destId="{C32CF360-B495-4AB2-AFC0-14188367C1A1}" srcOrd="2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9BBB02C8-9D97-4244-9A12-F22B8F94739D}" type="doc">
      <dgm:prSet loTypeId="urn:microsoft.com/office/officeart/2005/8/layout/list1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tr-TR"/>
        </a:p>
      </dgm:t>
    </dgm:pt>
    <dgm:pt modelId="{8E8081B4-84F9-49EE-8568-787B1DEB75B3}">
      <dgm:prSet phldrT="[Metin]"/>
      <dgm:spPr/>
      <dgm:t>
        <a:bodyPr/>
        <a:lstStyle/>
        <a:p>
          <a:r>
            <a:rPr lang="tr-TR" dirty="0" smtClean="0"/>
            <a:t>Gözlem yoluyla veri elde edilmesi</a:t>
          </a:r>
          <a:endParaRPr lang="tr-TR" dirty="0"/>
        </a:p>
      </dgm:t>
    </dgm:pt>
    <dgm:pt modelId="{7CA85328-E4E1-4021-B1A9-6A92E967E813}" type="parTrans" cxnId="{003574F4-990D-45C8-A518-35853260DD83}">
      <dgm:prSet/>
      <dgm:spPr/>
      <dgm:t>
        <a:bodyPr/>
        <a:lstStyle/>
        <a:p>
          <a:endParaRPr lang="tr-TR"/>
        </a:p>
      </dgm:t>
    </dgm:pt>
    <dgm:pt modelId="{2D0FCB84-717C-448E-8A9A-2B2F54EC1628}" type="sibTrans" cxnId="{003574F4-990D-45C8-A518-35853260DD83}">
      <dgm:prSet/>
      <dgm:spPr/>
      <dgm:t>
        <a:bodyPr/>
        <a:lstStyle/>
        <a:p>
          <a:endParaRPr lang="tr-TR"/>
        </a:p>
      </dgm:t>
    </dgm:pt>
    <dgm:pt modelId="{D71798A2-6FEB-4328-BE34-5740E74C2C86}">
      <dgm:prSet phldrT="[Metin]"/>
      <dgm:spPr/>
      <dgm:t>
        <a:bodyPr/>
        <a:lstStyle/>
        <a:p>
          <a:pPr algn="just"/>
          <a:r>
            <a:rPr lang="tr-TR" dirty="0" smtClean="0"/>
            <a:t>Araştırmada gözlem gerçek hayat içinde olup bitenlerin araştırmacı tarafından izlenerek kaydedilmesi tekniğidir.</a:t>
          </a:r>
          <a:endParaRPr lang="tr-TR" dirty="0"/>
        </a:p>
      </dgm:t>
    </dgm:pt>
    <dgm:pt modelId="{6B1C001F-A8E7-47CB-B630-665FF26E9E2F}" type="parTrans" cxnId="{C2F95593-8662-47D7-9E26-20CE3A48161F}">
      <dgm:prSet/>
      <dgm:spPr/>
      <dgm:t>
        <a:bodyPr/>
        <a:lstStyle/>
        <a:p>
          <a:endParaRPr lang="tr-TR"/>
        </a:p>
      </dgm:t>
    </dgm:pt>
    <dgm:pt modelId="{7E1ED464-C9B3-4AE1-A57A-4DC691A7E6A1}" type="sibTrans" cxnId="{C2F95593-8662-47D7-9E26-20CE3A48161F}">
      <dgm:prSet/>
      <dgm:spPr/>
      <dgm:t>
        <a:bodyPr/>
        <a:lstStyle/>
        <a:p>
          <a:endParaRPr lang="tr-TR"/>
        </a:p>
      </dgm:t>
    </dgm:pt>
    <dgm:pt modelId="{1FFA2241-60AE-47E6-9953-D2C252E64A98}">
      <dgm:prSet phldrT="[Metin]"/>
      <dgm:spPr/>
      <dgm:t>
        <a:bodyPr/>
        <a:lstStyle/>
        <a:p>
          <a:pPr algn="just"/>
          <a:r>
            <a:rPr lang="tr-TR" smtClean="0"/>
            <a:t>Belirli bir araştırma amacına hizmet etmelidir.</a:t>
          </a:r>
          <a:endParaRPr lang="tr-TR" dirty="0"/>
        </a:p>
      </dgm:t>
    </dgm:pt>
    <dgm:pt modelId="{B74444F8-72FF-42F9-BF1F-7D870BF0C45D}" type="parTrans" cxnId="{2C4564BD-76CF-4A3A-97B9-77F46ED26D26}">
      <dgm:prSet/>
      <dgm:spPr/>
      <dgm:t>
        <a:bodyPr/>
        <a:lstStyle/>
        <a:p>
          <a:endParaRPr lang="tr-TR"/>
        </a:p>
      </dgm:t>
    </dgm:pt>
    <dgm:pt modelId="{79C997AA-C1A3-4EDA-88F5-938943FD556B}" type="sibTrans" cxnId="{2C4564BD-76CF-4A3A-97B9-77F46ED26D26}">
      <dgm:prSet/>
      <dgm:spPr/>
      <dgm:t>
        <a:bodyPr/>
        <a:lstStyle/>
        <a:p>
          <a:endParaRPr lang="tr-TR"/>
        </a:p>
      </dgm:t>
    </dgm:pt>
    <dgm:pt modelId="{0684FBD0-6992-4262-BEE9-6426121AA70A}">
      <dgm:prSet/>
      <dgm:spPr/>
      <dgm:t>
        <a:bodyPr/>
        <a:lstStyle/>
        <a:p>
          <a:r>
            <a:rPr lang="tr-TR" smtClean="0"/>
            <a:t>Araştırmacı tarafından önceden planlanmış bir faaliyet olmalıdır.</a:t>
          </a:r>
          <a:endParaRPr lang="tr-TR"/>
        </a:p>
      </dgm:t>
    </dgm:pt>
    <dgm:pt modelId="{94729680-42B5-4141-A775-20D3983EAE4C}" type="parTrans" cxnId="{BBE977C8-1301-4827-AE53-00AAF64713B9}">
      <dgm:prSet/>
      <dgm:spPr/>
      <dgm:t>
        <a:bodyPr/>
        <a:lstStyle/>
        <a:p>
          <a:endParaRPr lang="tr-TR"/>
        </a:p>
      </dgm:t>
    </dgm:pt>
    <dgm:pt modelId="{4C73B46E-DF8B-48FD-BD7F-D5B3CF588A50}" type="sibTrans" cxnId="{BBE977C8-1301-4827-AE53-00AAF64713B9}">
      <dgm:prSet/>
      <dgm:spPr/>
      <dgm:t>
        <a:bodyPr/>
        <a:lstStyle/>
        <a:p>
          <a:endParaRPr lang="tr-TR"/>
        </a:p>
      </dgm:t>
    </dgm:pt>
    <dgm:pt modelId="{82993A6B-3002-45AA-A927-639824F8D763}">
      <dgm:prSet/>
      <dgm:spPr/>
      <dgm:t>
        <a:bodyPr/>
        <a:lstStyle/>
        <a:p>
          <a:r>
            <a:rPr lang="tr-TR" dirty="0" smtClean="0"/>
            <a:t>Gözlem sonuçları sistematik olarak kaydedilmelidir.</a:t>
          </a:r>
          <a:endParaRPr lang="tr-TR" dirty="0"/>
        </a:p>
      </dgm:t>
    </dgm:pt>
    <dgm:pt modelId="{A0E5103F-0D81-41E7-8920-01C8FC686FD9}" type="parTrans" cxnId="{9E182E26-8BC2-46BC-8187-9C1EF7546626}">
      <dgm:prSet/>
      <dgm:spPr/>
      <dgm:t>
        <a:bodyPr/>
        <a:lstStyle/>
        <a:p>
          <a:endParaRPr lang="tr-TR"/>
        </a:p>
      </dgm:t>
    </dgm:pt>
    <dgm:pt modelId="{74E508F8-5F82-497E-8871-B5ADBC1BC51F}" type="sibTrans" cxnId="{9E182E26-8BC2-46BC-8187-9C1EF7546626}">
      <dgm:prSet/>
      <dgm:spPr/>
      <dgm:t>
        <a:bodyPr/>
        <a:lstStyle/>
        <a:p>
          <a:endParaRPr lang="tr-TR"/>
        </a:p>
      </dgm:t>
    </dgm:pt>
    <dgm:pt modelId="{8E53430D-6EDA-44C3-8CDC-8D28342ACD34}">
      <dgm:prSet/>
      <dgm:spPr/>
      <dgm:t>
        <a:bodyPr/>
        <a:lstStyle/>
        <a:p>
          <a:r>
            <a:rPr lang="tr-TR" smtClean="0"/>
            <a:t>Tutarlılık ve geçerlilik açısından gözlem sonuçları kanıtlanabilmelidir.</a:t>
          </a:r>
          <a:endParaRPr lang="tr-TR"/>
        </a:p>
      </dgm:t>
    </dgm:pt>
    <dgm:pt modelId="{AD00FA3C-CB09-423C-BE47-484A72A33EC6}" type="parTrans" cxnId="{D3EBC7B1-EEEA-4092-B8CA-6078A2FF58A4}">
      <dgm:prSet/>
      <dgm:spPr/>
      <dgm:t>
        <a:bodyPr/>
        <a:lstStyle/>
        <a:p>
          <a:endParaRPr lang="tr-TR"/>
        </a:p>
      </dgm:t>
    </dgm:pt>
    <dgm:pt modelId="{796247DD-378E-419A-B4DB-B47F55FD75A2}" type="sibTrans" cxnId="{D3EBC7B1-EEEA-4092-B8CA-6078A2FF58A4}">
      <dgm:prSet/>
      <dgm:spPr/>
      <dgm:t>
        <a:bodyPr/>
        <a:lstStyle/>
        <a:p>
          <a:endParaRPr lang="tr-TR"/>
        </a:p>
      </dgm:t>
    </dgm:pt>
    <dgm:pt modelId="{66CDA0EB-31FD-414A-A329-642BA4024337}" type="pres">
      <dgm:prSet presAssocID="{9BBB02C8-9D97-4244-9A12-F22B8F94739D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909B444F-89D7-42D7-91EA-AC1AAA2D7D65}" type="pres">
      <dgm:prSet presAssocID="{8E8081B4-84F9-49EE-8568-787B1DEB75B3}" presName="parentLin" presStyleCnt="0"/>
      <dgm:spPr/>
    </dgm:pt>
    <dgm:pt modelId="{61728CA1-E8E4-4D68-BABD-2CC76F8E69FA}" type="pres">
      <dgm:prSet presAssocID="{8E8081B4-84F9-49EE-8568-787B1DEB75B3}" presName="parentLeftMargin" presStyleLbl="node1" presStyleIdx="0" presStyleCnt="1"/>
      <dgm:spPr/>
      <dgm:t>
        <a:bodyPr/>
        <a:lstStyle/>
        <a:p>
          <a:endParaRPr lang="tr-TR"/>
        </a:p>
      </dgm:t>
    </dgm:pt>
    <dgm:pt modelId="{7796DEBD-ABC0-486B-8ECF-C713512D7957}" type="pres">
      <dgm:prSet presAssocID="{8E8081B4-84F9-49EE-8568-787B1DEB75B3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4DE28354-033C-400F-9908-2760E3D79106}" type="pres">
      <dgm:prSet presAssocID="{8E8081B4-84F9-49EE-8568-787B1DEB75B3}" presName="negativeSpace" presStyleCnt="0"/>
      <dgm:spPr/>
    </dgm:pt>
    <dgm:pt modelId="{91EB2628-8DB7-4877-BD00-A6C9E0C9BED6}" type="pres">
      <dgm:prSet presAssocID="{8E8081B4-84F9-49EE-8568-787B1DEB75B3}" presName="childText" presStyleLbl="conFgAcc1" presStyleIdx="0" presStyleCnt="1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9E182E26-8BC2-46BC-8187-9C1EF7546626}" srcId="{8E8081B4-84F9-49EE-8568-787B1DEB75B3}" destId="{82993A6B-3002-45AA-A927-639824F8D763}" srcOrd="3" destOrd="0" parTransId="{A0E5103F-0D81-41E7-8920-01C8FC686FD9}" sibTransId="{74E508F8-5F82-497E-8871-B5ADBC1BC51F}"/>
    <dgm:cxn modelId="{003574F4-990D-45C8-A518-35853260DD83}" srcId="{9BBB02C8-9D97-4244-9A12-F22B8F94739D}" destId="{8E8081B4-84F9-49EE-8568-787B1DEB75B3}" srcOrd="0" destOrd="0" parTransId="{7CA85328-E4E1-4021-B1A9-6A92E967E813}" sibTransId="{2D0FCB84-717C-448E-8A9A-2B2F54EC1628}"/>
    <dgm:cxn modelId="{2C4564BD-76CF-4A3A-97B9-77F46ED26D26}" srcId="{8E8081B4-84F9-49EE-8568-787B1DEB75B3}" destId="{1FFA2241-60AE-47E6-9953-D2C252E64A98}" srcOrd="1" destOrd="0" parTransId="{B74444F8-72FF-42F9-BF1F-7D870BF0C45D}" sibTransId="{79C997AA-C1A3-4EDA-88F5-938943FD556B}"/>
    <dgm:cxn modelId="{17C4B81D-71F2-40A1-9220-72918AD15603}" type="presOf" srcId="{82993A6B-3002-45AA-A927-639824F8D763}" destId="{91EB2628-8DB7-4877-BD00-A6C9E0C9BED6}" srcOrd="0" destOrd="3" presId="urn:microsoft.com/office/officeart/2005/8/layout/list1"/>
    <dgm:cxn modelId="{60B361B7-A6A8-4F6E-BD78-E22F705FE155}" type="presOf" srcId="{9BBB02C8-9D97-4244-9A12-F22B8F94739D}" destId="{66CDA0EB-31FD-414A-A329-642BA4024337}" srcOrd="0" destOrd="0" presId="urn:microsoft.com/office/officeart/2005/8/layout/list1"/>
    <dgm:cxn modelId="{F7BE2116-DB53-487B-A8CA-0EEAF058A28F}" type="presOf" srcId="{1FFA2241-60AE-47E6-9953-D2C252E64A98}" destId="{91EB2628-8DB7-4877-BD00-A6C9E0C9BED6}" srcOrd="0" destOrd="1" presId="urn:microsoft.com/office/officeart/2005/8/layout/list1"/>
    <dgm:cxn modelId="{BBE977C8-1301-4827-AE53-00AAF64713B9}" srcId="{8E8081B4-84F9-49EE-8568-787B1DEB75B3}" destId="{0684FBD0-6992-4262-BEE9-6426121AA70A}" srcOrd="2" destOrd="0" parTransId="{94729680-42B5-4141-A775-20D3983EAE4C}" sibTransId="{4C73B46E-DF8B-48FD-BD7F-D5B3CF588A50}"/>
    <dgm:cxn modelId="{0DB547F8-6B57-481F-9CEB-FFD75C75E029}" type="presOf" srcId="{8E8081B4-84F9-49EE-8568-787B1DEB75B3}" destId="{61728CA1-E8E4-4D68-BABD-2CC76F8E69FA}" srcOrd="0" destOrd="0" presId="urn:microsoft.com/office/officeart/2005/8/layout/list1"/>
    <dgm:cxn modelId="{CCD3149E-58CA-4D2F-A3F2-41693AE911CA}" type="presOf" srcId="{0684FBD0-6992-4262-BEE9-6426121AA70A}" destId="{91EB2628-8DB7-4877-BD00-A6C9E0C9BED6}" srcOrd="0" destOrd="2" presId="urn:microsoft.com/office/officeart/2005/8/layout/list1"/>
    <dgm:cxn modelId="{828BF132-69BB-44EC-8BDA-72EC93BDD99E}" type="presOf" srcId="{8E8081B4-84F9-49EE-8568-787B1DEB75B3}" destId="{7796DEBD-ABC0-486B-8ECF-C713512D7957}" srcOrd="1" destOrd="0" presId="urn:microsoft.com/office/officeart/2005/8/layout/list1"/>
    <dgm:cxn modelId="{4B1A0443-1311-4D0D-B7F5-726952BB27E6}" type="presOf" srcId="{D71798A2-6FEB-4328-BE34-5740E74C2C86}" destId="{91EB2628-8DB7-4877-BD00-A6C9E0C9BED6}" srcOrd="0" destOrd="0" presId="urn:microsoft.com/office/officeart/2005/8/layout/list1"/>
    <dgm:cxn modelId="{C2F95593-8662-47D7-9E26-20CE3A48161F}" srcId="{8E8081B4-84F9-49EE-8568-787B1DEB75B3}" destId="{D71798A2-6FEB-4328-BE34-5740E74C2C86}" srcOrd="0" destOrd="0" parTransId="{6B1C001F-A8E7-47CB-B630-665FF26E9E2F}" sibTransId="{7E1ED464-C9B3-4AE1-A57A-4DC691A7E6A1}"/>
    <dgm:cxn modelId="{D3EBC7B1-EEEA-4092-B8CA-6078A2FF58A4}" srcId="{8E8081B4-84F9-49EE-8568-787B1DEB75B3}" destId="{8E53430D-6EDA-44C3-8CDC-8D28342ACD34}" srcOrd="4" destOrd="0" parTransId="{AD00FA3C-CB09-423C-BE47-484A72A33EC6}" sibTransId="{796247DD-378E-419A-B4DB-B47F55FD75A2}"/>
    <dgm:cxn modelId="{8640A2D4-9E4A-461E-865A-35D1E4E75A26}" type="presOf" srcId="{8E53430D-6EDA-44C3-8CDC-8D28342ACD34}" destId="{91EB2628-8DB7-4877-BD00-A6C9E0C9BED6}" srcOrd="0" destOrd="4" presId="urn:microsoft.com/office/officeart/2005/8/layout/list1"/>
    <dgm:cxn modelId="{A2CBE18E-16C1-4FA2-ABCE-FB604E37DDA9}" type="presParOf" srcId="{66CDA0EB-31FD-414A-A329-642BA4024337}" destId="{909B444F-89D7-42D7-91EA-AC1AAA2D7D65}" srcOrd="0" destOrd="0" presId="urn:microsoft.com/office/officeart/2005/8/layout/list1"/>
    <dgm:cxn modelId="{12364E68-C7C8-41EA-9734-B95E3E85FB0C}" type="presParOf" srcId="{909B444F-89D7-42D7-91EA-AC1AAA2D7D65}" destId="{61728CA1-E8E4-4D68-BABD-2CC76F8E69FA}" srcOrd="0" destOrd="0" presId="urn:microsoft.com/office/officeart/2005/8/layout/list1"/>
    <dgm:cxn modelId="{A6A0B369-D6B9-4D2D-BA63-48B810AA0E57}" type="presParOf" srcId="{909B444F-89D7-42D7-91EA-AC1AAA2D7D65}" destId="{7796DEBD-ABC0-486B-8ECF-C713512D7957}" srcOrd="1" destOrd="0" presId="urn:microsoft.com/office/officeart/2005/8/layout/list1"/>
    <dgm:cxn modelId="{2B5784AF-7E84-4112-B027-FDA82E427B0D}" type="presParOf" srcId="{66CDA0EB-31FD-414A-A329-642BA4024337}" destId="{4DE28354-033C-400F-9908-2760E3D79106}" srcOrd="1" destOrd="0" presId="urn:microsoft.com/office/officeart/2005/8/layout/list1"/>
    <dgm:cxn modelId="{A2A6BA06-DB0A-412B-B7FC-F6D852D327D1}" type="presParOf" srcId="{66CDA0EB-31FD-414A-A329-642BA4024337}" destId="{91EB2628-8DB7-4877-BD00-A6C9E0C9BED6}" srcOrd="2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9BBB02C8-9D97-4244-9A12-F22B8F94739D}" type="doc">
      <dgm:prSet loTypeId="urn:microsoft.com/office/officeart/2005/8/layout/list1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tr-TR"/>
        </a:p>
      </dgm:t>
    </dgm:pt>
    <dgm:pt modelId="{8E8081B4-84F9-49EE-8568-787B1DEB75B3}">
      <dgm:prSet phldrT="[Metin]"/>
      <dgm:spPr/>
      <dgm:t>
        <a:bodyPr/>
        <a:lstStyle/>
        <a:p>
          <a:r>
            <a:rPr lang="tr-TR" b="1" i="1" u="sng" dirty="0" smtClean="0"/>
            <a:t>-Gözlem Formunun Hazırlanması</a:t>
          </a:r>
          <a:endParaRPr lang="tr-TR" dirty="0"/>
        </a:p>
      </dgm:t>
    </dgm:pt>
    <dgm:pt modelId="{7CA85328-E4E1-4021-B1A9-6A92E967E813}" type="parTrans" cxnId="{003574F4-990D-45C8-A518-35853260DD83}">
      <dgm:prSet/>
      <dgm:spPr/>
      <dgm:t>
        <a:bodyPr/>
        <a:lstStyle/>
        <a:p>
          <a:endParaRPr lang="tr-TR"/>
        </a:p>
      </dgm:t>
    </dgm:pt>
    <dgm:pt modelId="{2D0FCB84-717C-448E-8A9A-2B2F54EC1628}" type="sibTrans" cxnId="{003574F4-990D-45C8-A518-35853260DD83}">
      <dgm:prSet/>
      <dgm:spPr/>
      <dgm:t>
        <a:bodyPr/>
        <a:lstStyle/>
        <a:p>
          <a:endParaRPr lang="tr-TR"/>
        </a:p>
      </dgm:t>
    </dgm:pt>
    <dgm:pt modelId="{D71798A2-6FEB-4328-BE34-5740E74C2C86}">
      <dgm:prSet phldrT="[Metin]"/>
      <dgm:spPr/>
      <dgm:t>
        <a:bodyPr/>
        <a:lstStyle/>
        <a:p>
          <a:pPr algn="just"/>
          <a:r>
            <a:rPr lang="tr-TR" smtClean="0"/>
            <a:t>Gözlem formu olabilecek bütün durumların bilgilerini içermelidir.</a:t>
          </a:r>
          <a:endParaRPr lang="tr-TR" dirty="0"/>
        </a:p>
      </dgm:t>
    </dgm:pt>
    <dgm:pt modelId="{6B1C001F-A8E7-47CB-B630-665FF26E9E2F}" type="parTrans" cxnId="{C2F95593-8662-47D7-9E26-20CE3A48161F}">
      <dgm:prSet/>
      <dgm:spPr/>
      <dgm:t>
        <a:bodyPr/>
        <a:lstStyle/>
        <a:p>
          <a:endParaRPr lang="tr-TR"/>
        </a:p>
      </dgm:t>
    </dgm:pt>
    <dgm:pt modelId="{7E1ED464-C9B3-4AE1-A57A-4DC691A7E6A1}" type="sibTrans" cxnId="{C2F95593-8662-47D7-9E26-20CE3A48161F}">
      <dgm:prSet/>
      <dgm:spPr/>
      <dgm:t>
        <a:bodyPr/>
        <a:lstStyle/>
        <a:p>
          <a:endParaRPr lang="tr-TR"/>
        </a:p>
      </dgm:t>
    </dgm:pt>
    <dgm:pt modelId="{05A64496-BC1F-4659-A161-0CB2E148DF74}">
      <dgm:prSet/>
      <dgm:spPr/>
      <dgm:t>
        <a:bodyPr/>
        <a:lstStyle/>
        <a:p>
          <a:r>
            <a:rPr lang="tr-TR" dirty="0" smtClean="0"/>
            <a:t>Bilgiler belli bir düzen içinde olmalıdır.</a:t>
          </a:r>
          <a:endParaRPr lang="tr-TR" dirty="0"/>
        </a:p>
      </dgm:t>
    </dgm:pt>
    <dgm:pt modelId="{B4D97BC1-3C9D-49D2-B97E-DE522B2D9224}" type="parTrans" cxnId="{0CFC0229-726E-4444-A9DB-D347B0BF3BF1}">
      <dgm:prSet/>
      <dgm:spPr/>
      <dgm:t>
        <a:bodyPr/>
        <a:lstStyle/>
        <a:p>
          <a:endParaRPr lang="tr-TR"/>
        </a:p>
      </dgm:t>
    </dgm:pt>
    <dgm:pt modelId="{B40FA9F0-9E98-4761-AEAB-0C539A95CDFF}" type="sibTrans" cxnId="{0CFC0229-726E-4444-A9DB-D347B0BF3BF1}">
      <dgm:prSet/>
      <dgm:spPr/>
      <dgm:t>
        <a:bodyPr/>
        <a:lstStyle/>
        <a:p>
          <a:endParaRPr lang="tr-TR"/>
        </a:p>
      </dgm:t>
    </dgm:pt>
    <dgm:pt modelId="{2B0E41BF-D16E-4091-9564-A5589EA96AD4}">
      <dgm:prSet/>
      <dgm:spPr/>
      <dgm:t>
        <a:bodyPr/>
        <a:lstStyle/>
        <a:p>
          <a:r>
            <a:rPr lang="tr-TR" dirty="0" smtClean="0"/>
            <a:t>Bilgilerin açık bir şekilde elde edilmesine yönelik olmalıdır.</a:t>
          </a:r>
          <a:endParaRPr lang="tr-TR" dirty="0"/>
        </a:p>
      </dgm:t>
    </dgm:pt>
    <dgm:pt modelId="{DB636945-EF88-44F2-9B7A-1C2AAB7AAFA7}" type="parTrans" cxnId="{97F7A659-8C62-4FEC-86FD-9D1522E14A47}">
      <dgm:prSet/>
      <dgm:spPr/>
      <dgm:t>
        <a:bodyPr/>
        <a:lstStyle/>
        <a:p>
          <a:endParaRPr lang="tr-TR"/>
        </a:p>
      </dgm:t>
    </dgm:pt>
    <dgm:pt modelId="{9ACBD199-9801-49FC-BC2C-7BBF907F8E3F}" type="sibTrans" cxnId="{97F7A659-8C62-4FEC-86FD-9D1522E14A47}">
      <dgm:prSet/>
      <dgm:spPr/>
      <dgm:t>
        <a:bodyPr/>
        <a:lstStyle/>
        <a:p>
          <a:endParaRPr lang="tr-TR"/>
        </a:p>
      </dgm:t>
    </dgm:pt>
    <dgm:pt modelId="{8F6729B5-4FED-4263-AC07-040FD3E99C3F}">
      <dgm:prSet/>
      <dgm:spPr/>
      <dgm:t>
        <a:bodyPr/>
        <a:lstStyle/>
        <a:p>
          <a:r>
            <a:rPr lang="tr-TR" dirty="0" smtClean="0"/>
            <a:t>Çelişen bilgi içermemelidir.</a:t>
          </a:r>
          <a:endParaRPr lang="tr-TR" dirty="0"/>
        </a:p>
      </dgm:t>
    </dgm:pt>
    <dgm:pt modelId="{8DDF287C-BF01-43FF-9E47-8D632D43C97E}" type="parTrans" cxnId="{34CA23A4-00EA-4A47-A839-2856149B4349}">
      <dgm:prSet/>
      <dgm:spPr/>
      <dgm:t>
        <a:bodyPr/>
        <a:lstStyle/>
        <a:p>
          <a:endParaRPr lang="tr-TR"/>
        </a:p>
      </dgm:t>
    </dgm:pt>
    <dgm:pt modelId="{3EEE5711-6C9C-4711-B0AD-4819FDA97B8E}" type="sibTrans" cxnId="{34CA23A4-00EA-4A47-A839-2856149B4349}">
      <dgm:prSet/>
      <dgm:spPr/>
      <dgm:t>
        <a:bodyPr/>
        <a:lstStyle/>
        <a:p>
          <a:endParaRPr lang="tr-TR"/>
        </a:p>
      </dgm:t>
    </dgm:pt>
    <dgm:pt modelId="{F2907DB5-428E-4F55-B12C-30EADBF1D502}">
      <dgm:prSet/>
      <dgm:spPr/>
      <dgm:t>
        <a:bodyPr/>
        <a:lstStyle/>
        <a:p>
          <a:r>
            <a:rPr lang="tr-TR" dirty="0" smtClean="0"/>
            <a:t>Dereceleme ölçekleri ve karşılaştırma çizelgelerinden yararlanılmalıdır</a:t>
          </a:r>
          <a:endParaRPr lang="tr-TR" dirty="0"/>
        </a:p>
      </dgm:t>
    </dgm:pt>
    <dgm:pt modelId="{2181262D-C6E4-41B2-A281-BD2BB36982A4}" type="parTrans" cxnId="{D9217C0C-E724-4F3C-9120-7965C51E1CA0}">
      <dgm:prSet/>
      <dgm:spPr/>
      <dgm:t>
        <a:bodyPr/>
        <a:lstStyle/>
        <a:p>
          <a:endParaRPr lang="tr-TR"/>
        </a:p>
      </dgm:t>
    </dgm:pt>
    <dgm:pt modelId="{B3C6E1B2-C950-47EC-B492-6BE400AFC77C}" type="sibTrans" cxnId="{D9217C0C-E724-4F3C-9120-7965C51E1CA0}">
      <dgm:prSet/>
      <dgm:spPr/>
      <dgm:t>
        <a:bodyPr/>
        <a:lstStyle/>
        <a:p>
          <a:endParaRPr lang="tr-TR"/>
        </a:p>
      </dgm:t>
    </dgm:pt>
    <dgm:pt modelId="{66CDA0EB-31FD-414A-A329-642BA4024337}" type="pres">
      <dgm:prSet presAssocID="{9BBB02C8-9D97-4244-9A12-F22B8F94739D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909B444F-89D7-42D7-91EA-AC1AAA2D7D65}" type="pres">
      <dgm:prSet presAssocID="{8E8081B4-84F9-49EE-8568-787B1DEB75B3}" presName="parentLin" presStyleCnt="0"/>
      <dgm:spPr/>
    </dgm:pt>
    <dgm:pt modelId="{61728CA1-E8E4-4D68-BABD-2CC76F8E69FA}" type="pres">
      <dgm:prSet presAssocID="{8E8081B4-84F9-49EE-8568-787B1DEB75B3}" presName="parentLeftMargin" presStyleLbl="node1" presStyleIdx="0" presStyleCnt="1"/>
      <dgm:spPr/>
      <dgm:t>
        <a:bodyPr/>
        <a:lstStyle/>
        <a:p>
          <a:endParaRPr lang="tr-TR"/>
        </a:p>
      </dgm:t>
    </dgm:pt>
    <dgm:pt modelId="{7796DEBD-ABC0-486B-8ECF-C713512D7957}" type="pres">
      <dgm:prSet presAssocID="{8E8081B4-84F9-49EE-8568-787B1DEB75B3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4DE28354-033C-400F-9908-2760E3D79106}" type="pres">
      <dgm:prSet presAssocID="{8E8081B4-84F9-49EE-8568-787B1DEB75B3}" presName="negativeSpace" presStyleCnt="0"/>
      <dgm:spPr/>
    </dgm:pt>
    <dgm:pt modelId="{91EB2628-8DB7-4877-BD00-A6C9E0C9BED6}" type="pres">
      <dgm:prSet presAssocID="{8E8081B4-84F9-49EE-8568-787B1DEB75B3}" presName="childText" presStyleLbl="conFgAcc1" presStyleIdx="0" presStyleCnt="1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7778450B-523A-46CB-B92A-5075AE3225ED}" type="presOf" srcId="{D71798A2-6FEB-4328-BE34-5740E74C2C86}" destId="{91EB2628-8DB7-4877-BD00-A6C9E0C9BED6}" srcOrd="0" destOrd="0" presId="urn:microsoft.com/office/officeart/2005/8/layout/list1"/>
    <dgm:cxn modelId="{0CFC0229-726E-4444-A9DB-D347B0BF3BF1}" srcId="{8E8081B4-84F9-49EE-8568-787B1DEB75B3}" destId="{05A64496-BC1F-4659-A161-0CB2E148DF74}" srcOrd="1" destOrd="0" parTransId="{B4D97BC1-3C9D-49D2-B97E-DE522B2D9224}" sibTransId="{B40FA9F0-9E98-4761-AEAB-0C539A95CDFF}"/>
    <dgm:cxn modelId="{2F390982-0277-4C36-A905-82978C3624C2}" type="presOf" srcId="{F2907DB5-428E-4F55-B12C-30EADBF1D502}" destId="{91EB2628-8DB7-4877-BD00-A6C9E0C9BED6}" srcOrd="0" destOrd="4" presId="urn:microsoft.com/office/officeart/2005/8/layout/list1"/>
    <dgm:cxn modelId="{003574F4-990D-45C8-A518-35853260DD83}" srcId="{9BBB02C8-9D97-4244-9A12-F22B8F94739D}" destId="{8E8081B4-84F9-49EE-8568-787B1DEB75B3}" srcOrd="0" destOrd="0" parTransId="{7CA85328-E4E1-4021-B1A9-6A92E967E813}" sibTransId="{2D0FCB84-717C-448E-8A9A-2B2F54EC1628}"/>
    <dgm:cxn modelId="{D9217C0C-E724-4F3C-9120-7965C51E1CA0}" srcId="{8E8081B4-84F9-49EE-8568-787B1DEB75B3}" destId="{F2907DB5-428E-4F55-B12C-30EADBF1D502}" srcOrd="4" destOrd="0" parTransId="{2181262D-C6E4-41B2-A281-BD2BB36982A4}" sibTransId="{B3C6E1B2-C950-47EC-B492-6BE400AFC77C}"/>
    <dgm:cxn modelId="{97F7A659-8C62-4FEC-86FD-9D1522E14A47}" srcId="{8E8081B4-84F9-49EE-8568-787B1DEB75B3}" destId="{2B0E41BF-D16E-4091-9564-A5589EA96AD4}" srcOrd="2" destOrd="0" parTransId="{DB636945-EF88-44F2-9B7A-1C2AAB7AAFA7}" sibTransId="{9ACBD199-9801-49FC-BC2C-7BBF907F8E3F}"/>
    <dgm:cxn modelId="{34CA23A4-00EA-4A47-A839-2856149B4349}" srcId="{8E8081B4-84F9-49EE-8568-787B1DEB75B3}" destId="{8F6729B5-4FED-4263-AC07-040FD3E99C3F}" srcOrd="3" destOrd="0" parTransId="{8DDF287C-BF01-43FF-9E47-8D632D43C97E}" sibTransId="{3EEE5711-6C9C-4711-B0AD-4819FDA97B8E}"/>
    <dgm:cxn modelId="{BE9A4DD8-A729-4B96-814B-6BE86F024136}" type="presOf" srcId="{9BBB02C8-9D97-4244-9A12-F22B8F94739D}" destId="{66CDA0EB-31FD-414A-A329-642BA4024337}" srcOrd="0" destOrd="0" presId="urn:microsoft.com/office/officeart/2005/8/layout/list1"/>
    <dgm:cxn modelId="{8FCB4BC8-0E46-4B0C-A3D3-3570A80997DE}" type="presOf" srcId="{8E8081B4-84F9-49EE-8568-787B1DEB75B3}" destId="{61728CA1-E8E4-4D68-BABD-2CC76F8E69FA}" srcOrd="0" destOrd="0" presId="urn:microsoft.com/office/officeart/2005/8/layout/list1"/>
    <dgm:cxn modelId="{C2F95593-8662-47D7-9E26-20CE3A48161F}" srcId="{8E8081B4-84F9-49EE-8568-787B1DEB75B3}" destId="{D71798A2-6FEB-4328-BE34-5740E74C2C86}" srcOrd="0" destOrd="0" parTransId="{6B1C001F-A8E7-47CB-B630-665FF26E9E2F}" sibTransId="{7E1ED464-C9B3-4AE1-A57A-4DC691A7E6A1}"/>
    <dgm:cxn modelId="{7FBA2A53-1CFD-4F81-9BD2-4BF89469D79C}" type="presOf" srcId="{2B0E41BF-D16E-4091-9564-A5589EA96AD4}" destId="{91EB2628-8DB7-4877-BD00-A6C9E0C9BED6}" srcOrd="0" destOrd="2" presId="urn:microsoft.com/office/officeart/2005/8/layout/list1"/>
    <dgm:cxn modelId="{070B35BF-2AF3-44B4-9E8C-FCD6DF780E0F}" type="presOf" srcId="{05A64496-BC1F-4659-A161-0CB2E148DF74}" destId="{91EB2628-8DB7-4877-BD00-A6C9E0C9BED6}" srcOrd="0" destOrd="1" presId="urn:microsoft.com/office/officeart/2005/8/layout/list1"/>
    <dgm:cxn modelId="{5D73C440-1C3C-4C0A-AC13-CB47E7D537DC}" type="presOf" srcId="{8E8081B4-84F9-49EE-8568-787B1DEB75B3}" destId="{7796DEBD-ABC0-486B-8ECF-C713512D7957}" srcOrd="1" destOrd="0" presId="urn:microsoft.com/office/officeart/2005/8/layout/list1"/>
    <dgm:cxn modelId="{F362F18B-C560-43A2-87D0-9BCC4FA3E0CF}" type="presOf" srcId="{8F6729B5-4FED-4263-AC07-040FD3E99C3F}" destId="{91EB2628-8DB7-4877-BD00-A6C9E0C9BED6}" srcOrd="0" destOrd="3" presId="urn:microsoft.com/office/officeart/2005/8/layout/list1"/>
    <dgm:cxn modelId="{95318A37-16EA-430C-81C5-6A1768F0F477}" type="presParOf" srcId="{66CDA0EB-31FD-414A-A329-642BA4024337}" destId="{909B444F-89D7-42D7-91EA-AC1AAA2D7D65}" srcOrd="0" destOrd="0" presId="urn:microsoft.com/office/officeart/2005/8/layout/list1"/>
    <dgm:cxn modelId="{848BBC2E-8D19-4FE1-AFCE-0BB515701296}" type="presParOf" srcId="{909B444F-89D7-42D7-91EA-AC1AAA2D7D65}" destId="{61728CA1-E8E4-4D68-BABD-2CC76F8E69FA}" srcOrd="0" destOrd="0" presId="urn:microsoft.com/office/officeart/2005/8/layout/list1"/>
    <dgm:cxn modelId="{4DACAEAF-F88F-46B6-82D3-7551B532E8BB}" type="presParOf" srcId="{909B444F-89D7-42D7-91EA-AC1AAA2D7D65}" destId="{7796DEBD-ABC0-486B-8ECF-C713512D7957}" srcOrd="1" destOrd="0" presId="urn:microsoft.com/office/officeart/2005/8/layout/list1"/>
    <dgm:cxn modelId="{68C3278A-1338-4E19-926C-859EB11B47DC}" type="presParOf" srcId="{66CDA0EB-31FD-414A-A329-642BA4024337}" destId="{4DE28354-033C-400F-9908-2760E3D79106}" srcOrd="1" destOrd="0" presId="urn:microsoft.com/office/officeart/2005/8/layout/list1"/>
    <dgm:cxn modelId="{FAFF73D8-78B4-4D41-AFE4-5BC98E991B6C}" type="presParOf" srcId="{66CDA0EB-31FD-414A-A329-642BA4024337}" destId="{91EB2628-8DB7-4877-BD00-A6C9E0C9BED6}" srcOrd="2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9BBB02C8-9D97-4244-9A12-F22B8F94739D}" type="doc">
      <dgm:prSet loTypeId="urn:microsoft.com/office/officeart/2005/8/layout/list1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tr-TR"/>
        </a:p>
      </dgm:t>
    </dgm:pt>
    <dgm:pt modelId="{8E8081B4-84F9-49EE-8568-787B1DEB75B3}">
      <dgm:prSet phldrT="[Metin]"/>
      <dgm:spPr/>
      <dgm:t>
        <a:bodyPr/>
        <a:lstStyle/>
        <a:p>
          <a:r>
            <a:rPr lang="tr-TR" dirty="0" smtClean="0"/>
            <a:t>Deneysel yöntemle veri elde edilmesi</a:t>
          </a:r>
          <a:endParaRPr lang="tr-TR" dirty="0"/>
        </a:p>
      </dgm:t>
    </dgm:pt>
    <dgm:pt modelId="{7CA85328-E4E1-4021-B1A9-6A92E967E813}" type="parTrans" cxnId="{003574F4-990D-45C8-A518-35853260DD83}">
      <dgm:prSet/>
      <dgm:spPr/>
      <dgm:t>
        <a:bodyPr/>
        <a:lstStyle/>
        <a:p>
          <a:endParaRPr lang="tr-TR"/>
        </a:p>
      </dgm:t>
    </dgm:pt>
    <dgm:pt modelId="{2D0FCB84-717C-448E-8A9A-2B2F54EC1628}" type="sibTrans" cxnId="{003574F4-990D-45C8-A518-35853260DD83}">
      <dgm:prSet/>
      <dgm:spPr/>
      <dgm:t>
        <a:bodyPr/>
        <a:lstStyle/>
        <a:p>
          <a:endParaRPr lang="tr-TR"/>
        </a:p>
      </dgm:t>
    </dgm:pt>
    <dgm:pt modelId="{D71798A2-6FEB-4328-BE34-5740E74C2C86}">
      <dgm:prSet phldrT="[Metin]"/>
      <dgm:spPr/>
      <dgm:t>
        <a:bodyPr/>
        <a:lstStyle/>
        <a:p>
          <a:pPr algn="just"/>
          <a:r>
            <a:rPr lang="tr-TR" smtClean="0"/>
            <a:t>Problem ile ilgili amacı saptamak</a:t>
          </a:r>
          <a:endParaRPr lang="tr-TR" dirty="0"/>
        </a:p>
      </dgm:t>
    </dgm:pt>
    <dgm:pt modelId="{6B1C001F-A8E7-47CB-B630-665FF26E9E2F}" type="parTrans" cxnId="{C2F95593-8662-47D7-9E26-20CE3A48161F}">
      <dgm:prSet/>
      <dgm:spPr/>
      <dgm:t>
        <a:bodyPr/>
        <a:lstStyle/>
        <a:p>
          <a:endParaRPr lang="tr-TR"/>
        </a:p>
      </dgm:t>
    </dgm:pt>
    <dgm:pt modelId="{7E1ED464-C9B3-4AE1-A57A-4DC691A7E6A1}" type="sibTrans" cxnId="{C2F95593-8662-47D7-9E26-20CE3A48161F}">
      <dgm:prSet/>
      <dgm:spPr/>
      <dgm:t>
        <a:bodyPr/>
        <a:lstStyle/>
        <a:p>
          <a:endParaRPr lang="tr-TR"/>
        </a:p>
      </dgm:t>
    </dgm:pt>
    <dgm:pt modelId="{F9C61A56-E198-4AE9-9B00-64F31A2FB810}">
      <dgm:prSet/>
      <dgm:spPr/>
      <dgm:t>
        <a:bodyPr/>
        <a:lstStyle/>
        <a:p>
          <a:r>
            <a:rPr lang="tr-TR" i="1" dirty="0" smtClean="0"/>
            <a:t>Örneğin</a:t>
          </a:r>
          <a:r>
            <a:rPr lang="tr-TR" dirty="0" smtClean="0"/>
            <a:t>;</a:t>
          </a:r>
          <a:r>
            <a:rPr lang="tr-TR" b="1" dirty="0" smtClean="0"/>
            <a:t> A</a:t>
          </a:r>
          <a:r>
            <a:rPr lang="tr-TR" dirty="0" smtClean="0"/>
            <a:t>maç düzenli bisiklete binmenin kilo vermeye etkisi olup olmadığını araştırmaktır. </a:t>
          </a:r>
          <a:endParaRPr lang="tr-TR" dirty="0"/>
        </a:p>
      </dgm:t>
    </dgm:pt>
    <dgm:pt modelId="{430BB2BD-22FB-41D6-BF80-74EECF5EF0D3}" type="parTrans" cxnId="{31AD3E72-1094-45CF-8F27-155B842085E1}">
      <dgm:prSet/>
      <dgm:spPr/>
      <dgm:t>
        <a:bodyPr/>
        <a:lstStyle/>
        <a:p>
          <a:endParaRPr lang="tr-TR"/>
        </a:p>
      </dgm:t>
    </dgm:pt>
    <dgm:pt modelId="{F30D875A-FC92-4091-BA9B-C7E5DAE94997}" type="sibTrans" cxnId="{31AD3E72-1094-45CF-8F27-155B842085E1}">
      <dgm:prSet/>
      <dgm:spPr/>
      <dgm:t>
        <a:bodyPr/>
        <a:lstStyle/>
        <a:p>
          <a:endParaRPr lang="tr-TR"/>
        </a:p>
      </dgm:t>
    </dgm:pt>
    <dgm:pt modelId="{463C74C5-5338-468F-A187-F0DA48FBB4A2}">
      <dgm:prSet/>
      <dgm:spPr/>
      <dgm:t>
        <a:bodyPr/>
        <a:lstStyle/>
        <a:p>
          <a:r>
            <a:rPr lang="tr-TR" dirty="0" smtClean="0"/>
            <a:t>Kullanılacak yöntemi seçmek </a:t>
          </a:r>
          <a:endParaRPr lang="tr-TR" dirty="0"/>
        </a:p>
      </dgm:t>
    </dgm:pt>
    <dgm:pt modelId="{88A73FD7-FE7C-4071-91F1-C21DF14230D3}" type="parTrans" cxnId="{EE45321F-475A-47E6-A7FD-572A521A58EB}">
      <dgm:prSet/>
      <dgm:spPr/>
      <dgm:t>
        <a:bodyPr/>
        <a:lstStyle/>
        <a:p>
          <a:endParaRPr lang="tr-TR"/>
        </a:p>
      </dgm:t>
    </dgm:pt>
    <dgm:pt modelId="{D0839D43-A12A-423C-8BF9-C5C6B7CEEACF}" type="sibTrans" cxnId="{EE45321F-475A-47E6-A7FD-572A521A58EB}">
      <dgm:prSet/>
      <dgm:spPr/>
      <dgm:t>
        <a:bodyPr/>
        <a:lstStyle/>
        <a:p>
          <a:endParaRPr lang="tr-TR"/>
        </a:p>
      </dgm:t>
    </dgm:pt>
    <dgm:pt modelId="{D5C1B53D-C7DE-4DF7-9B05-8E4DAC8E68A2}">
      <dgm:prSet/>
      <dgm:spPr/>
      <dgm:t>
        <a:bodyPr/>
        <a:lstStyle/>
        <a:p>
          <a:r>
            <a:rPr lang="tr-TR" dirty="0" smtClean="0"/>
            <a:t>Deney sırasında alınacak ölçülerin hangi süreler içinde yapılacağını saptamak</a:t>
          </a:r>
          <a:endParaRPr lang="tr-TR" dirty="0"/>
        </a:p>
      </dgm:t>
    </dgm:pt>
    <dgm:pt modelId="{DA554604-6450-45C3-B601-0AA1EFBA01E7}" type="parTrans" cxnId="{B1893652-B9DB-4DC1-81D1-B3F7BE074607}">
      <dgm:prSet/>
      <dgm:spPr/>
      <dgm:t>
        <a:bodyPr/>
        <a:lstStyle/>
        <a:p>
          <a:endParaRPr lang="tr-TR"/>
        </a:p>
      </dgm:t>
    </dgm:pt>
    <dgm:pt modelId="{4A3BEFA1-D672-4990-9137-2980079505BE}" type="sibTrans" cxnId="{B1893652-B9DB-4DC1-81D1-B3F7BE074607}">
      <dgm:prSet/>
      <dgm:spPr/>
      <dgm:t>
        <a:bodyPr/>
        <a:lstStyle/>
        <a:p>
          <a:endParaRPr lang="tr-TR"/>
        </a:p>
      </dgm:t>
    </dgm:pt>
    <dgm:pt modelId="{911939BD-3EAB-412C-8487-961B5D627ECB}">
      <dgm:prSet/>
      <dgm:spPr/>
      <dgm:t>
        <a:bodyPr/>
        <a:lstStyle/>
        <a:p>
          <a:r>
            <a:rPr lang="tr-TR" dirty="0" smtClean="0"/>
            <a:t>Deneyde hangi değişkenlerin sabit tutulacağı ve hangi istatistik yöntemlerinin kullanılacağını saptamaktır.</a:t>
          </a:r>
          <a:endParaRPr lang="tr-TR" dirty="0"/>
        </a:p>
      </dgm:t>
    </dgm:pt>
    <dgm:pt modelId="{1A94B41B-EDA4-4805-B8A0-19B63B8A3195}" type="parTrans" cxnId="{B75BD7D1-C3DE-424B-9A21-B26E3C419076}">
      <dgm:prSet/>
      <dgm:spPr/>
      <dgm:t>
        <a:bodyPr/>
        <a:lstStyle/>
        <a:p>
          <a:endParaRPr lang="tr-TR"/>
        </a:p>
      </dgm:t>
    </dgm:pt>
    <dgm:pt modelId="{F54F6BB9-D957-4166-A7D4-269D476A96E7}" type="sibTrans" cxnId="{B75BD7D1-C3DE-424B-9A21-B26E3C419076}">
      <dgm:prSet/>
      <dgm:spPr/>
      <dgm:t>
        <a:bodyPr/>
        <a:lstStyle/>
        <a:p>
          <a:endParaRPr lang="tr-TR"/>
        </a:p>
      </dgm:t>
    </dgm:pt>
    <dgm:pt modelId="{66CDA0EB-31FD-414A-A329-642BA4024337}" type="pres">
      <dgm:prSet presAssocID="{9BBB02C8-9D97-4244-9A12-F22B8F94739D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909B444F-89D7-42D7-91EA-AC1AAA2D7D65}" type="pres">
      <dgm:prSet presAssocID="{8E8081B4-84F9-49EE-8568-787B1DEB75B3}" presName="parentLin" presStyleCnt="0"/>
      <dgm:spPr/>
    </dgm:pt>
    <dgm:pt modelId="{61728CA1-E8E4-4D68-BABD-2CC76F8E69FA}" type="pres">
      <dgm:prSet presAssocID="{8E8081B4-84F9-49EE-8568-787B1DEB75B3}" presName="parentLeftMargin" presStyleLbl="node1" presStyleIdx="0" presStyleCnt="1"/>
      <dgm:spPr/>
      <dgm:t>
        <a:bodyPr/>
        <a:lstStyle/>
        <a:p>
          <a:endParaRPr lang="tr-TR"/>
        </a:p>
      </dgm:t>
    </dgm:pt>
    <dgm:pt modelId="{7796DEBD-ABC0-486B-8ECF-C713512D7957}" type="pres">
      <dgm:prSet presAssocID="{8E8081B4-84F9-49EE-8568-787B1DEB75B3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4DE28354-033C-400F-9908-2760E3D79106}" type="pres">
      <dgm:prSet presAssocID="{8E8081B4-84F9-49EE-8568-787B1DEB75B3}" presName="negativeSpace" presStyleCnt="0"/>
      <dgm:spPr/>
    </dgm:pt>
    <dgm:pt modelId="{91EB2628-8DB7-4877-BD00-A6C9E0C9BED6}" type="pres">
      <dgm:prSet presAssocID="{8E8081B4-84F9-49EE-8568-787B1DEB75B3}" presName="childText" presStyleLbl="conFgAcc1" presStyleIdx="0" presStyleCnt="1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34AFB04A-81F6-43A7-A46A-1699ABD22959}" type="presOf" srcId="{D71798A2-6FEB-4328-BE34-5740E74C2C86}" destId="{91EB2628-8DB7-4877-BD00-A6C9E0C9BED6}" srcOrd="0" destOrd="0" presId="urn:microsoft.com/office/officeart/2005/8/layout/list1"/>
    <dgm:cxn modelId="{003574F4-990D-45C8-A518-35853260DD83}" srcId="{9BBB02C8-9D97-4244-9A12-F22B8F94739D}" destId="{8E8081B4-84F9-49EE-8568-787B1DEB75B3}" srcOrd="0" destOrd="0" parTransId="{7CA85328-E4E1-4021-B1A9-6A92E967E813}" sibTransId="{2D0FCB84-717C-448E-8A9A-2B2F54EC1628}"/>
    <dgm:cxn modelId="{B1893652-B9DB-4DC1-81D1-B3F7BE074607}" srcId="{8E8081B4-84F9-49EE-8568-787B1DEB75B3}" destId="{D5C1B53D-C7DE-4DF7-9B05-8E4DAC8E68A2}" srcOrd="3" destOrd="0" parTransId="{DA554604-6450-45C3-B601-0AA1EFBA01E7}" sibTransId="{4A3BEFA1-D672-4990-9137-2980079505BE}"/>
    <dgm:cxn modelId="{4DE15BD1-E26D-4A30-9B2C-AE177E8FCF77}" type="presOf" srcId="{8E8081B4-84F9-49EE-8568-787B1DEB75B3}" destId="{7796DEBD-ABC0-486B-8ECF-C713512D7957}" srcOrd="1" destOrd="0" presId="urn:microsoft.com/office/officeart/2005/8/layout/list1"/>
    <dgm:cxn modelId="{B75BD7D1-C3DE-424B-9A21-B26E3C419076}" srcId="{8E8081B4-84F9-49EE-8568-787B1DEB75B3}" destId="{911939BD-3EAB-412C-8487-961B5D627ECB}" srcOrd="4" destOrd="0" parTransId="{1A94B41B-EDA4-4805-B8A0-19B63B8A3195}" sibTransId="{F54F6BB9-D957-4166-A7D4-269D476A96E7}"/>
    <dgm:cxn modelId="{80381A37-4861-49E3-B7DD-7022F164BDCE}" type="presOf" srcId="{8E8081B4-84F9-49EE-8568-787B1DEB75B3}" destId="{61728CA1-E8E4-4D68-BABD-2CC76F8E69FA}" srcOrd="0" destOrd="0" presId="urn:microsoft.com/office/officeart/2005/8/layout/list1"/>
    <dgm:cxn modelId="{2A649ADE-CF74-4283-8B25-E86BE8E1DC9E}" type="presOf" srcId="{463C74C5-5338-468F-A187-F0DA48FBB4A2}" destId="{91EB2628-8DB7-4877-BD00-A6C9E0C9BED6}" srcOrd="0" destOrd="2" presId="urn:microsoft.com/office/officeart/2005/8/layout/list1"/>
    <dgm:cxn modelId="{EE45321F-475A-47E6-A7FD-572A521A58EB}" srcId="{8E8081B4-84F9-49EE-8568-787B1DEB75B3}" destId="{463C74C5-5338-468F-A187-F0DA48FBB4A2}" srcOrd="2" destOrd="0" parTransId="{88A73FD7-FE7C-4071-91F1-C21DF14230D3}" sibTransId="{D0839D43-A12A-423C-8BF9-C5C6B7CEEACF}"/>
    <dgm:cxn modelId="{C2F95593-8662-47D7-9E26-20CE3A48161F}" srcId="{8E8081B4-84F9-49EE-8568-787B1DEB75B3}" destId="{D71798A2-6FEB-4328-BE34-5740E74C2C86}" srcOrd="0" destOrd="0" parTransId="{6B1C001F-A8E7-47CB-B630-665FF26E9E2F}" sibTransId="{7E1ED464-C9B3-4AE1-A57A-4DC691A7E6A1}"/>
    <dgm:cxn modelId="{7175D671-66D5-472E-BB30-18998997F195}" type="presOf" srcId="{911939BD-3EAB-412C-8487-961B5D627ECB}" destId="{91EB2628-8DB7-4877-BD00-A6C9E0C9BED6}" srcOrd="0" destOrd="4" presId="urn:microsoft.com/office/officeart/2005/8/layout/list1"/>
    <dgm:cxn modelId="{DD881AE6-4E96-4996-AE49-15A7152B9D8F}" type="presOf" srcId="{F9C61A56-E198-4AE9-9B00-64F31A2FB810}" destId="{91EB2628-8DB7-4877-BD00-A6C9E0C9BED6}" srcOrd="0" destOrd="1" presId="urn:microsoft.com/office/officeart/2005/8/layout/list1"/>
    <dgm:cxn modelId="{00CA5EB7-96FE-4B6D-B469-7A7DD79E16FF}" type="presOf" srcId="{D5C1B53D-C7DE-4DF7-9B05-8E4DAC8E68A2}" destId="{91EB2628-8DB7-4877-BD00-A6C9E0C9BED6}" srcOrd="0" destOrd="3" presId="urn:microsoft.com/office/officeart/2005/8/layout/list1"/>
    <dgm:cxn modelId="{31AD3E72-1094-45CF-8F27-155B842085E1}" srcId="{8E8081B4-84F9-49EE-8568-787B1DEB75B3}" destId="{F9C61A56-E198-4AE9-9B00-64F31A2FB810}" srcOrd="1" destOrd="0" parTransId="{430BB2BD-22FB-41D6-BF80-74EECF5EF0D3}" sibTransId="{F30D875A-FC92-4091-BA9B-C7E5DAE94997}"/>
    <dgm:cxn modelId="{BA70241A-E129-4B76-9189-C5BF86BD254D}" type="presOf" srcId="{9BBB02C8-9D97-4244-9A12-F22B8F94739D}" destId="{66CDA0EB-31FD-414A-A329-642BA4024337}" srcOrd="0" destOrd="0" presId="urn:microsoft.com/office/officeart/2005/8/layout/list1"/>
    <dgm:cxn modelId="{26569A0D-5FEF-46F2-B1C1-E65153DAF5F8}" type="presParOf" srcId="{66CDA0EB-31FD-414A-A329-642BA4024337}" destId="{909B444F-89D7-42D7-91EA-AC1AAA2D7D65}" srcOrd="0" destOrd="0" presId="urn:microsoft.com/office/officeart/2005/8/layout/list1"/>
    <dgm:cxn modelId="{8F7C7735-D123-48FC-9136-3757063D99FC}" type="presParOf" srcId="{909B444F-89D7-42D7-91EA-AC1AAA2D7D65}" destId="{61728CA1-E8E4-4D68-BABD-2CC76F8E69FA}" srcOrd="0" destOrd="0" presId="urn:microsoft.com/office/officeart/2005/8/layout/list1"/>
    <dgm:cxn modelId="{4452F4B5-8365-43AD-B09A-696F045B3ECB}" type="presParOf" srcId="{909B444F-89D7-42D7-91EA-AC1AAA2D7D65}" destId="{7796DEBD-ABC0-486B-8ECF-C713512D7957}" srcOrd="1" destOrd="0" presId="urn:microsoft.com/office/officeart/2005/8/layout/list1"/>
    <dgm:cxn modelId="{E968B84C-845B-4E21-B455-2AC3FA11138F}" type="presParOf" srcId="{66CDA0EB-31FD-414A-A329-642BA4024337}" destId="{4DE28354-033C-400F-9908-2760E3D79106}" srcOrd="1" destOrd="0" presId="urn:microsoft.com/office/officeart/2005/8/layout/list1"/>
    <dgm:cxn modelId="{7287E221-A679-462E-B63A-DD58D80025CE}" type="presParOf" srcId="{66CDA0EB-31FD-414A-A329-642BA4024337}" destId="{91EB2628-8DB7-4877-BD00-A6C9E0C9BED6}" srcOrd="2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9BBB02C8-9D97-4244-9A12-F22B8F94739D}" type="doc">
      <dgm:prSet loTypeId="urn:microsoft.com/office/officeart/2005/8/layout/list1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tr-TR"/>
        </a:p>
      </dgm:t>
    </dgm:pt>
    <dgm:pt modelId="{8E8081B4-84F9-49EE-8568-787B1DEB75B3}">
      <dgm:prSet phldrT="[Metin]"/>
      <dgm:spPr/>
      <dgm:t>
        <a:bodyPr/>
        <a:lstStyle/>
        <a:p>
          <a:r>
            <a:rPr lang="tr-TR" dirty="0" smtClean="0"/>
            <a:t>Anket yoluyla veri elde edilmesi</a:t>
          </a:r>
          <a:endParaRPr lang="tr-TR" dirty="0"/>
        </a:p>
      </dgm:t>
    </dgm:pt>
    <dgm:pt modelId="{7CA85328-E4E1-4021-B1A9-6A92E967E813}" type="parTrans" cxnId="{003574F4-990D-45C8-A518-35853260DD83}">
      <dgm:prSet/>
      <dgm:spPr/>
      <dgm:t>
        <a:bodyPr/>
        <a:lstStyle/>
        <a:p>
          <a:endParaRPr lang="tr-TR"/>
        </a:p>
      </dgm:t>
    </dgm:pt>
    <dgm:pt modelId="{2D0FCB84-717C-448E-8A9A-2B2F54EC1628}" type="sibTrans" cxnId="{003574F4-990D-45C8-A518-35853260DD83}">
      <dgm:prSet/>
      <dgm:spPr/>
      <dgm:t>
        <a:bodyPr/>
        <a:lstStyle/>
        <a:p>
          <a:endParaRPr lang="tr-TR"/>
        </a:p>
      </dgm:t>
    </dgm:pt>
    <dgm:pt modelId="{D71798A2-6FEB-4328-BE34-5740E74C2C86}">
      <dgm:prSet phldrT="[Metin]"/>
      <dgm:spPr/>
      <dgm:t>
        <a:bodyPr/>
        <a:lstStyle/>
        <a:p>
          <a:pPr algn="just"/>
          <a:r>
            <a:rPr lang="tr-TR" dirty="0" smtClean="0"/>
            <a:t>Anket , bir problemle ilgili olarak çeşitli kimselerin bilgi , tecrübe ve düşüncelerini almak için yapılan soruşturmadır. Diğer bir ifadeyle "anket , belli bir araştırmanın amacına uygun düzenlenmiş soru listesidir." </a:t>
          </a:r>
          <a:endParaRPr lang="tr-TR" dirty="0"/>
        </a:p>
      </dgm:t>
    </dgm:pt>
    <dgm:pt modelId="{6B1C001F-A8E7-47CB-B630-665FF26E9E2F}" type="parTrans" cxnId="{C2F95593-8662-47D7-9E26-20CE3A48161F}">
      <dgm:prSet/>
      <dgm:spPr/>
      <dgm:t>
        <a:bodyPr/>
        <a:lstStyle/>
        <a:p>
          <a:endParaRPr lang="tr-TR"/>
        </a:p>
      </dgm:t>
    </dgm:pt>
    <dgm:pt modelId="{7E1ED464-C9B3-4AE1-A57A-4DC691A7E6A1}" type="sibTrans" cxnId="{C2F95593-8662-47D7-9E26-20CE3A48161F}">
      <dgm:prSet/>
      <dgm:spPr/>
      <dgm:t>
        <a:bodyPr/>
        <a:lstStyle/>
        <a:p>
          <a:endParaRPr lang="tr-TR"/>
        </a:p>
      </dgm:t>
    </dgm:pt>
    <dgm:pt modelId="{66CDA0EB-31FD-414A-A329-642BA4024337}" type="pres">
      <dgm:prSet presAssocID="{9BBB02C8-9D97-4244-9A12-F22B8F94739D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909B444F-89D7-42D7-91EA-AC1AAA2D7D65}" type="pres">
      <dgm:prSet presAssocID="{8E8081B4-84F9-49EE-8568-787B1DEB75B3}" presName="parentLin" presStyleCnt="0"/>
      <dgm:spPr/>
    </dgm:pt>
    <dgm:pt modelId="{61728CA1-E8E4-4D68-BABD-2CC76F8E69FA}" type="pres">
      <dgm:prSet presAssocID="{8E8081B4-84F9-49EE-8568-787B1DEB75B3}" presName="parentLeftMargin" presStyleLbl="node1" presStyleIdx="0" presStyleCnt="1"/>
      <dgm:spPr/>
      <dgm:t>
        <a:bodyPr/>
        <a:lstStyle/>
        <a:p>
          <a:endParaRPr lang="tr-TR"/>
        </a:p>
      </dgm:t>
    </dgm:pt>
    <dgm:pt modelId="{7796DEBD-ABC0-486B-8ECF-C713512D7957}" type="pres">
      <dgm:prSet presAssocID="{8E8081B4-84F9-49EE-8568-787B1DEB75B3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4DE28354-033C-400F-9908-2760E3D79106}" type="pres">
      <dgm:prSet presAssocID="{8E8081B4-84F9-49EE-8568-787B1DEB75B3}" presName="negativeSpace" presStyleCnt="0"/>
      <dgm:spPr/>
    </dgm:pt>
    <dgm:pt modelId="{91EB2628-8DB7-4877-BD00-A6C9E0C9BED6}" type="pres">
      <dgm:prSet presAssocID="{8E8081B4-84F9-49EE-8568-787B1DEB75B3}" presName="childText" presStyleLbl="conFgAcc1" presStyleIdx="0" presStyleCnt="1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003574F4-990D-45C8-A518-35853260DD83}" srcId="{9BBB02C8-9D97-4244-9A12-F22B8F94739D}" destId="{8E8081B4-84F9-49EE-8568-787B1DEB75B3}" srcOrd="0" destOrd="0" parTransId="{7CA85328-E4E1-4021-B1A9-6A92E967E813}" sibTransId="{2D0FCB84-717C-448E-8A9A-2B2F54EC1628}"/>
    <dgm:cxn modelId="{F62CF194-A8A5-4DC9-BAF0-BC263618BE4A}" type="presOf" srcId="{8E8081B4-84F9-49EE-8568-787B1DEB75B3}" destId="{7796DEBD-ABC0-486B-8ECF-C713512D7957}" srcOrd="1" destOrd="0" presId="urn:microsoft.com/office/officeart/2005/8/layout/list1"/>
    <dgm:cxn modelId="{2B15E74A-2745-4548-A580-506A07087073}" type="presOf" srcId="{8E8081B4-84F9-49EE-8568-787B1DEB75B3}" destId="{61728CA1-E8E4-4D68-BABD-2CC76F8E69FA}" srcOrd="0" destOrd="0" presId="urn:microsoft.com/office/officeart/2005/8/layout/list1"/>
    <dgm:cxn modelId="{EE9A73DF-322E-4B43-8CBF-30DCDD0B027B}" type="presOf" srcId="{9BBB02C8-9D97-4244-9A12-F22B8F94739D}" destId="{66CDA0EB-31FD-414A-A329-642BA4024337}" srcOrd="0" destOrd="0" presId="urn:microsoft.com/office/officeart/2005/8/layout/list1"/>
    <dgm:cxn modelId="{C2F95593-8662-47D7-9E26-20CE3A48161F}" srcId="{8E8081B4-84F9-49EE-8568-787B1DEB75B3}" destId="{D71798A2-6FEB-4328-BE34-5740E74C2C86}" srcOrd="0" destOrd="0" parTransId="{6B1C001F-A8E7-47CB-B630-665FF26E9E2F}" sibTransId="{7E1ED464-C9B3-4AE1-A57A-4DC691A7E6A1}"/>
    <dgm:cxn modelId="{B0FAC5E9-DFDC-4B13-846C-F1CB4D13FA1E}" type="presOf" srcId="{D71798A2-6FEB-4328-BE34-5740E74C2C86}" destId="{91EB2628-8DB7-4877-BD00-A6C9E0C9BED6}" srcOrd="0" destOrd="0" presId="urn:microsoft.com/office/officeart/2005/8/layout/list1"/>
    <dgm:cxn modelId="{A0E59D9A-EB82-41BD-A832-B71435691AC9}" type="presParOf" srcId="{66CDA0EB-31FD-414A-A329-642BA4024337}" destId="{909B444F-89D7-42D7-91EA-AC1AAA2D7D65}" srcOrd="0" destOrd="0" presId="urn:microsoft.com/office/officeart/2005/8/layout/list1"/>
    <dgm:cxn modelId="{CC292495-6802-46CA-A44D-6B227D2DF7D6}" type="presParOf" srcId="{909B444F-89D7-42D7-91EA-AC1AAA2D7D65}" destId="{61728CA1-E8E4-4D68-BABD-2CC76F8E69FA}" srcOrd="0" destOrd="0" presId="urn:microsoft.com/office/officeart/2005/8/layout/list1"/>
    <dgm:cxn modelId="{FDD276D5-ADAE-4EEF-A955-59A0553F6519}" type="presParOf" srcId="{909B444F-89D7-42D7-91EA-AC1AAA2D7D65}" destId="{7796DEBD-ABC0-486B-8ECF-C713512D7957}" srcOrd="1" destOrd="0" presId="urn:microsoft.com/office/officeart/2005/8/layout/list1"/>
    <dgm:cxn modelId="{3EF7058E-7EC1-40A1-9720-3A9D86E0301F}" type="presParOf" srcId="{66CDA0EB-31FD-414A-A329-642BA4024337}" destId="{4DE28354-033C-400F-9908-2760E3D79106}" srcOrd="1" destOrd="0" presId="urn:microsoft.com/office/officeart/2005/8/layout/list1"/>
    <dgm:cxn modelId="{BD1C1BA7-588C-42F8-9F21-7E81B55C43B9}" type="presParOf" srcId="{66CDA0EB-31FD-414A-A329-642BA4024337}" destId="{91EB2628-8DB7-4877-BD00-A6C9E0C9BED6}" srcOrd="2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D86FF90-21E5-4F24-817C-F7C556D9F438}">
      <dsp:nvSpPr>
        <dsp:cNvPr id="0" name=""/>
        <dsp:cNvSpPr/>
      </dsp:nvSpPr>
      <dsp:spPr>
        <a:xfrm>
          <a:off x="2215096" y="799549"/>
          <a:ext cx="478810" cy="15852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56505" y="0"/>
              </a:lnTo>
              <a:lnTo>
                <a:pt x="256505" y="158524"/>
              </a:lnTo>
              <a:lnTo>
                <a:pt x="478810" y="158524"/>
              </a:lnTo>
            </a:path>
          </a:pathLst>
        </a:custGeom>
        <a:noFill/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500" kern="1200"/>
        </a:p>
      </dsp:txBody>
      <dsp:txXfrm>
        <a:off x="2441164" y="876264"/>
        <a:ext cx="26675" cy="5094"/>
      </dsp:txXfrm>
    </dsp:sp>
    <dsp:sp modelId="{4E1C049E-DA63-4A0B-ADCE-5F24F0E4EC55}">
      <dsp:nvSpPr>
        <dsp:cNvPr id="0" name=""/>
        <dsp:cNvSpPr/>
      </dsp:nvSpPr>
      <dsp:spPr>
        <a:xfrm>
          <a:off x="2067" y="135100"/>
          <a:ext cx="2214828" cy="1328897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5128" tIns="135128" rIns="135128" bIns="135128" numCol="1" spcCol="1270" anchor="ctr" anchorCtr="0">
          <a:noAutofit/>
        </a:bodyPr>
        <a:lstStyle/>
        <a:p>
          <a:pPr lvl="0" algn="ctr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900" kern="1200" dirty="0" smtClean="0"/>
            <a:t>Problem durumu</a:t>
          </a:r>
          <a:endParaRPr lang="tr-TR" sz="1900" kern="1200" dirty="0"/>
        </a:p>
      </dsp:txBody>
      <dsp:txXfrm>
        <a:off x="2067" y="135100"/>
        <a:ext cx="2214828" cy="1328897"/>
      </dsp:txXfrm>
    </dsp:sp>
    <dsp:sp modelId="{32558B64-D2CE-42F9-80C6-8C87E78D8205}">
      <dsp:nvSpPr>
        <dsp:cNvPr id="0" name=""/>
        <dsp:cNvSpPr/>
      </dsp:nvSpPr>
      <dsp:spPr>
        <a:xfrm>
          <a:off x="4939336" y="912353"/>
          <a:ext cx="478810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478810" y="45720"/>
              </a:lnTo>
            </a:path>
          </a:pathLst>
        </a:custGeom>
        <a:noFill/>
        <a:ln w="6350" cap="flat" cmpd="sng" algn="ctr">
          <a:solidFill>
            <a:schemeClr val="accent2">
              <a:hueOff val="238474"/>
              <a:satOff val="-5441"/>
              <a:lumOff val="201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500" kern="1200"/>
        </a:p>
      </dsp:txBody>
      <dsp:txXfrm>
        <a:off x="5166006" y="955526"/>
        <a:ext cx="25470" cy="5094"/>
      </dsp:txXfrm>
    </dsp:sp>
    <dsp:sp modelId="{6B5F8350-9E7B-4843-9FFB-4B43E48661F4}">
      <dsp:nvSpPr>
        <dsp:cNvPr id="0" name=""/>
        <dsp:cNvSpPr/>
      </dsp:nvSpPr>
      <dsp:spPr>
        <a:xfrm>
          <a:off x="2726307" y="293624"/>
          <a:ext cx="2214828" cy="1328897"/>
        </a:xfrm>
        <a:prstGeom prst="rect">
          <a:avLst/>
        </a:prstGeom>
        <a:solidFill>
          <a:schemeClr val="accent2">
            <a:hueOff val="211977"/>
            <a:satOff val="-4836"/>
            <a:lumOff val="1787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5128" tIns="135128" rIns="135128" bIns="135128" numCol="1" spcCol="1270" anchor="ctr" anchorCtr="0">
          <a:noAutofit/>
        </a:bodyPr>
        <a:lstStyle/>
        <a:p>
          <a:pPr lvl="0" algn="ctr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900" kern="1200" dirty="0" smtClean="0"/>
            <a:t>Araştırmanın amacı</a:t>
          </a:r>
          <a:endParaRPr lang="tr-TR" sz="1900" kern="1200" dirty="0"/>
        </a:p>
      </dsp:txBody>
      <dsp:txXfrm>
        <a:off x="2726307" y="293624"/>
        <a:ext cx="2214828" cy="1328897"/>
      </dsp:txXfrm>
    </dsp:sp>
    <dsp:sp modelId="{A15EE14E-B5AD-462C-8C21-B4D9A4F2315F}">
      <dsp:nvSpPr>
        <dsp:cNvPr id="0" name=""/>
        <dsp:cNvSpPr/>
      </dsp:nvSpPr>
      <dsp:spPr>
        <a:xfrm>
          <a:off x="7663575" y="912353"/>
          <a:ext cx="478810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478810" y="45720"/>
              </a:lnTo>
            </a:path>
          </a:pathLst>
        </a:custGeom>
        <a:noFill/>
        <a:ln w="6350" cap="flat" cmpd="sng" algn="ctr">
          <a:solidFill>
            <a:schemeClr val="accent2">
              <a:hueOff val="476948"/>
              <a:satOff val="-10882"/>
              <a:lumOff val="402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500" kern="1200"/>
        </a:p>
      </dsp:txBody>
      <dsp:txXfrm>
        <a:off x="7890245" y="955526"/>
        <a:ext cx="25470" cy="5094"/>
      </dsp:txXfrm>
    </dsp:sp>
    <dsp:sp modelId="{B9AF435B-0EF8-4037-A107-CD17B8B9E875}">
      <dsp:nvSpPr>
        <dsp:cNvPr id="0" name=""/>
        <dsp:cNvSpPr/>
      </dsp:nvSpPr>
      <dsp:spPr>
        <a:xfrm>
          <a:off x="5450546" y="293624"/>
          <a:ext cx="2214828" cy="1328897"/>
        </a:xfrm>
        <a:prstGeom prst="rect">
          <a:avLst/>
        </a:prstGeom>
        <a:solidFill>
          <a:schemeClr val="accent2">
            <a:hueOff val="423953"/>
            <a:satOff val="-9673"/>
            <a:lumOff val="357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5128" tIns="135128" rIns="135128" bIns="135128" numCol="1" spcCol="1270" anchor="ctr" anchorCtr="0">
          <a:noAutofit/>
        </a:bodyPr>
        <a:lstStyle/>
        <a:p>
          <a:pPr lvl="0" algn="ctr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900" kern="1200" smtClean="0"/>
            <a:t>Problem</a:t>
          </a:r>
          <a:endParaRPr lang="tr-TR" sz="1900" kern="1200"/>
        </a:p>
      </dsp:txBody>
      <dsp:txXfrm>
        <a:off x="5450546" y="293624"/>
        <a:ext cx="2214828" cy="1328897"/>
      </dsp:txXfrm>
    </dsp:sp>
    <dsp:sp modelId="{B2DD34B8-D268-4D42-BE0F-1C07DF52BC9C}">
      <dsp:nvSpPr>
        <dsp:cNvPr id="0" name=""/>
        <dsp:cNvSpPr/>
      </dsp:nvSpPr>
      <dsp:spPr>
        <a:xfrm>
          <a:off x="1109482" y="1620722"/>
          <a:ext cx="8172718" cy="478810"/>
        </a:xfrm>
        <a:custGeom>
          <a:avLst/>
          <a:gdLst/>
          <a:ahLst/>
          <a:cxnLst/>
          <a:rect l="0" t="0" r="0" b="0"/>
          <a:pathLst>
            <a:path>
              <a:moveTo>
                <a:pt x="8172718" y="0"/>
              </a:moveTo>
              <a:lnTo>
                <a:pt x="8172718" y="256505"/>
              </a:lnTo>
              <a:lnTo>
                <a:pt x="0" y="256505"/>
              </a:lnTo>
              <a:lnTo>
                <a:pt x="0" y="478810"/>
              </a:lnTo>
            </a:path>
          </a:pathLst>
        </a:custGeom>
        <a:noFill/>
        <a:ln w="6350" cap="flat" cmpd="sng" algn="ctr">
          <a:solidFill>
            <a:schemeClr val="accent2">
              <a:hueOff val="715421"/>
              <a:satOff val="-16323"/>
              <a:lumOff val="603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500" kern="1200"/>
        </a:p>
      </dsp:txBody>
      <dsp:txXfrm>
        <a:off x="4991127" y="1857580"/>
        <a:ext cx="409428" cy="5094"/>
      </dsp:txXfrm>
    </dsp:sp>
    <dsp:sp modelId="{1CA46793-6F2C-4FC8-B0D2-BA8AD971FE76}">
      <dsp:nvSpPr>
        <dsp:cNvPr id="0" name=""/>
        <dsp:cNvSpPr/>
      </dsp:nvSpPr>
      <dsp:spPr>
        <a:xfrm>
          <a:off x="8174786" y="293624"/>
          <a:ext cx="2214828" cy="1328897"/>
        </a:xfrm>
        <a:prstGeom prst="rect">
          <a:avLst/>
        </a:prstGeom>
        <a:solidFill>
          <a:schemeClr val="accent2">
            <a:hueOff val="635930"/>
            <a:satOff val="-14509"/>
            <a:lumOff val="536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5128" tIns="135128" rIns="135128" bIns="135128" numCol="1" spcCol="1270" anchor="ctr" anchorCtr="0">
          <a:noAutofit/>
        </a:bodyPr>
        <a:lstStyle/>
        <a:p>
          <a:pPr lvl="0" algn="ctr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900" kern="1200" smtClean="0"/>
            <a:t>Alt problemler</a:t>
          </a:r>
          <a:endParaRPr lang="tr-TR" sz="1900" kern="1200"/>
        </a:p>
      </dsp:txBody>
      <dsp:txXfrm>
        <a:off x="8174786" y="293624"/>
        <a:ext cx="2214828" cy="1328897"/>
      </dsp:txXfrm>
    </dsp:sp>
    <dsp:sp modelId="{814F3940-2097-481D-91D4-4333F5B17CE5}">
      <dsp:nvSpPr>
        <dsp:cNvPr id="0" name=""/>
        <dsp:cNvSpPr/>
      </dsp:nvSpPr>
      <dsp:spPr>
        <a:xfrm>
          <a:off x="2215096" y="2750661"/>
          <a:ext cx="478810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478810" y="45720"/>
              </a:lnTo>
            </a:path>
          </a:pathLst>
        </a:custGeom>
        <a:noFill/>
        <a:ln w="6350" cap="flat" cmpd="sng" algn="ctr">
          <a:solidFill>
            <a:schemeClr val="accent2">
              <a:hueOff val="953895"/>
              <a:satOff val="-21764"/>
              <a:lumOff val="8039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500" kern="1200"/>
        </a:p>
      </dsp:txBody>
      <dsp:txXfrm>
        <a:off x="2441766" y="2793834"/>
        <a:ext cx="25470" cy="5094"/>
      </dsp:txXfrm>
    </dsp:sp>
    <dsp:sp modelId="{1C75C4E2-9334-4F5D-8213-D85D14A9F41D}">
      <dsp:nvSpPr>
        <dsp:cNvPr id="0" name=""/>
        <dsp:cNvSpPr/>
      </dsp:nvSpPr>
      <dsp:spPr>
        <a:xfrm>
          <a:off x="2067" y="2131932"/>
          <a:ext cx="2214828" cy="1328897"/>
        </a:xfrm>
        <a:prstGeom prst="rect">
          <a:avLst/>
        </a:prstGeom>
        <a:solidFill>
          <a:schemeClr val="accent2">
            <a:hueOff val="847907"/>
            <a:satOff val="-19346"/>
            <a:lumOff val="7146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5128" tIns="135128" rIns="135128" bIns="135128" numCol="1" spcCol="1270" anchor="ctr" anchorCtr="0">
          <a:noAutofit/>
        </a:bodyPr>
        <a:lstStyle/>
        <a:p>
          <a:pPr lvl="0" algn="ctr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900" kern="1200" smtClean="0"/>
            <a:t>Denenceler kurma</a:t>
          </a:r>
          <a:endParaRPr lang="tr-TR" sz="1900" kern="1200"/>
        </a:p>
      </dsp:txBody>
      <dsp:txXfrm>
        <a:off x="2067" y="2131932"/>
        <a:ext cx="2214828" cy="1328897"/>
      </dsp:txXfrm>
    </dsp:sp>
    <dsp:sp modelId="{4C6E490B-00A7-4E15-B16F-C297B090EB06}">
      <dsp:nvSpPr>
        <dsp:cNvPr id="0" name=""/>
        <dsp:cNvSpPr/>
      </dsp:nvSpPr>
      <dsp:spPr>
        <a:xfrm>
          <a:off x="4939336" y="2750661"/>
          <a:ext cx="478810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478810" y="45720"/>
              </a:lnTo>
            </a:path>
          </a:pathLst>
        </a:custGeom>
        <a:noFill/>
        <a:ln w="6350" cap="flat" cmpd="sng" algn="ctr">
          <a:solidFill>
            <a:schemeClr val="accent2">
              <a:hueOff val="1192369"/>
              <a:satOff val="-27205"/>
              <a:lumOff val="10049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500" kern="1200"/>
        </a:p>
      </dsp:txBody>
      <dsp:txXfrm>
        <a:off x="5166006" y="2793834"/>
        <a:ext cx="25470" cy="5094"/>
      </dsp:txXfrm>
    </dsp:sp>
    <dsp:sp modelId="{FFFF5730-6985-4ADB-A966-5E182FEC03FE}">
      <dsp:nvSpPr>
        <dsp:cNvPr id="0" name=""/>
        <dsp:cNvSpPr/>
      </dsp:nvSpPr>
      <dsp:spPr>
        <a:xfrm>
          <a:off x="2726307" y="2131932"/>
          <a:ext cx="2214828" cy="1328897"/>
        </a:xfrm>
        <a:prstGeom prst="rect">
          <a:avLst/>
        </a:prstGeom>
        <a:solidFill>
          <a:schemeClr val="accent2">
            <a:hueOff val="1059883"/>
            <a:satOff val="-24182"/>
            <a:lumOff val="893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5128" tIns="135128" rIns="135128" bIns="135128" numCol="1" spcCol="1270" anchor="ctr" anchorCtr="0">
          <a:noAutofit/>
        </a:bodyPr>
        <a:lstStyle/>
        <a:p>
          <a:pPr lvl="0" algn="ctr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900" kern="1200" dirty="0" smtClean="0"/>
            <a:t>Ölçme aracını hazırlama</a:t>
          </a:r>
          <a:endParaRPr lang="tr-TR" sz="1900" kern="1200" dirty="0"/>
        </a:p>
      </dsp:txBody>
      <dsp:txXfrm>
        <a:off x="2726307" y="2131932"/>
        <a:ext cx="2214828" cy="1328897"/>
      </dsp:txXfrm>
    </dsp:sp>
    <dsp:sp modelId="{28D8D4F0-2B92-4918-96A9-AED46FF89C08}">
      <dsp:nvSpPr>
        <dsp:cNvPr id="0" name=""/>
        <dsp:cNvSpPr/>
      </dsp:nvSpPr>
      <dsp:spPr>
        <a:xfrm>
          <a:off x="7663575" y="2750661"/>
          <a:ext cx="478810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478810" y="45720"/>
              </a:lnTo>
            </a:path>
          </a:pathLst>
        </a:custGeom>
        <a:noFill/>
        <a:ln w="6350" cap="flat" cmpd="sng" algn="ctr">
          <a:solidFill>
            <a:schemeClr val="accent2">
              <a:hueOff val="1430843"/>
              <a:satOff val="-32646"/>
              <a:lumOff val="12059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500" kern="1200"/>
        </a:p>
      </dsp:txBody>
      <dsp:txXfrm>
        <a:off x="7890245" y="2793834"/>
        <a:ext cx="25470" cy="5094"/>
      </dsp:txXfrm>
    </dsp:sp>
    <dsp:sp modelId="{2E5509B2-8273-490B-AFFC-FB3F80CE444C}">
      <dsp:nvSpPr>
        <dsp:cNvPr id="0" name=""/>
        <dsp:cNvSpPr/>
      </dsp:nvSpPr>
      <dsp:spPr>
        <a:xfrm>
          <a:off x="5450546" y="2131932"/>
          <a:ext cx="2214828" cy="1328897"/>
        </a:xfrm>
        <a:prstGeom prst="rect">
          <a:avLst/>
        </a:prstGeom>
        <a:solidFill>
          <a:schemeClr val="accent2">
            <a:hueOff val="1271860"/>
            <a:satOff val="-29019"/>
            <a:lumOff val="10719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5128" tIns="135128" rIns="135128" bIns="135128" numCol="1" spcCol="1270" anchor="ctr" anchorCtr="0">
          <a:noAutofit/>
        </a:bodyPr>
        <a:lstStyle/>
        <a:p>
          <a:pPr lvl="0" algn="ctr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900" kern="1200" dirty="0" smtClean="0"/>
            <a:t>Araştırma yapılacak grubu yani örneklemi seçme</a:t>
          </a:r>
          <a:endParaRPr lang="tr-TR" sz="1900" kern="1200" dirty="0"/>
        </a:p>
      </dsp:txBody>
      <dsp:txXfrm>
        <a:off x="5450546" y="2131932"/>
        <a:ext cx="2214828" cy="1328897"/>
      </dsp:txXfrm>
    </dsp:sp>
    <dsp:sp modelId="{AC24537E-414C-47B4-892A-64E6454560F6}">
      <dsp:nvSpPr>
        <dsp:cNvPr id="0" name=""/>
        <dsp:cNvSpPr/>
      </dsp:nvSpPr>
      <dsp:spPr>
        <a:xfrm>
          <a:off x="1109482" y="3459030"/>
          <a:ext cx="8172718" cy="478810"/>
        </a:xfrm>
        <a:custGeom>
          <a:avLst/>
          <a:gdLst/>
          <a:ahLst/>
          <a:cxnLst/>
          <a:rect l="0" t="0" r="0" b="0"/>
          <a:pathLst>
            <a:path>
              <a:moveTo>
                <a:pt x="8172718" y="0"/>
              </a:moveTo>
              <a:lnTo>
                <a:pt x="8172718" y="256505"/>
              </a:lnTo>
              <a:lnTo>
                <a:pt x="0" y="256505"/>
              </a:lnTo>
              <a:lnTo>
                <a:pt x="0" y="478810"/>
              </a:lnTo>
            </a:path>
          </a:pathLst>
        </a:custGeom>
        <a:noFill/>
        <a:ln w="6350" cap="flat" cmpd="sng" algn="ctr">
          <a:solidFill>
            <a:schemeClr val="accent2">
              <a:hueOff val="1669316"/>
              <a:satOff val="-38087"/>
              <a:lumOff val="14069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500" kern="1200"/>
        </a:p>
      </dsp:txBody>
      <dsp:txXfrm>
        <a:off x="4991127" y="3695888"/>
        <a:ext cx="409428" cy="5094"/>
      </dsp:txXfrm>
    </dsp:sp>
    <dsp:sp modelId="{125FD3C8-A27E-4680-AD55-372221770B9A}">
      <dsp:nvSpPr>
        <dsp:cNvPr id="0" name=""/>
        <dsp:cNvSpPr/>
      </dsp:nvSpPr>
      <dsp:spPr>
        <a:xfrm>
          <a:off x="8174786" y="2131932"/>
          <a:ext cx="2214828" cy="1328897"/>
        </a:xfrm>
        <a:prstGeom prst="rect">
          <a:avLst/>
        </a:prstGeom>
        <a:solidFill>
          <a:schemeClr val="accent2">
            <a:hueOff val="1483837"/>
            <a:satOff val="-33855"/>
            <a:lumOff val="12506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5128" tIns="135128" rIns="135128" bIns="135128" numCol="1" spcCol="1270" anchor="ctr" anchorCtr="0">
          <a:noAutofit/>
        </a:bodyPr>
        <a:lstStyle/>
        <a:p>
          <a:pPr lvl="0" algn="ctr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900" kern="1200" dirty="0" smtClean="0"/>
            <a:t>Ölçme araçlarını kullanarak veri toplama</a:t>
          </a:r>
          <a:endParaRPr lang="tr-TR" sz="1900" kern="1200" dirty="0"/>
        </a:p>
      </dsp:txBody>
      <dsp:txXfrm>
        <a:off x="8174786" y="2131932"/>
        <a:ext cx="2214828" cy="1328897"/>
      </dsp:txXfrm>
    </dsp:sp>
    <dsp:sp modelId="{3072BC66-8EF7-4E9F-83FD-C077B747476C}">
      <dsp:nvSpPr>
        <dsp:cNvPr id="0" name=""/>
        <dsp:cNvSpPr/>
      </dsp:nvSpPr>
      <dsp:spPr>
        <a:xfrm>
          <a:off x="2215096" y="4588969"/>
          <a:ext cx="478810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478810" y="45720"/>
              </a:lnTo>
            </a:path>
          </a:pathLst>
        </a:custGeom>
        <a:noFill/>
        <a:ln w="6350" cap="flat" cmpd="sng" algn="ctr">
          <a:solidFill>
            <a:schemeClr val="accent2">
              <a:hueOff val="1907790"/>
              <a:satOff val="-43528"/>
              <a:lumOff val="16079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500" kern="1200"/>
        </a:p>
      </dsp:txBody>
      <dsp:txXfrm>
        <a:off x="2441766" y="4632142"/>
        <a:ext cx="25470" cy="5094"/>
      </dsp:txXfrm>
    </dsp:sp>
    <dsp:sp modelId="{164F44C4-1CAB-4837-9A05-EDACE3E545CF}">
      <dsp:nvSpPr>
        <dsp:cNvPr id="0" name=""/>
        <dsp:cNvSpPr/>
      </dsp:nvSpPr>
      <dsp:spPr>
        <a:xfrm>
          <a:off x="2067" y="3970240"/>
          <a:ext cx="2214828" cy="1328897"/>
        </a:xfrm>
        <a:prstGeom prst="rect">
          <a:avLst/>
        </a:prstGeom>
        <a:solidFill>
          <a:schemeClr val="accent2">
            <a:hueOff val="1695813"/>
            <a:satOff val="-38692"/>
            <a:lumOff val="1429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5128" tIns="135128" rIns="135128" bIns="135128" numCol="1" spcCol="1270" anchor="ctr" anchorCtr="0">
          <a:noAutofit/>
        </a:bodyPr>
        <a:lstStyle/>
        <a:p>
          <a:pPr lvl="0" algn="ctr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900" kern="1200" dirty="0" smtClean="0"/>
            <a:t>Uygun istatistiksel teknikle analiz yapma</a:t>
          </a:r>
          <a:endParaRPr lang="tr-TR" sz="1900" kern="1200" dirty="0"/>
        </a:p>
      </dsp:txBody>
      <dsp:txXfrm>
        <a:off x="2067" y="3970240"/>
        <a:ext cx="2214828" cy="1328897"/>
      </dsp:txXfrm>
    </dsp:sp>
    <dsp:sp modelId="{D7DACD04-8C8B-4B5A-9C3A-35D95417EFCC}">
      <dsp:nvSpPr>
        <dsp:cNvPr id="0" name=""/>
        <dsp:cNvSpPr/>
      </dsp:nvSpPr>
      <dsp:spPr>
        <a:xfrm>
          <a:off x="2726307" y="3970240"/>
          <a:ext cx="2214828" cy="1328897"/>
        </a:xfrm>
        <a:prstGeom prst="rect">
          <a:avLst/>
        </a:prstGeom>
        <a:solidFill>
          <a:schemeClr val="accent2">
            <a:hueOff val="1907790"/>
            <a:satOff val="-43528"/>
            <a:lumOff val="16079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5128" tIns="135128" rIns="135128" bIns="135128" numCol="1" spcCol="1270" anchor="ctr" anchorCtr="0">
          <a:noAutofit/>
        </a:bodyPr>
        <a:lstStyle/>
        <a:p>
          <a:pPr lvl="0" algn="ctr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900" kern="1200" dirty="0" smtClean="0"/>
            <a:t>Elde edilen bulguları yorumlama</a:t>
          </a:r>
          <a:endParaRPr lang="tr-TR" sz="1900" kern="1200" dirty="0"/>
        </a:p>
      </dsp:txBody>
      <dsp:txXfrm>
        <a:off x="2726307" y="3970240"/>
        <a:ext cx="2214828" cy="1328897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52F4605-2720-469A-B17E-25AE3295724E}">
      <dsp:nvSpPr>
        <dsp:cNvPr id="0" name=""/>
        <dsp:cNvSpPr/>
      </dsp:nvSpPr>
      <dsp:spPr>
        <a:xfrm>
          <a:off x="2235106" y="796073"/>
          <a:ext cx="3766724" cy="443144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4FF686B-BB40-4919-94FA-6CEE3018591D}">
      <dsp:nvSpPr>
        <dsp:cNvPr id="0" name=""/>
        <dsp:cNvSpPr/>
      </dsp:nvSpPr>
      <dsp:spPr>
        <a:xfrm>
          <a:off x="2235106" y="962499"/>
          <a:ext cx="276717" cy="276717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4CB8D35-8749-49C7-A38A-D6979336698C}">
      <dsp:nvSpPr>
        <dsp:cNvPr id="0" name=""/>
        <dsp:cNvSpPr/>
      </dsp:nvSpPr>
      <dsp:spPr>
        <a:xfrm>
          <a:off x="2235106" y="0"/>
          <a:ext cx="3766724" cy="79607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1435" tIns="34290" rIns="51435" bIns="34290" numCol="1" spcCol="1270" anchor="ctr" anchorCtr="0">
          <a:noAutofit/>
        </a:bodyPr>
        <a:lstStyle/>
        <a:p>
          <a:pPr lvl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700" kern="1200" dirty="0" smtClean="0"/>
            <a:t>Olasılığa Dayalı Örnekleme</a:t>
          </a:r>
          <a:endParaRPr lang="tr-TR" sz="2700" kern="1200" dirty="0"/>
        </a:p>
      </dsp:txBody>
      <dsp:txXfrm>
        <a:off x="2235106" y="0"/>
        <a:ext cx="3766724" cy="796073"/>
      </dsp:txXfrm>
    </dsp:sp>
    <dsp:sp modelId="{7877E0CB-41C3-4121-8E9A-57A301B56B58}">
      <dsp:nvSpPr>
        <dsp:cNvPr id="0" name=""/>
        <dsp:cNvSpPr/>
      </dsp:nvSpPr>
      <dsp:spPr>
        <a:xfrm>
          <a:off x="2235106" y="1607519"/>
          <a:ext cx="276710" cy="27671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7879B86-BB12-4251-AE28-D66CD49AD529}">
      <dsp:nvSpPr>
        <dsp:cNvPr id="0" name=""/>
        <dsp:cNvSpPr/>
      </dsp:nvSpPr>
      <dsp:spPr>
        <a:xfrm>
          <a:off x="2498777" y="1423368"/>
          <a:ext cx="3503053" cy="64501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500" kern="1200" dirty="0" smtClean="0"/>
            <a:t>Basit</a:t>
          </a:r>
          <a:endParaRPr lang="tr-TR" sz="1500" kern="1200" dirty="0"/>
        </a:p>
      </dsp:txBody>
      <dsp:txXfrm>
        <a:off x="2498777" y="1423368"/>
        <a:ext cx="3503053" cy="645012"/>
      </dsp:txXfrm>
    </dsp:sp>
    <dsp:sp modelId="{261BE871-9C37-40D2-9D8A-3A343426DBE5}">
      <dsp:nvSpPr>
        <dsp:cNvPr id="0" name=""/>
        <dsp:cNvSpPr/>
      </dsp:nvSpPr>
      <dsp:spPr>
        <a:xfrm>
          <a:off x="2235106" y="2252531"/>
          <a:ext cx="276710" cy="27671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173B719-978E-4F0D-B02B-93DD65D97FA6}">
      <dsp:nvSpPr>
        <dsp:cNvPr id="0" name=""/>
        <dsp:cNvSpPr/>
      </dsp:nvSpPr>
      <dsp:spPr>
        <a:xfrm>
          <a:off x="2498777" y="2068380"/>
          <a:ext cx="3503053" cy="64501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500" kern="1200" dirty="0" smtClean="0"/>
            <a:t>Tabakalı</a:t>
          </a:r>
          <a:endParaRPr lang="tr-TR" sz="1500" kern="1200" dirty="0"/>
        </a:p>
      </dsp:txBody>
      <dsp:txXfrm>
        <a:off x="2498777" y="2068380"/>
        <a:ext cx="3503053" cy="645012"/>
      </dsp:txXfrm>
    </dsp:sp>
    <dsp:sp modelId="{6A418257-D9AD-48F7-9A14-73693E9B2B7E}">
      <dsp:nvSpPr>
        <dsp:cNvPr id="0" name=""/>
        <dsp:cNvSpPr/>
      </dsp:nvSpPr>
      <dsp:spPr>
        <a:xfrm>
          <a:off x="2235106" y="2897544"/>
          <a:ext cx="276710" cy="27671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FCD96B1-05B0-4C55-ACAE-FFE92FDEAF5B}">
      <dsp:nvSpPr>
        <dsp:cNvPr id="0" name=""/>
        <dsp:cNvSpPr/>
      </dsp:nvSpPr>
      <dsp:spPr>
        <a:xfrm>
          <a:off x="2498777" y="2713393"/>
          <a:ext cx="3503053" cy="64501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500" kern="1200" dirty="0" smtClean="0"/>
            <a:t>Küme</a:t>
          </a:r>
        </a:p>
      </dsp:txBody>
      <dsp:txXfrm>
        <a:off x="2498777" y="2713393"/>
        <a:ext cx="3503053" cy="645012"/>
      </dsp:txXfrm>
    </dsp:sp>
    <dsp:sp modelId="{F519EC05-1C87-4B69-A555-0230FB075C95}">
      <dsp:nvSpPr>
        <dsp:cNvPr id="0" name=""/>
        <dsp:cNvSpPr/>
      </dsp:nvSpPr>
      <dsp:spPr>
        <a:xfrm>
          <a:off x="2235106" y="3542556"/>
          <a:ext cx="276710" cy="27671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AE13BCE-F774-4C3B-9A15-1694B074E1BA}">
      <dsp:nvSpPr>
        <dsp:cNvPr id="0" name=""/>
        <dsp:cNvSpPr/>
      </dsp:nvSpPr>
      <dsp:spPr>
        <a:xfrm>
          <a:off x="2498777" y="3358405"/>
          <a:ext cx="3503053" cy="64501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500" kern="1200" dirty="0" smtClean="0"/>
            <a:t>Sistematik</a:t>
          </a:r>
        </a:p>
      </dsp:txBody>
      <dsp:txXfrm>
        <a:off x="2498777" y="3358405"/>
        <a:ext cx="3503053" cy="645012"/>
      </dsp:txXfrm>
    </dsp:sp>
    <dsp:sp modelId="{92F29F14-CC04-421B-AFBD-804BCA3F245B}">
      <dsp:nvSpPr>
        <dsp:cNvPr id="0" name=""/>
        <dsp:cNvSpPr/>
      </dsp:nvSpPr>
      <dsp:spPr>
        <a:xfrm>
          <a:off x="6190167" y="796073"/>
          <a:ext cx="3766724" cy="443144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2534EC4-94CD-4BDF-835D-95D92CD830C5}">
      <dsp:nvSpPr>
        <dsp:cNvPr id="0" name=""/>
        <dsp:cNvSpPr/>
      </dsp:nvSpPr>
      <dsp:spPr>
        <a:xfrm>
          <a:off x="6190167" y="962499"/>
          <a:ext cx="276717" cy="276717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23EDC69-3CBC-483C-A447-8253A56F334F}">
      <dsp:nvSpPr>
        <dsp:cNvPr id="0" name=""/>
        <dsp:cNvSpPr/>
      </dsp:nvSpPr>
      <dsp:spPr>
        <a:xfrm>
          <a:off x="6190167" y="0"/>
          <a:ext cx="3766724" cy="79607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1435" tIns="34290" rIns="51435" bIns="34290" numCol="1" spcCol="1270" anchor="ctr" anchorCtr="0">
          <a:noAutofit/>
        </a:bodyPr>
        <a:lstStyle/>
        <a:p>
          <a:pPr lvl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700" kern="1200" dirty="0" smtClean="0"/>
            <a:t>Amaçlı Çalışma Grupları</a:t>
          </a:r>
          <a:endParaRPr lang="tr-TR" sz="2700" kern="1200" dirty="0"/>
        </a:p>
      </dsp:txBody>
      <dsp:txXfrm>
        <a:off x="6190167" y="0"/>
        <a:ext cx="3766724" cy="796073"/>
      </dsp:txXfrm>
    </dsp:sp>
    <dsp:sp modelId="{E1B18F44-8CA0-4ED7-977C-92FE3D58C7BA}">
      <dsp:nvSpPr>
        <dsp:cNvPr id="0" name=""/>
        <dsp:cNvSpPr/>
      </dsp:nvSpPr>
      <dsp:spPr>
        <a:xfrm>
          <a:off x="6190167" y="1607519"/>
          <a:ext cx="276710" cy="27671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C943826-CDB9-44F0-8237-175003216601}">
      <dsp:nvSpPr>
        <dsp:cNvPr id="0" name=""/>
        <dsp:cNvSpPr/>
      </dsp:nvSpPr>
      <dsp:spPr>
        <a:xfrm>
          <a:off x="6453838" y="1423368"/>
          <a:ext cx="3503053" cy="64501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500" kern="1200" dirty="0" smtClean="0"/>
            <a:t>Tipik Durum</a:t>
          </a:r>
          <a:endParaRPr lang="tr-TR" sz="1500" kern="1200" dirty="0"/>
        </a:p>
      </dsp:txBody>
      <dsp:txXfrm>
        <a:off x="6453838" y="1423368"/>
        <a:ext cx="3503053" cy="645012"/>
      </dsp:txXfrm>
    </dsp:sp>
    <dsp:sp modelId="{8EEF93E8-6A09-473A-A705-FF22504DEAD4}">
      <dsp:nvSpPr>
        <dsp:cNvPr id="0" name=""/>
        <dsp:cNvSpPr/>
      </dsp:nvSpPr>
      <dsp:spPr>
        <a:xfrm>
          <a:off x="6190167" y="2252531"/>
          <a:ext cx="276710" cy="27671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594B8AC-6812-409B-9E4C-E3BE6552AE24}">
      <dsp:nvSpPr>
        <dsp:cNvPr id="0" name=""/>
        <dsp:cNvSpPr/>
      </dsp:nvSpPr>
      <dsp:spPr>
        <a:xfrm>
          <a:off x="6453838" y="2068380"/>
          <a:ext cx="3503053" cy="64501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500" kern="1200" dirty="0" smtClean="0"/>
            <a:t>Homojen Çalışma Grubu</a:t>
          </a:r>
          <a:endParaRPr lang="tr-TR" sz="1500" kern="1200" dirty="0"/>
        </a:p>
      </dsp:txBody>
      <dsp:txXfrm>
        <a:off x="6453838" y="2068380"/>
        <a:ext cx="3503053" cy="645012"/>
      </dsp:txXfrm>
    </dsp:sp>
    <dsp:sp modelId="{EC87705F-4A73-4B46-B0D8-9FCC3374A309}">
      <dsp:nvSpPr>
        <dsp:cNvPr id="0" name=""/>
        <dsp:cNvSpPr/>
      </dsp:nvSpPr>
      <dsp:spPr>
        <a:xfrm>
          <a:off x="6190167" y="2897544"/>
          <a:ext cx="276710" cy="27671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E35EFB0-E324-4D89-9698-902DBDD42F0C}">
      <dsp:nvSpPr>
        <dsp:cNvPr id="0" name=""/>
        <dsp:cNvSpPr/>
      </dsp:nvSpPr>
      <dsp:spPr>
        <a:xfrm>
          <a:off x="6453838" y="2713393"/>
          <a:ext cx="3503053" cy="64501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500" kern="1200" dirty="0" smtClean="0"/>
            <a:t>Kolay ulaşılabilir durum örnekleme(Uygun durum)</a:t>
          </a:r>
          <a:endParaRPr lang="tr-TR" sz="1500" kern="1200" dirty="0"/>
        </a:p>
      </dsp:txBody>
      <dsp:txXfrm>
        <a:off x="6453838" y="2713393"/>
        <a:ext cx="3503053" cy="645012"/>
      </dsp:txXfrm>
    </dsp:sp>
    <dsp:sp modelId="{FC872D9D-3794-467B-BFF9-F049DD7CC487}">
      <dsp:nvSpPr>
        <dsp:cNvPr id="0" name=""/>
        <dsp:cNvSpPr/>
      </dsp:nvSpPr>
      <dsp:spPr>
        <a:xfrm>
          <a:off x="6190167" y="3542556"/>
          <a:ext cx="276710" cy="27671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E19923B-8DDA-47B8-ABA1-ADF0EC533962}">
      <dsp:nvSpPr>
        <dsp:cNvPr id="0" name=""/>
        <dsp:cNvSpPr/>
      </dsp:nvSpPr>
      <dsp:spPr>
        <a:xfrm>
          <a:off x="6453838" y="3358405"/>
          <a:ext cx="3503053" cy="64501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500" kern="1200" dirty="0" smtClean="0"/>
            <a:t>Aykırı durum çalışma grubu</a:t>
          </a:r>
          <a:endParaRPr lang="tr-TR" sz="1500" kern="1200" dirty="0"/>
        </a:p>
      </dsp:txBody>
      <dsp:txXfrm>
        <a:off x="6453838" y="3358405"/>
        <a:ext cx="3503053" cy="645012"/>
      </dsp:txXfrm>
    </dsp:sp>
    <dsp:sp modelId="{0E1FE2C1-AE57-4DC9-AE13-C8AF26950CF1}">
      <dsp:nvSpPr>
        <dsp:cNvPr id="0" name=""/>
        <dsp:cNvSpPr/>
      </dsp:nvSpPr>
      <dsp:spPr>
        <a:xfrm>
          <a:off x="6190167" y="4187569"/>
          <a:ext cx="276710" cy="27671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F48522F-D18A-498D-B4C9-B2AE67231E4B}">
      <dsp:nvSpPr>
        <dsp:cNvPr id="0" name=""/>
        <dsp:cNvSpPr/>
      </dsp:nvSpPr>
      <dsp:spPr>
        <a:xfrm>
          <a:off x="6453838" y="4003418"/>
          <a:ext cx="3503053" cy="64501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500" kern="1200" dirty="0" smtClean="0"/>
            <a:t>Kritik Durum</a:t>
          </a:r>
          <a:endParaRPr lang="tr-TR" sz="1500" kern="1200" dirty="0"/>
        </a:p>
      </dsp:txBody>
      <dsp:txXfrm>
        <a:off x="6453838" y="4003418"/>
        <a:ext cx="3503053" cy="645012"/>
      </dsp:txXfrm>
    </dsp:sp>
    <dsp:sp modelId="{B13594A3-CFC0-4232-B6E2-F3C8E416BCAD}">
      <dsp:nvSpPr>
        <dsp:cNvPr id="0" name=""/>
        <dsp:cNvSpPr/>
      </dsp:nvSpPr>
      <dsp:spPr>
        <a:xfrm>
          <a:off x="6190167" y="4832582"/>
          <a:ext cx="276710" cy="27671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0E1404A-9C9A-4C68-96D9-E0DFD1796F68}">
      <dsp:nvSpPr>
        <dsp:cNvPr id="0" name=""/>
        <dsp:cNvSpPr/>
      </dsp:nvSpPr>
      <dsp:spPr>
        <a:xfrm>
          <a:off x="6453838" y="4648430"/>
          <a:ext cx="3503053" cy="64501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500" kern="1200" dirty="0" smtClean="0"/>
            <a:t>Kartopu çalışma grubu</a:t>
          </a:r>
          <a:endParaRPr lang="tr-TR" sz="1500" kern="1200" dirty="0"/>
        </a:p>
      </dsp:txBody>
      <dsp:txXfrm>
        <a:off x="6453838" y="4648430"/>
        <a:ext cx="3503053" cy="645012"/>
      </dsp:txXfrm>
    </dsp:sp>
    <dsp:sp modelId="{D42F80F5-63B4-40DB-BBFE-DDA8963C42FB}">
      <dsp:nvSpPr>
        <dsp:cNvPr id="0" name=""/>
        <dsp:cNvSpPr/>
      </dsp:nvSpPr>
      <dsp:spPr>
        <a:xfrm>
          <a:off x="6190167" y="5477594"/>
          <a:ext cx="276710" cy="27671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AA09D7F-63A6-4171-8835-8F95E4BB1AB1}">
      <dsp:nvSpPr>
        <dsp:cNvPr id="0" name=""/>
        <dsp:cNvSpPr/>
      </dsp:nvSpPr>
      <dsp:spPr>
        <a:xfrm>
          <a:off x="6453838" y="5293443"/>
          <a:ext cx="3503053" cy="64501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500" kern="1200" dirty="0" smtClean="0"/>
            <a:t>Ölçüt örnekleme</a:t>
          </a:r>
          <a:endParaRPr lang="tr-TR" sz="1500" kern="1200" dirty="0"/>
        </a:p>
      </dsp:txBody>
      <dsp:txXfrm>
        <a:off x="6453838" y="5293443"/>
        <a:ext cx="3503053" cy="645012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bProcess3">
  <dgm:title val=""/>
  <dgm:desc val=""/>
  <dgm:catLst>
    <dgm:cat type="process" pri="18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self" func="var" arg="dir" op="equ" val="norm">
        <dgm:alg type="snake">
          <dgm:param type="grDir" val="tL"/>
          <dgm:param type="flowDir" val="row"/>
          <dgm:param type="contDir" val="sameDir"/>
          <dgm:param type="bkpt" val="endCnv"/>
        </dgm:alg>
      </dgm:if>
      <dgm:else name="Name3">
        <dgm:alg type="snake">
          <dgm:param type="grDir" val="tR"/>
          <dgm:param type="flowDir" val="row"/>
          <dgm:param type="contDir" val="same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23"/>
      <dgm:constr type="sp" refType="w" refFor="ch" refForName="sibTrans" op="equ"/>
      <dgm:constr type="userB" for="des" forName="connectorText" refType="sp"/>
      <dgm:constr type="primFontSz" for="ch" ptType="node" op="equ" val="65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 fact="0.6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choose name="Name4">
            <dgm:if name="Name5" axis="self" func="var" arg="dir" op="equ" val="norm">
              <dgm:alg type="conn">
                <dgm:param type="connRout" val="bend"/>
                <dgm:param type="dim" val="1D"/>
                <dgm:param type="begPts" val="midR bCtr"/>
                <dgm:param type="endPts" val="midL tCtr"/>
              </dgm:alg>
            </dgm:if>
            <dgm:else name="Name6">
              <dgm:alg type="conn">
                <dgm:param type="connRout" val="bend"/>
                <dgm:param type="dim" val="1D"/>
                <dgm:param type="begPts" val="midL bCtr"/>
                <dgm:param type="endPts" val="midR tCt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 val="-0.05"/>
            <dgm:constr type="endPad" val="0.9"/>
            <dgm:constr type="userA" for="ch" ref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userA"/>
              <dgm:constr type="userB"/>
              <dgm:constr type="w" refType="userA" fact="0.05"/>
              <dgm:constr type="h" refType="userB" fact="0.01"/>
              <dgm:constr type="lMarg" val="1"/>
              <dgm:constr type="rMarg" val="1"/>
              <dgm:constr type="tMarg"/>
              <dgm:constr type="bMarg"/>
            </dgm:constrLst>
            <dgm:ruleLst>
              <dgm:rule type="w" val="NaN" fact="0.6" max="NaN"/>
              <dgm:rule type="h" val="NaN" fact="0.6" max="NaN"/>
              <dgm:rule type="primFontSz" val="5" fact="NaN" max="NaN"/>
            </dgm:ruleLst>
          </dgm:layoutNode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9/3/layout/IncreasingArrowsProcess">
  <dgm:title val=""/>
  <dgm:desc val=""/>
  <dgm:catLst>
    <dgm:cat type="process" pri="5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clrData>
  <dgm:layoutNode name="Name0">
    <dgm:varLst>
      <dgm:chMax val="5"/>
      <dgm:chPref val="5"/>
      <dgm:dir/>
      <dgm:animLvl val="lvl"/>
    </dgm:varLst>
    <dgm:shape xmlns:r="http://schemas.openxmlformats.org/officeDocument/2006/relationships" r:blip="">
      <dgm:adjLst/>
    </dgm:shape>
    <dgm:choose name="Name1">
      <dgm:if name="Name2" axis="ch" ptType="node" func="cnt" op="equ" val="1">
        <dgm:choose name="Name3">
          <dgm:if name="Name4" axis="ch ch" ptType="node node" func="cnt" op="equ" val="0">
            <dgm:alg type="composite">
              <dgm:param type="ar" val="6.8662"/>
            </dgm:alg>
            <dgm:choose name="Name5">
              <dgm:if name="Name6" func="var" arg="dir" op="equ" val="norm">
                <dgm:constrLst>
                  <dgm:constr type="primFontSz" for="des" forName="parentText1" val="65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/>
                </dgm:constrLst>
              </dgm:if>
              <dgm:else name="Name7">
                <dgm:constrLst>
                  <dgm:constr type="primFontSz" for="des" forName="parentText1" val="65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/>
                </dgm:constrLst>
              </dgm:else>
            </dgm:choose>
          </dgm:if>
          <dgm:else name="Name8">
            <dgm:alg type="composite">
              <dgm:param type="ar" val="1.9864"/>
            </dgm:alg>
            <dgm:choose name="Name9">
              <dgm:if name="Name1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893"/>
                  <dgm:constr type="l" for="ch" forName="childText1" refType="w" fact="0"/>
                  <dgm:constr type="t" for="ch" forName="childText1" refType="h" fact="0.224"/>
                  <dgm:constr type="w" for="ch" forName="childText1" refType="w" fact="0.9241"/>
                  <dgm:constr type="h" for="ch" forName="childText1" refType="h" fact="0.776"/>
                </dgm:constrLst>
              </dgm:if>
              <dgm:else name="Name1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893"/>
                  <dgm:constr type="l" for="ch" forName="childText1" refType="w" fact="0.076"/>
                  <dgm:constr type="t" for="ch" forName="childText1" refType="h" fact="0.224"/>
                  <dgm:constr type="w" for="ch" forName="childText1" refType="w" fact="0.9241"/>
                  <dgm:constr type="h" for="ch" forName="childText1" refType="h" fact="0.776"/>
                </dgm:constrLst>
              </dgm:else>
            </dgm:choose>
          </dgm:else>
        </dgm:choose>
      </dgm:if>
      <dgm:if name="Name12" axis="ch" ptType="node" func="cnt" op="equ" val="2">
        <dgm:choose name="Name13">
          <dgm:if name="Name14" axis="ch ch" ptType="node node" func="cnt" op="equ" val="0">
            <dgm:alg type="composite">
              <dgm:param type="ar" val="5.1498"/>
            </dgm:alg>
            <dgm:choose name="Name15">
              <dgm:if name="Name16" func="var" arg="dir" op="equ" val="norm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7501"/>
                  <dgm:constr type="l" for="ch" forName="parentText2" refType="w" fact="0.462"/>
                  <dgm:constr type="t" for="ch" forName="parentText2" refType="h" fact="0.2499"/>
                  <dgm:constr type="w" for="ch" forName="parentText2" refType="w" fact="0.538"/>
                  <dgm:constr type="h" for="ch" forName="parentText2" refType="h" fact="0.7501"/>
                </dgm:constrLst>
              </dgm:if>
              <dgm:else name="Name17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7501"/>
                  <dgm:constr type="l" for="ch" forName="parentText2" refType="w" fact="0"/>
                  <dgm:constr type="t" for="ch" forName="parentText2" refType="h" fact="0.2499"/>
                  <dgm:constr type="w" for="ch" forName="parentText2" refType="w" fact="0.538"/>
                  <dgm:constr type="h" for="ch" forName="parentText2" refType="h" fact="0.7501"/>
                </dgm:constrLst>
              </dgm:else>
            </dgm:choose>
          </dgm:if>
          <dgm:else name="Name18">
            <dgm:alg type="composite">
              <dgm:param type="ar" val="2.0563"/>
            </dgm:alg>
            <dgm:choose name="Name19">
              <dgm:if name="Name2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parentText2" refType="primFontSz" refFor="des" refForName="parentText1" op="equ"/>
                  <dgm:constr type="primFontSz" for="des" forName="childText2" refType="primFontSz" refFor="des" refForName="child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995"/>
                  <dgm:constr type="l" for="ch" forName="parentText2" refType="w" fact="0.462"/>
                  <dgm:constr type="t" for="ch" forName="parentText2" refType="h" fact="0.0998"/>
                  <dgm:constr type="w" for="ch" forName="parentText2" refType="w" fact="0.538"/>
                  <dgm:constr type="h" for="ch" forName="parentText2" refType="h" fact="0.2995"/>
                  <dgm:constr type="l" for="ch" forName="childText1" refType="w" fact="0"/>
                  <dgm:constr type="t" for="ch" forName="childText1" refType="h" fact="0.2317"/>
                  <dgm:constr type="w" for="ch" forName="childText1" refType="w" fact="0.462"/>
                  <dgm:constr type="h" for="ch" forName="childText1" refType="h" fact="0.6685"/>
                  <dgm:constr type="l" for="ch" forName="childText2" refType="w" fact="0.462"/>
                  <dgm:constr type="t" for="ch" forName="childText2" refType="h" fact="0.3315"/>
                  <dgm:constr type="w" for="ch" forName="childText2" refType="w" fact="0.462"/>
                  <dgm:constr type="h" for="ch" forName="childText2" refType="h" fact="0.6685"/>
                </dgm:constrLst>
              </dgm:if>
              <dgm:else name="Name2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parentText2" refType="primFontSz" refFor="des" refForName="parentText1" op="equ"/>
                  <dgm:constr type="primFontSz" for="des" forName="childText2" refType="primFontSz" refFor="des" refForName="child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995"/>
                  <dgm:constr type="l" for="ch" forName="parentText2" refType="w" fact="0"/>
                  <dgm:constr type="t" for="ch" forName="parentText2" refType="h" fact="0.0998"/>
                  <dgm:constr type="w" for="ch" forName="parentText2" refType="w" fact="0.538"/>
                  <dgm:constr type="h" for="ch" forName="parentText2" refType="h" fact="0.2995"/>
                  <dgm:constr type="l" for="ch" forName="childText1" refType="w" fact="0.538"/>
                  <dgm:constr type="t" for="ch" forName="childText1" refType="h" fact="0.2317"/>
                  <dgm:constr type="w" for="ch" forName="childText1" refType="w" fact="0.462"/>
                  <dgm:constr type="h" for="ch" forName="childText1" refType="h" fact="0.6685"/>
                  <dgm:constr type="l" for="ch" forName="childText2" refType="w" fact="0.076"/>
                  <dgm:constr type="t" for="ch" forName="childText2" refType="h" fact="0.3315"/>
                  <dgm:constr type="w" for="ch" forName="childText2" refType="w" fact="0.462"/>
                  <dgm:constr type="h" for="ch" forName="childText2" refType="h" fact="0.6685"/>
                </dgm:constrLst>
              </dgm:else>
            </dgm:choose>
          </dgm:else>
        </dgm:choose>
      </dgm:if>
      <dgm:if name="Name22" axis="ch" ptType="node" func="cnt" op="equ" val="3">
        <dgm:choose name="Name23">
          <dgm:if name="Name24" axis="ch ch" ptType="node node" func="cnt" op="equ" val="0">
            <dgm:alg type="composite">
              <dgm:param type="ar" val="4.1198"/>
            </dgm:alg>
            <dgm:choose name="Name25">
              <dgm:if name="Name26" func="var" arg="dir" op="equ" val="norm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6"/>
                  <dgm:constr type="l" for="ch" forName="parentText2" refType="w" fact="0.308"/>
                  <dgm:constr type="t" for="ch" forName="parentText2" refType="h" fact="0.2"/>
                  <dgm:constr type="w" for="ch" forName="parentText2" refType="w" fact="0.692"/>
                  <dgm:constr type="h" for="ch" forName="parentText2" refType="h" fact="0.6"/>
                  <dgm:constr type="l" for="ch" forName="parentText3" refType="w" fact="0.616"/>
                  <dgm:constr type="t" for="ch" forName="parentText3" refType="h" fact="0.4"/>
                  <dgm:constr type="w" for="ch" forName="parentText3" refType="w" fact="0.384"/>
                  <dgm:constr type="h" for="ch" forName="parentText3" refType="h" fact="0.6"/>
                </dgm:constrLst>
              </dgm:if>
              <dgm:else name="Name27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6"/>
                  <dgm:constr type="l" for="ch" forName="parentText2" refType="w" fact="0"/>
                  <dgm:constr type="t" for="ch" forName="parentText2" refType="h" fact="0.2"/>
                  <dgm:constr type="w" for="ch" forName="parentText2" refType="w" fact="0.692"/>
                  <dgm:constr type="h" for="ch" forName="parentText2" refType="h" fact="0.6"/>
                  <dgm:constr type="l" for="ch" forName="parentText3" refType="w" fact="0"/>
                  <dgm:constr type="t" for="ch" forName="parentText3" refType="h" fact="0.4"/>
                  <dgm:constr type="w" for="ch" forName="parentText3" refType="w" fact="0.384"/>
                  <dgm:constr type="h" for="ch" forName="parentText3" refType="h" fact="0.6"/>
                </dgm:constrLst>
              </dgm:else>
            </dgm:choose>
          </dgm:if>
          <dgm:else name="Name28">
            <dgm:alg type="composite">
              <dgm:param type="ar" val="2.0702"/>
            </dgm:alg>
            <dgm:choose name="Name29">
              <dgm:if name="Name3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l" for="ch" forName="childText1" refType="w" fact="0"/>
                  <dgm:constr type="t" for="ch" forName="childText1" refType="h" fact="0.2325"/>
                  <dgm:constr type="w" for="ch" forName="childText1" refType="w" fact="0.308"/>
                  <dgm:constr type="h" for="ch" forName="childText1" refType="h" fact="0.5808"/>
                  <dgm:constr type="l" for="ch" forName="childText2" refType="w" fact="0.308"/>
                  <dgm:constr type="t" for="ch" forName="childText2" refType="h" fact="0.333"/>
                  <dgm:constr type="w" for="ch" forName="childText2" refType="w" fact="0.308"/>
                  <dgm:constr type="h" for="ch" forName="childText2" refType="h" fact="0.5808"/>
                  <dgm:constr type="l" for="ch" forName="childText3" refType="w" fact="0.616"/>
                  <dgm:constr type="t" for="ch" forName="childText3" refType="h" fact="0.4335"/>
                  <dgm:constr type="w" for="ch" forName="childText3" refType="w" fact="0.308"/>
                  <dgm:constr type="h" for="ch" forName="childText3" refType="h" fact="0.5723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3015"/>
                  <dgm:constr type="l" for="ch" forName="parentText2" refType="w" fact="0.308"/>
                  <dgm:constr type="t" for="ch" forName="parentText2" refType="h" fact="0.1005"/>
                  <dgm:constr type="w" for="ch" forName="parentText2" refType="w" fact="0.692"/>
                  <dgm:constr type="h" for="ch" forName="parentText2" refType="h" fact="0.3015"/>
                  <dgm:constr type="l" for="ch" forName="parentText3" refType="w" fact="0.616"/>
                  <dgm:constr type="t" for="ch" forName="parentText3" refType="h" fact="0.201"/>
                  <dgm:constr type="w" for="ch" forName="parentText3" refType="w" fact="0.384"/>
                  <dgm:constr type="h" for="ch" forName="parentText3" refType="h" fact="0.3015"/>
                </dgm:constrLst>
              </dgm:if>
              <dgm:else name="Name3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l" for="ch" forName="childText1" refType="w" fact="0.692"/>
                  <dgm:constr type="t" for="ch" forName="childText1" refType="h" fact="0.2325"/>
                  <dgm:constr type="w" for="ch" forName="childText1" refType="w" fact="0.308"/>
                  <dgm:constr type="h" for="ch" forName="childText1" refType="h" fact="0.5808"/>
                  <dgm:constr type="l" for="ch" forName="childText2" refType="w" fact="0.384"/>
                  <dgm:constr type="t" for="ch" forName="childText2" refType="h" fact="0.333"/>
                  <dgm:constr type="w" for="ch" forName="childText2" refType="w" fact="0.308"/>
                  <dgm:constr type="h" for="ch" forName="childText2" refType="h" fact="0.5808"/>
                  <dgm:constr type="l" for="ch" forName="childText3" refType="w" fact="0.076"/>
                  <dgm:constr type="t" for="ch" forName="childText3" refType="h" fact="0.4335"/>
                  <dgm:constr type="w" for="ch" forName="childText3" refType="w" fact="0.308"/>
                  <dgm:constr type="h" for="ch" forName="childText3" refType="h" fact="0.5723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3015"/>
                  <dgm:constr type="l" for="ch" forName="parentText2" refType="w" fact="0"/>
                  <dgm:constr type="t" for="ch" forName="parentText2" refType="h" fact="0.1005"/>
                  <dgm:constr type="w" for="ch" forName="parentText2" refType="w" fact="0.692"/>
                  <dgm:constr type="h" for="ch" forName="parentText2" refType="h" fact="0.3015"/>
                  <dgm:constr type="l" for="ch" forName="parentText3" refType="w" fact="0"/>
                  <dgm:constr type="t" for="ch" forName="parentText3" refType="h" fact="0.201"/>
                  <dgm:constr type="w" for="ch" forName="parentText3" refType="w" fact="0.384"/>
                  <dgm:constr type="h" for="ch" forName="parentText3" refType="h" fact="0.3015"/>
                </dgm:constrLst>
              </dgm:else>
            </dgm:choose>
          </dgm:else>
        </dgm:choose>
      </dgm:if>
      <dgm:if name="Name32" axis="ch" ptType="node" func="cnt" op="equ" val="4">
        <dgm:choose name="Name33">
          <dgm:if name="Name34" axis="ch ch" ptType="node node" func="cnt" op="equ" val="0">
            <dgm:alg type="composite">
              <dgm:param type="ar" val="3.435"/>
            </dgm:alg>
            <dgm:choose name="Name35">
              <dgm:if name="Name36" func="var" arg="dir" op="equ" val="norm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5001"/>
                  <dgm:constr type="l" for="ch" forName="parentText2" refType="w" fact="0.2305"/>
                  <dgm:constr type="t" for="ch" forName="parentText2" refType="h" fact="0.1666"/>
                  <dgm:constr type="w" for="ch" forName="parentText2" refType="w" fact="0.7695"/>
                  <dgm:constr type="h" for="ch" forName="parentText2" refType="h" fact="0.5001"/>
                  <dgm:constr type="l" for="ch" forName="parentText3" refType="w" fact="0.461"/>
                  <dgm:constr type="t" for="ch" forName="parentText3" refType="h" fact="0.3333"/>
                  <dgm:constr type="w" for="ch" forName="parentText3" refType="w" fact="0.539"/>
                  <dgm:constr type="h" for="ch" forName="parentText3" refType="h" fact="0.5001"/>
                  <dgm:constr type="l" for="ch" forName="parentText4" refType="w" fact="0.6915"/>
                  <dgm:constr type="t" for="ch" forName="parentText4" refType="h" fact="0.4999"/>
                  <dgm:constr type="w" for="ch" forName="parentText4" refType="w" fact="0.3085"/>
                  <dgm:constr type="h" for="ch" forName="parentText4" refType="h" fact="0.5001"/>
                </dgm:constrLst>
              </dgm:if>
              <dgm:else name="Name37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5001"/>
                  <dgm:constr type="l" for="ch" forName="parentText2" refType="w" fact="0"/>
                  <dgm:constr type="t" for="ch" forName="parentText2" refType="h" fact="0.1666"/>
                  <dgm:constr type="w" for="ch" forName="parentText2" refType="w" fact="0.7695"/>
                  <dgm:constr type="h" for="ch" forName="parentText2" refType="h" fact="0.5001"/>
                  <dgm:constr type="l" for="ch" forName="parentText3" refType="w" fact="0"/>
                  <dgm:constr type="t" for="ch" forName="parentText3" refType="h" fact="0.3333"/>
                  <dgm:constr type="w" for="ch" forName="parentText3" refType="w" fact="0.539"/>
                  <dgm:constr type="h" for="ch" forName="parentText3" refType="h" fact="0.5001"/>
                  <dgm:constr type="l" for="ch" forName="parentText4" refType="w" fact="0"/>
                  <dgm:constr type="t" for="ch" forName="parentText4" refType="h" fact="0.4999"/>
                  <dgm:constr type="w" for="ch" forName="parentText4" refType="w" fact="0.3085"/>
                  <dgm:constr type="h" for="ch" forName="parentText4" refType="h" fact="0.5001"/>
                </dgm:constrLst>
              </dgm:else>
            </dgm:choose>
          </dgm:if>
          <dgm:else name="Name38">
            <dgm:alg type="composite">
              <dgm:param type="ar" val="1.9377"/>
            </dgm:alg>
            <dgm:choose name="Name39">
              <dgm:if name="Name4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4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4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childText4" refType="primFontSz" refFor="des" refForName="parentText3" op="lte"/>
                  <dgm:constr type="primFontSz" for="des" forName="childText1" refType="primFontSz" refFor="des" refForName="parentText4" op="lte"/>
                  <dgm:constr type="primFontSz" for="des" forName="childText2" refType="primFontSz" refFor="des" refForName="parentText4" op="lte"/>
                  <dgm:constr type="primFontSz" for="des" forName="childText3" refType="primFontSz" refFor="des" refForName="parentText4" op="lte"/>
                  <dgm:constr type="primFontSz" for="des" forName="childText4" refType="primFontSz" refFor="des" refForName="parentText4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primFontSz" for="des" forName="childText4" refType="primFontSz" refFor="des" refForName="childText1" op="equ"/>
                  <dgm:constr type="l" for="ch" forName="childText1" refType="w" fact="0"/>
                  <dgm:constr type="t" for="ch" forName="childText1" refType="h" fact="0.218"/>
                  <dgm:constr type="w" for="ch" forName="childText1" refType="w" fact="0.2305"/>
                  <dgm:constr type="h" for="ch" forName="childText1" refType="h" fact="0.5218"/>
                  <dgm:constr type="l" for="ch" forName="childText2" refType="w" fact="0.2305"/>
                  <dgm:constr type="t" for="ch" forName="childText2" refType="h" fact="0.312"/>
                  <dgm:constr type="w" for="ch" forName="childText2" refType="w" fact="0.2305"/>
                  <dgm:constr type="h" for="ch" forName="childText2" refType="h" fact="0.5085"/>
                  <dgm:constr type="l" for="ch" forName="childText3" refType="w" fact="0.461"/>
                  <dgm:constr type="t" for="ch" forName="childText3" refType="h" fact="0.406"/>
                  <dgm:constr type="w" for="ch" forName="childText3" refType="w" fact="0.2305"/>
                  <dgm:constr type="h" for="ch" forName="childText3" refType="h" fact="0.5119"/>
                  <dgm:constr type="l" for="ch" forName="childText4" refType="w" fact="0.6915"/>
                  <dgm:constr type="t" for="ch" forName="childText4" refType="h" fact="0.5"/>
                  <dgm:constr type="w" for="ch" forName="childText4" refType="w" fact="0.2326"/>
                  <dgm:constr type="h" for="ch" forName="childText4" refType="h" fact="0.5179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821"/>
                  <dgm:constr type="l" for="ch" forName="parentText2" refType="w" fact="0.2305"/>
                  <dgm:constr type="t" for="ch" forName="parentText2" refType="h" fact="0.094"/>
                  <dgm:constr type="w" for="ch" forName="parentText2" refType="w" fact="0.7695"/>
                  <dgm:constr type="h" for="ch" forName="parentText2" refType="h" fact="0.2821"/>
                  <dgm:constr type="l" for="ch" forName="parentText3" refType="w" fact="0.461"/>
                  <dgm:constr type="t" for="ch" forName="parentText3" refType="h" fact="0.188"/>
                  <dgm:constr type="w" for="ch" forName="parentText3" refType="w" fact="0.539"/>
                  <dgm:constr type="h" for="ch" forName="parentText3" refType="h" fact="0.2821"/>
                  <dgm:constr type="l" for="ch" forName="parentText4" refType="w" fact="0.6915"/>
                  <dgm:constr type="t" for="ch" forName="parentText4" refType="h" fact="0.282"/>
                  <dgm:constr type="w" for="ch" forName="parentText4" refType="w" fact="0.3085"/>
                  <dgm:constr type="h" for="ch" forName="parentText4" refType="h" fact="0.2821"/>
                </dgm:constrLst>
              </dgm:if>
              <dgm:else name="Name4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4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4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childText4" refType="primFontSz" refFor="des" refForName="parentText3" op="lte"/>
                  <dgm:constr type="primFontSz" for="des" forName="childText1" refType="primFontSz" refFor="des" refForName="parentText4" op="lte"/>
                  <dgm:constr type="primFontSz" for="des" forName="childText2" refType="primFontSz" refFor="des" refForName="parentText4" op="lte"/>
                  <dgm:constr type="primFontSz" for="des" forName="childText3" refType="primFontSz" refFor="des" refForName="parentText4" op="lte"/>
                  <dgm:constr type="primFontSz" for="des" forName="childText4" refType="primFontSz" refFor="des" refForName="parentText4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primFontSz" for="des" forName="childText4" refType="primFontSz" refFor="des" refForName="childText1" op="equ"/>
                  <dgm:constr type="l" for="ch" forName="childText1" refType="w" fact="0.7695"/>
                  <dgm:constr type="t" for="ch" forName="childText1" refType="h" fact="0.218"/>
                  <dgm:constr type="w" for="ch" forName="childText1" refType="w" fact="0.2305"/>
                  <dgm:constr type="h" for="ch" forName="childText1" refType="h" fact="0.5218"/>
                  <dgm:constr type="l" for="ch" forName="childText2" refType="w" fact="0.539"/>
                  <dgm:constr type="t" for="ch" forName="childText2" refType="h" fact="0.312"/>
                  <dgm:constr type="w" for="ch" forName="childText2" refType="w" fact="0.2305"/>
                  <dgm:constr type="h" for="ch" forName="childText2" refType="h" fact="0.5085"/>
                  <dgm:constr type="l" for="ch" forName="childText3" refType="w" fact="0.3085"/>
                  <dgm:constr type="t" for="ch" forName="childText3" refType="h" fact="0.406"/>
                  <dgm:constr type="w" for="ch" forName="childText3" refType="w" fact="0.2305"/>
                  <dgm:constr type="h" for="ch" forName="childText3" refType="h" fact="0.5119"/>
                  <dgm:constr type="l" for="ch" forName="childText4" refType="w" fact="0.076"/>
                  <dgm:constr type="t" for="ch" forName="childText4" refType="h" fact="0.5"/>
                  <dgm:constr type="w" for="ch" forName="childText4" refType="w" fact="0.2346"/>
                  <dgm:constr type="h" for="ch" forName="childText4" refType="h" fact="0.5179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821"/>
                  <dgm:constr type="l" for="ch" forName="parentText2" refType="w" fact="0"/>
                  <dgm:constr type="t" for="ch" forName="parentText2" refType="h" fact="0.094"/>
                  <dgm:constr type="w" for="ch" forName="parentText2" refType="w" fact="0.7695"/>
                  <dgm:constr type="h" for="ch" forName="parentText2" refType="h" fact="0.2821"/>
                  <dgm:constr type="l" for="ch" forName="parentText3" refType="w" fact="0"/>
                  <dgm:constr type="t" for="ch" forName="parentText3" refType="h" fact="0.188"/>
                  <dgm:constr type="w" for="ch" forName="parentText3" refType="w" fact="0.539"/>
                  <dgm:constr type="h" for="ch" forName="parentText3" refType="h" fact="0.2821"/>
                  <dgm:constr type="l" for="ch" forName="parentText4" refType="w" fact="0"/>
                  <dgm:constr type="t" for="ch" forName="parentText4" refType="h" fact="0.282"/>
                  <dgm:constr type="w" for="ch" forName="parentText4" refType="w" fact="0.3085"/>
                  <dgm:constr type="h" for="ch" forName="parentText4" refType="h" fact="0.2821"/>
                </dgm:constrLst>
              </dgm:else>
            </dgm:choose>
          </dgm:else>
        </dgm:choose>
      </dgm:if>
      <dgm:else name="Name42">
        <dgm:choose name="Name43">
          <dgm:if name="Name44" axis="ch ch" ptType="node node" func="cnt" op="equ" val="0">
            <dgm:alg type="composite">
              <dgm:param type="ar" val="2.9463"/>
            </dgm:alg>
            <dgm:choose name="Name45">
              <dgm:if name="Name46" func="var" arg="dir" op="equ" val="norm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parentText5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4285"/>
                  <dgm:constr type="l" for="ch" forName="parentText2" refType="w" fact="0.1848"/>
                  <dgm:constr type="t" for="ch" forName="parentText2" refType="h" fact="0.1429"/>
                  <dgm:constr type="w" for="ch" forName="parentText2" refType="w" fact="0.8152"/>
                  <dgm:constr type="h" for="ch" forName="parentText2" refType="h" fact="0.4285"/>
                  <dgm:constr type="l" for="ch" forName="parentText3" refType="w" fact="0.3696"/>
                  <dgm:constr type="t" for="ch" forName="parentText3" refType="h" fact="0.2858"/>
                  <dgm:constr type="w" for="ch" forName="parentText3" refType="w" fact="0.6304"/>
                  <dgm:constr type="h" for="ch" forName="parentText3" refType="h" fact="0.4285"/>
                  <dgm:constr type="l" for="ch" forName="parentText4" refType="w" fact="0.5545"/>
                  <dgm:constr type="t" for="ch" forName="parentText4" refType="h" fact="0.4286"/>
                  <dgm:constr type="w" for="ch" forName="parentText4" refType="w" fact="0.4455"/>
                  <dgm:constr type="h" for="ch" forName="parentText4" refType="h" fact="0.4285"/>
                  <dgm:constr type="l" for="ch" forName="parentText5" refType="w" fact="0.7393"/>
                  <dgm:constr type="t" for="ch" forName="parentText5" refType="h" fact="0.5715"/>
                  <dgm:constr type="w" for="ch" forName="parentText5" refType="w" fact="0.2607"/>
                  <dgm:constr type="h" for="ch" forName="parentText5" refType="h" fact="0.4285"/>
                </dgm:constrLst>
              </dgm:if>
              <dgm:else name="Name47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parentText5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4285"/>
                  <dgm:constr type="l" for="ch" forName="parentText2" refType="w" fact="0"/>
                  <dgm:constr type="t" for="ch" forName="parentText2" refType="h" fact="0.1429"/>
                  <dgm:constr type="w" for="ch" forName="parentText2" refType="w" fact="0.8152"/>
                  <dgm:constr type="h" for="ch" forName="parentText2" refType="h" fact="0.4285"/>
                  <dgm:constr type="l" for="ch" forName="parentText3" refType="w" fact="0"/>
                  <dgm:constr type="t" for="ch" forName="parentText3" refType="h" fact="0.2858"/>
                  <dgm:constr type="w" for="ch" forName="parentText3" refType="w" fact="0.6304"/>
                  <dgm:constr type="h" for="ch" forName="parentText3" refType="h" fact="0.4285"/>
                  <dgm:constr type="l" for="ch" forName="parentText4" refType="w" fact="0"/>
                  <dgm:constr type="t" for="ch" forName="parentText4" refType="h" fact="0.4286"/>
                  <dgm:constr type="w" for="ch" forName="parentText4" refType="w" fact="0.4455"/>
                  <dgm:constr type="h" for="ch" forName="parentText4" refType="h" fact="0.4285"/>
                  <dgm:constr type="l" for="ch" forName="parentText5" refType="w" fact="0"/>
                  <dgm:constr type="t" for="ch" forName="parentText5" refType="h" fact="0.5715"/>
                  <dgm:constr type="w" for="ch" forName="parentText5" refType="w" fact="0.2607"/>
                  <dgm:constr type="h" for="ch" forName="parentText5" refType="h" fact="0.4285"/>
                </dgm:constrLst>
              </dgm:else>
            </dgm:choose>
          </dgm:if>
          <dgm:else name="Name48">
            <dgm:alg type="composite">
              <dgm:param type="ar" val="1.7837"/>
            </dgm:alg>
            <dgm:choose name="Name49">
              <dgm:if name="Name5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4" refType="primFontSz" refFor="des" refForName="parentText1" op="lte"/>
                  <dgm:constr type="primFontSz" for="des" forName="childText5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4" refType="primFontSz" refFor="des" refForName="parentText2" op="lte"/>
                  <dgm:constr type="primFontSz" for="des" forName="childText5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childText4" refType="primFontSz" refFor="des" refForName="parentText3" op="lte"/>
                  <dgm:constr type="primFontSz" for="des" forName="childText5" refType="primFontSz" refFor="des" refForName="parentText3" op="lte"/>
                  <dgm:constr type="primFontSz" for="des" forName="childText1" refType="primFontSz" refFor="des" refForName="parentText4" op="lte"/>
                  <dgm:constr type="primFontSz" for="des" forName="childText2" refType="primFontSz" refFor="des" refForName="parentText4" op="lte"/>
                  <dgm:constr type="primFontSz" for="des" forName="childText3" refType="primFontSz" refFor="des" refForName="parentText4" op="lte"/>
                  <dgm:constr type="primFontSz" for="des" forName="childText4" refType="primFontSz" refFor="des" refForName="parentText4" op="lte"/>
                  <dgm:constr type="primFontSz" for="des" forName="childText5" refType="primFontSz" refFor="des" refForName="parentText4" op="lte"/>
                  <dgm:constr type="primFontSz" for="des" forName="childText1" refType="primFontSz" refFor="des" refForName="parentText5" op="lte"/>
                  <dgm:constr type="primFontSz" for="des" forName="childText2" refType="primFontSz" refFor="des" refForName="parentText5" op="lte"/>
                  <dgm:constr type="primFontSz" for="des" forName="childText3" refType="primFontSz" refFor="des" refForName="parentText5" op="lte"/>
                  <dgm:constr type="primFontSz" for="des" forName="childText4" refType="primFontSz" refFor="des" refForName="parentText5" op="lte"/>
                  <dgm:constr type="primFontSz" for="des" forName="childText5" refType="primFontSz" refFor="des" refForName="parentText5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parentText5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primFontSz" for="des" forName="childText4" refType="primFontSz" refFor="des" refForName="childText1" op="equ"/>
                  <dgm:constr type="primFontSz" for="des" forName="childText5" refType="primFontSz" refFor="des" refForName="childText1" op="equ"/>
                  <dgm:constr type="l" for="ch" forName="childText1" refType="w" fact="0"/>
                  <dgm:constr type="t" for="ch" forName="childText1" refType="h" fact="0.1997"/>
                  <dgm:constr type="w" for="ch" forName="childText1" refType="w" fact="0.18482"/>
                  <dgm:constr type="h" for="ch" forName="childText1" refType="h" fact="0.4763"/>
                  <dgm:constr type="l" for="ch" forName="childText2" refType="w" fact="0.1848"/>
                  <dgm:constr type="t" for="ch" forName="childText2" refType="h" fact="0.2862"/>
                  <dgm:constr type="w" for="ch" forName="childText2" refType="w" fact="0.18482"/>
                  <dgm:constr type="h" for="ch" forName="childText2" refType="h" fact="0.4763"/>
                  <dgm:constr type="l" for="ch" forName="childText3" refType="w" fact="0.3696"/>
                  <dgm:constr type="t" for="ch" forName="childText3" refType="h" fact="0.3727"/>
                  <dgm:constr type="w" for="ch" forName="childText3" refType="w" fact="0.18482"/>
                  <dgm:constr type="h" for="ch" forName="childText3" refType="h" fact="0.4763"/>
                  <dgm:constr type="l" for="ch" forName="childText4" refType="w" fact="0.5545"/>
                  <dgm:constr type="t" for="ch" forName="childText4" refType="h" fact="0.4592"/>
                  <dgm:constr type="w" for="ch" forName="childText4" refType="w" fact="0.18482"/>
                  <dgm:constr type="h" for="ch" forName="childText4" refType="h" fact="0.4763"/>
                  <dgm:constr type="l" for="ch" forName="childText5" refType="w" fact="0.7393"/>
                  <dgm:constr type="t" for="ch" forName="childText5" refType="h" fact="0.5457"/>
                  <dgm:constr type="w" for="ch" forName="childText5" refType="w" fact="0.18482"/>
                  <dgm:constr type="h" for="ch" forName="childText5" refType="h" fact="0.4763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594"/>
                  <dgm:constr type="l" for="ch" forName="parentText2" refType="w" fact="0.1848"/>
                  <dgm:constr type="t" for="ch" forName="parentText2" refType="h" fact="0.0865"/>
                  <dgm:constr type="w" for="ch" forName="parentText2" refType="w" fact="0.8152"/>
                  <dgm:constr type="h" for="ch" forName="parentText2" refType="h" fact="0.2594"/>
                  <dgm:constr type="l" for="ch" forName="parentText3" refType="w" fact="0.3696"/>
                  <dgm:constr type="t" for="ch" forName="parentText3" refType="h" fact="0.173"/>
                  <dgm:constr type="w" for="ch" forName="parentText3" refType="w" fact="0.6304"/>
                  <dgm:constr type="h" for="ch" forName="parentText3" refType="h" fact="0.2594"/>
                  <dgm:constr type="l" for="ch" forName="parentText4" refType="w" fact="0.5545"/>
                  <dgm:constr type="t" for="ch" forName="parentText4" refType="h" fact="0.2595"/>
                  <dgm:constr type="w" for="ch" forName="parentText4" refType="w" fact="0.4455"/>
                  <dgm:constr type="h" for="ch" forName="parentText4" refType="h" fact="0.2594"/>
                  <dgm:constr type="l" for="ch" forName="parentText5" refType="w" fact="0.7393"/>
                  <dgm:constr type="t" for="ch" forName="parentText5" refType="h" fact="0.346"/>
                  <dgm:constr type="w" for="ch" forName="parentText5" refType="w" fact="0.2607"/>
                  <dgm:constr type="h" for="ch" forName="parentText5" refType="h" fact="0.2594"/>
                </dgm:constrLst>
              </dgm:if>
              <dgm:else name="Name5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4" refType="primFontSz" refFor="des" refForName="parentText1" op="lte"/>
                  <dgm:constr type="primFontSz" for="des" forName="childText5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4" refType="primFontSz" refFor="des" refForName="parentText2" op="lte"/>
                  <dgm:constr type="primFontSz" for="des" forName="childText5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childText4" refType="primFontSz" refFor="des" refForName="parentText3" op="lte"/>
                  <dgm:constr type="primFontSz" for="des" forName="childText5" refType="primFontSz" refFor="des" refForName="parentText3" op="lte"/>
                  <dgm:constr type="primFontSz" for="des" forName="childText1" refType="primFontSz" refFor="des" refForName="parentText4" op="lte"/>
                  <dgm:constr type="primFontSz" for="des" forName="childText2" refType="primFontSz" refFor="des" refForName="parentText4" op="lte"/>
                  <dgm:constr type="primFontSz" for="des" forName="childText3" refType="primFontSz" refFor="des" refForName="parentText4" op="lte"/>
                  <dgm:constr type="primFontSz" for="des" forName="childText4" refType="primFontSz" refFor="des" refForName="parentText4" op="lte"/>
                  <dgm:constr type="primFontSz" for="des" forName="childText5" refType="primFontSz" refFor="des" refForName="parentText4" op="lte"/>
                  <dgm:constr type="primFontSz" for="des" forName="childText1" refType="primFontSz" refFor="des" refForName="parentText5" op="lte"/>
                  <dgm:constr type="primFontSz" for="des" forName="childText2" refType="primFontSz" refFor="des" refForName="parentText5" op="lte"/>
                  <dgm:constr type="primFontSz" for="des" forName="childText3" refType="primFontSz" refFor="des" refForName="parentText5" op="lte"/>
                  <dgm:constr type="primFontSz" for="des" forName="childText4" refType="primFontSz" refFor="des" refForName="parentText5" op="lte"/>
                  <dgm:constr type="primFontSz" for="des" forName="childText5" refType="primFontSz" refFor="des" refForName="parentText5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parentText5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primFontSz" for="des" forName="childText4" refType="primFontSz" refFor="des" refForName="childText1" op="equ"/>
                  <dgm:constr type="primFontSz" for="des" forName="childText5" refType="primFontSz" refFor="des" refForName="childText1" op="equ"/>
                  <dgm:constr type="l" for="ch" forName="childText1" refType="w" fact="0.81518"/>
                  <dgm:constr type="t" for="ch" forName="childText1" refType="h" fact="0.1997"/>
                  <dgm:constr type="w" for="ch" forName="childText1" refType="w" fact="0.18482"/>
                  <dgm:constr type="h" for="ch" forName="childText1" refType="h" fact="0.4763"/>
                  <dgm:constr type="l" for="ch" forName="childText2" refType="w" fact="0.63036"/>
                  <dgm:constr type="t" for="ch" forName="childText2" refType="h" fact="0.2862"/>
                  <dgm:constr type="w" for="ch" forName="childText2" refType="w" fact="0.18482"/>
                  <dgm:constr type="h" for="ch" forName="childText2" refType="h" fact="0.4763"/>
                  <dgm:constr type="l" for="ch" forName="childText3" refType="w" fact="0.44554"/>
                  <dgm:constr type="t" for="ch" forName="childText3" refType="h" fact="0.3727"/>
                  <dgm:constr type="w" for="ch" forName="childText3" refType="w" fact="0.18482"/>
                  <dgm:constr type="h" for="ch" forName="childText3" refType="h" fact="0.4763"/>
                  <dgm:constr type="l" for="ch" forName="childText4" refType="w" fact="0.26072"/>
                  <dgm:constr type="t" for="ch" forName="childText4" refType="h" fact="0.4592"/>
                  <dgm:constr type="w" for="ch" forName="childText4" refType="w" fact="0.18482"/>
                  <dgm:constr type="h" for="ch" forName="childText4" refType="h" fact="0.4763"/>
                  <dgm:constr type="l" for="ch" forName="childText5" refType="w" fact="0.0759"/>
                  <dgm:constr type="t" for="ch" forName="childText5" refType="h" fact="0.5457"/>
                  <dgm:constr type="w" for="ch" forName="childText5" refType="w" fact="0.18482"/>
                  <dgm:constr type="h" for="ch" forName="childText5" refType="h" fact="0.4763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594"/>
                  <dgm:constr type="l" for="ch" forName="parentText2" refType="w" fact="0"/>
                  <dgm:constr type="t" for="ch" forName="parentText2" refType="h" fact="0.0865"/>
                  <dgm:constr type="w" for="ch" forName="parentText2" refType="w" fact="0.8152"/>
                  <dgm:constr type="h" for="ch" forName="parentText2" refType="h" fact="0.2594"/>
                  <dgm:constr type="l" for="ch" forName="parentText3" refType="w" fact="0"/>
                  <dgm:constr type="t" for="ch" forName="parentText3" refType="h" fact="0.173"/>
                  <dgm:constr type="w" for="ch" forName="parentText3" refType="w" fact="0.6304"/>
                  <dgm:constr type="h" for="ch" forName="parentText3" refType="h" fact="0.2594"/>
                  <dgm:constr type="l" for="ch" forName="parentText4" refType="w" fact="0"/>
                  <dgm:constr type="t" for="ch" forName="parentText4" refType="h" fact="0.2595"/>
                  <dgm:constr type="w" for="ch" forName="parentText4" refType="w" fact="0.4455"/>
                  <dgm:constr type="h" for="ch" forName="parentText4" refType="h" fact="0.2594"/>
                  <dgm:constr type="l" for="ch" forName="parentText5" refType="w" fact="0"/>
                  <dgm:constr type="t" for="ch" forName="parentText5" refType="h" fact="0.346"/>
                  <dgm:constr type="w" for="ch" forName="parentText5" refType="w" fact="0.2607"/>
                  <dgm:constr type="h" for="ch" forName="parentText5" refType="h" fact="0.2594"/>
                </dgm:constrLst>
              </dgm:else>
            </dgm:choose>
          </dgm:else>
        </dgm:choose>
      </dgm:else>
    </dgm:choose>
    <dgm:forEach name="Name52" axis="ch" ptType="node" cnt="1">
      <dgm:layoutNode name="parentText1" styleLbl="node1">
        <dgm:varLst>
          <dgm:chMax/>
          <dgm:chPref val="3"/>
          <dgm:bulletEnabled val="1"/>
        </dgm:varLst>
        <dgm:choose name="Name53">
          <dgm:if name="Name54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55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56">
        <dgm:if name="Name57" axis="ch" ptType="node" func="cnt" op="gte" val="1">
          <dgm:layoutNode name="childText1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58"/>
      </dgm:choose>
    </dgm:forEach>
    <dgm:forEach name="Name59" axis="ch" ptType="node" st="2" cnt="1">
      <dgm:layoutNode name="parentText2" styleLbl="node1">
        <dgm:varLst>
          <dgm:chMax/>
          <dgm:chPref val="3"/>
          <dgm:bulletEnabled val="1"/>
        </dgm:varLst>
        <dgm:choose name="Name60">
          <dgm:if name="Name61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62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63">
        <dgm:if name="Name64" axis="ch" ptType="node" func="cnt" op="gte" val="1">
          <dgm:layoutNode name="childText2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65"/>
      </dgm:choose>
    </dgm:forEach>
    <dgm:forEach name="Name66" axis="ch" ptType="node" st="3" cnt="1">
      <dgm:layoutNode name="parentText3" styleLbl="node1">
        <dgm:varLst>
          <dgm:chMax/>
          <dgm:chPref val="3"/>
          <dgm:bulletEnabled val="1"/>
        </dgm:varLst>
        <dgm:choose name="Name67">
          <dgm:if name="Name68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69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70">
        <dgm:if name="Name71" axis="ch" ptType="node" func="cnt" op="gte" val="1">
          <dgm:layoutNode name="childText3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72"/>
      </dgm:choose>
    </dgm:forEach>
    <dgm:forEach name="Name73" axis="ch" ptType="node" st="4" cnt="1">
      <dgm:layoutNode name="parentText4" styleLbl="node1">
        <dgm:varLst>
          <dgm:chMax/>
          <dgm:chPref val="3"/>
          <dgm:bulletEnabled val="1"/>
        </dgm:varLst>
        <dgm:choose name="Name74">
          <dgm:if name="Name75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76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77">
        <dgm:if name="Name78" axis="ch" ptType="node" func="cnt" op="gte" val="1">
          <dgm:layoutNode name="childText4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79"/>
      </dgm:choose>
    </dgm:forEach>
    <dgm:forEach name="Name80" axis="ch" ptType="node" st="5" cnt="1">
      <dgm:layoutNode name="parentText5" styleLbl="node1">
        <dgm:varLst>
          <dgm:chMax/>
          <dgm:chPref val="3"/>
          <dgm:bulletEnabled val="1"/>
        </dgm:varLst>
        <dgm:choose name="Name81">
          <dgm:if name="Name82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83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84">
        <dgm:if name="Name85" axis="ch" ptType="node" func="cnt" op="gte" val="1">
          <dgm:layoutNode name="childText5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86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SquareAccentList">
  <dgm:title val=""/>
  <dgm:desc val=""/>
  <dgm:catLst>
    <dgm:cat type="list" pri="5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1" srcId="0" destId="10" srcOrd="0" destOrd="0"/>
        <dgm:cxn modelId="2" srcId="10" destId="11" srcOrd="0" destOrd="0"/>
        <dgm:cxn modelId="3" srcId="10" destId="12" srcOrd="1" destOrd="0"/>
        <dgm:cxn modelId="4" srcId="10" destId="13" srcOrd="2" destOrd="0"/>
        <dgm:cxn modelId="5" srcId="0" destId="20" srcOrd="0" destOrd="0"/>
        <dgm:cxn modelId="6" srcId="20" destId="21" srcOrd="0" destOrd="0"/>
        <dgm:cxn modelId="7" srcId="20" destId="22" srcOrd="1" destOrd="0"/>
        <dgm:cxn modelId="8" srcId="20" destId="23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1" srcId="0" destId="10" srcOrd="0" destOrd="0"/>
        <dgm:cxn modelId="2" srcId="10" destId="11" srcOrd="0" destOrd="0"/>
        <dgm:cxn modelId="3" srcId="10" destId="12" srcOrd="1" destOrd="0"/>
        <dgm:cxn modelId="4" srcId="10" destId="13" srcOrd="2" destOrd="0"/>
        <dgm:cxn modelId="5" srcId="0" destId="20" srcOrd="0" destOrd="0"/>
        <dgm:cxn modelId="6" srcId="20" destId="21" srcOrd="0" destOrd="0"/>
        <dgm:cxn modelId="7" srcId="20" destId="22" srcOrd="1" destOrd="0"/>
        <dgm:cxn modelId="8" srcId="20" destId="23" srcOrd="2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1" srcId="0" destId="10" srcOrd="0" destOrd="0"/>
        <dgm:cxn modelId="2" srcId="10" destId="11" srcOrd="0" destOrd="0"/>
        <dgm:cxn modelId="3" srcId="10" destId="12" srcOrd="1" destOrd="0"/>
        <dgm:cxn modelId="4" srcId="10" destId="13" srcOrd="2" destOrd="0"/>
        <dgm:cxn modelId="5" srcId="0" destId="20" srcOrd="0" destOrd="0"/>
        <dgm:cxn modelId="6" srcId="20" destId="21" srcOrd="0" destOrd="0"/>
        <dgm:cxn modelId="7" srcId="20" destId="22" srcOrd="1" destOrd="0"/>
        <dgm:cxn modelId="8" srcId="20" destId="23" srcOrd="2" destOrd="0"/>
      </dgm:cxnLst>
      <dgm:bg/>
      <dgm:whole/>
    </dgm:dataModel>
  </dgm:clrData>
  <dgm:layoutNode name="layout">
    <dgm:varLst>
      <dgm:chMax/>
      <dgm:chPref/>
      <dgm:dir/>
      <dgm:resizeHandles/>
    </dgm:varLst>
    <dgm:choose name="Name0">
      <dgm:if name="Name1" func="var" arg="dir" op="equ" val="norm">
        <dgm:alg type="hierChild">
          <dgm:param type="linDir" val="fromL"/>
          <dgm:param type="vertAlign" val="t"/>
          <dgm:param type="nodeVertAlign" val="t"/>
          <dgm:param type="horzAlign" val="ctr"/>
          <dgm:param type="fallback" val="1D"/>
        </dgm:alg>
      </dgm:if>
      <dgm:else name="Name2">
        <dgm:alg type="hierChild">
          <dgm:param type="linDir" val="fromR"/>
          <dgm:param type="vertAlign" val="t"/>
          <dgm:param type="nodeVertAlign" val="t"/>
          <dgm:param type="horzAlign" val="ctr"/>
          <dgm:param type="fallback" val="1D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Parent" op="equ" val="65"/>
      <dgm:constr type="primFontSz" for="des" forName="Child" op="equ" val="65"/>
      <dgm:constr type="primFontSz" for="des" forName="Child" refType="primFontSz" refFor="des" refForName="Parent" op="lte"/>
      <dgm:constr type="w" for="des" forName="rootComposite" refType="h" refFor="des" refForName="rootComposite" fact="3.0396"/>
      <dgm:constr type="h" for="des" forName="rootComposite" refType="h"/>
      <dgm:constr type="w" for="des" forName="childComposite" refType="w" refFor="des" refForName="rootComposite"/>
      <dgm:constr type="h" for="des" forName="childComposite" refType="h" refFor="des" refForName="rootComposite" fact="0.5205"/>
      <dgm:constr type="sibSp" refType="w" refFor="des" refForName="rootComposite" fact="0.05"/>
      <dgm:constr type="sp" for="des" forName="root" refType="h" refFor="des" refForName="childComposite" fact="0.2855"/>
    </dgm:constrLst>
    <dgm:ruleLst/>
    <dgm:forEach name="Name3" axis="ch">
      <dgm:forEach name="Name4" axis="self" ptType="node" cnt="1">
        <dgm:layoutNode name="root">
          <dgm:varLst>
            <dgm:chMax/>
            <dgm:chPref/>
          </dgm:varLst>
          <dgm:alg type="hierRoot">
            <dgm:param type="hierAlign" val="tL"/>
          </dgm:alg>
          <dgm:shape xmlns:r="http://schemas.openxmlformats.org/officeDocument/2006/relationships" r:blip="">
            <dgm:adjLst/>
          </dgm:shape>
          <dgm:presOf/>
          <dgm:constrLst/>
          <dgm:ruleLst/>
          <dgm:layoutNode name="rootComposite">
            <dgm:varLst/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5">
              <dgm:if name="Name6" func="var" arg="dir" op="equ" val="norm">
                <dgm:constrLst>
                  <dgm:constr type="l" for="ch" forName="Parent" refType="w" fact="0"/>
                  <dgm:constr type="t" for="ch" forName="Parent" refType="h" fact="0"/>
                  <dgm:constr type="w" for="ch" forName="Parent" refType="w"/>
                  <dgm:constr type="h" for="ch" forName="Parent" refType="h" fact="0.6424"/>
                  <dgm:constr type="l" for="ch" forName="ParentAccent" refType="w" fact="0"/>
                  <dgm:constr type="b" for="ch" forName="ParentAccent" refType="h"/>
                  <dgm:constr type="w" for="ch" forName="ParentAccent" refType="w"/>
                  <dgm:constr type="h" for="ch" forName="ParentAccent" refType="h" fact="0.3576"/>
                  <dgm:constr type="l" for="ch" forName="ParentSmallAccent" refType="w" fact="0"/>
                  <dgm:constr type="b" for="ch" forName="ParentSmallAccent" refType="h"/>
                  <dgm:constr type="w" for="ch" forName="ParentSmallAccent" refType="h" fact="0.2233"/>
                  <dgm:constr type="h" for="ch" forName="ParentSmallAccent" refType="h" fact="0.2233"/>
                </dgm:constrLst>
              </dgm:if>
              <dgm:else name="Name7">
                <dgm:constrLst>
                  <dgm:constr type="l" for="ch" forName="Parent" refType="w" fact="0"/>
                  <dgm:constr type="t" for="ch" forName="Parent" refType="h" fact="0"/>
                  <dgm:constr type="w" for="ch" forName="Parent" refType="w"/>
                  <dgm:constr type="h" for="ch" forName="Parent" refType="h" fact="0.6424"/>
                  <dgm:constr type="l" for="ch" forName="ParentAccent" refType="w" fact="0"/>
                  <dgm:constr type="b" for="ch" forName="ParentAccent" refType="h"/>
                  <dgm:constr type="w" for="ch" forName="ParentAccent" refType="w"/>
                  <dgm:constr type="h" for="ch" forName="ParentAccent" refType="h" fact="0.3576"/>
                  <dgm:constr type="r" for="ch" forName="ParentSmallAccent" refType="w"/>
                  <dgm:constr type="b" for="ch" forName="ParentSmallAccent" refType="h"/>
                  <dgm:constr type="w" for="ch" forName="ParentSmallAccent" refType="h" fact="0.2233"/>
                  <dgm:constr type="h" for="ch" forName="ParentSmallAccent" refType="h" fact="0.2233"/>
                </dgm:constrLst>
              </dgm:else>
            </dgm:choose>
            <dgm:ruleLst/>
            <dgm:layoutNode name="ParentAccent" styleLbl="alignNode1">
              <dgm:alg type="sp"/>
              <dgm:shape xmlns:r="http://schemas.openxmlformats.org/officeDocument/2006/relationships" type="rect" r:blip="">
                <dgm:adjLst/>
              </dgm:shape>
              <dgm:presOf/>
            </dgm:layoutNode>
            <dgm:layoutNode name="ParentSmallAccent" styleLbl="fgAcc1">
              <dgm:alg type="sp"/>
              <dgm:shape xmlns:r="http://schemas.openxmlformats.org/officeDocument/2006/relationships" type="rect" r:blip="">
                <dgm:adjLst/>
              </dgm:shape>
              <dgm:presOf/>
            </dgm:layoutNode>
            <dgm:layoutNode name="Parent" styleLbl="revTx">
              <dgm:varLst>
                <dgm:chMax/>
                <dgm:chPref val="4"/>
                <dgm:bulletEnabled val="1"/>
              </dgm:varLst>
              <dgm:choose name="Name8">
                <dgm:if name="Name9" func="var" arg="dir" op="equ" val="norm">
                  <dgm:alg type="tx">
                    <dgm:param type="txAnchorVertCh" val="mid"/>
                    <dgm:param type="parTxLTRAlign" val="l"/>
                  </dgm:alg>
                </dgm:if>
                <dgm:else name="Name10">
                  <dgm:alg type="tx">
                    <dgm:param type="txAnchorVertCh" val="mid"/>
                    <dgm:param type="parTxLTRAlign" val="r"/>
                  </dgm:alg>
                </dgm:else>
              </dgm:choose>
              <dgm:shape xmlns:r="http://schemas.openxmlformats.org/officeDocument/2006/relationships" type="rect" r:blip="">
                <dgm:adjLst/>
              </dgm:shape>
              <dgm:presOf axis="self" ptType="node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  <dgm:rule type="primFontSz" val="65" fact="NaN" max="NaN"/>
              </dgm:ruleLst>
            </dgm:layoutNode>
          </dgm:layoutNode>
          <dgm:layoutNode name="childShape">
            <dgm:varLst>
              <dgm:chMax val="0"/>
              <dgm:chPref val="0"/>
            </dgm:varLst>
            <dgm:alg type="hierChild">
              <dgm:param type="chAlign" val="r"/>
              <dgm:param type="linDir" val="fromT"/>
              <dgm:param type="fallback" val="2D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node">
                <dgm:layoutNode name="childComposite">
                  <dgm:varLst>
                    <dgm:chMax val="0"/>
                    <dgm:chPref val="0"/>
                  </dgm:varLst>
                  <dgm:alg type="composite"/>
                  <dgm:shape xmlns:r="http://schemas.openxmlformats.org/officeDocument/2006/relationships" r:blip="">
                    <dgm:adjLst/>
                  </dgm:shape>
                  <dgm:presOf/>
                  <dgm:choose name="Name13">
                    <dgm:if name="Name14" func="var" arg="dir" op="equ" val="norm">
                      <dgm:constrLst>
                        <dgm:constr type="w" for="ch" forName="ChildAccent" refType="h" fact="0.429"/>
                        <dgm:constr type="h" for="ch" forName="ChildAccent" refType="h" fact="0.429"/>
                        <dgm:constr type="l" for="ch" forName="ChildAccent" refType="w" fact="0"/>
                        <dgm:constr type="t" for="ch" forName="ChildAccent" refType="h" fact="0.2855"/>
                        <dgm:constr type="w" for="ch" forName="Child" refType="w" fact="0.93"/>
                        <dgm:constr type="h" for="ch" forName="Child" refType="h"/>
                        <dgm:constr type="l" for="ch" forName="Child" refType="w" fact="0.07"/>
                        <dgm:constr type="t" for="ch" forName="Child" refType="h" fact="0"/>
                      </dgm:constrLst>
                    </dgm:if>
                    <dgm:else name="Name15">
                      <dgm:constrLst>
                        <dgm:constr type="w" for="ch" forName="ChildAccent" refType="h" fact="0.429"/>
                        <dgm:constr type="h" for="ch" forName="ChildAccent" refType="h" fact="0.429"/>
                        <dgm:constr type="r" for="ch" forName="ChildAccent" refType="w"/>
                        <dgm:constr type="t" for="ch" forName="ChildAccent" refType="h" fact="0.2855"/>
                        <dgm:constr type="w" for="ch" forName="Child" refType="w" fact="0.93"/>
                        <dgm:constr type="h" for="ch" forName="Child" refType="h"/>
                        <dgm:constr type="r" for="ch" forName="Child" refType="w" fact="0.93"/>
                        <dgm:constr type="t" for="ch" forName="Child" refType="h" fact="0"/>
                      </dgm:constrLst>
                    </dgm:else>
                  </dgm:choose>
                  <dgm:ruleLst/>
                  <dgm:layoutNode name="ChildAccent" styleLbl="solidFgAcc1">
                    <dgm:alg type="sp"/>
                    <dgm:shape xmlns:r="http://schemas.openxmlformats.org/officeDocument/2006/relationships" type="rect" r:blip="">
                      <dgm:adjLst/>
                    </dgm:shape>
                    <dgm:presOf/>
                  </dgm:layoutNode>
                  <dgm:layoutNode name="Child" styleLbl="revTx">
                    <dgm:varLst>
                      <dgm:chMax val="0"/>
                      <dgm:chPref val="0"/>
                      <dgm:bulletEnabled val="1"/>
                    </dgm:varLst>
                    <dgm:choose name="Name16">
                      <dgm:if name="Name17" func="var" arg="dir" op="equ" val="norm">
                        <dgm:alg type="tx">
                          <dgm:param type="txAnchorVertCh" val="mid"/>
                          <dgm:param type="parTxLTRAlign" val="l"/>
                        </dgm:alg>
                      </dgm:if>
                      <dgm:else name="Name18">
                        <dgm:alg type="tx">
                          <dgm:param type="txAnchorVertCh" val="mid"/>
                          <dgm:param type="parTxLTRAlign" val="r"/>
                        </dgm:alg>
                      </dgm:else>
                    </dgm:choose>
                    <dgm:shape xmlns:r="http://schemas.openxmlformats.org/officeDocument/2006/relationships" type="rect" r:blip="">
                      <dgm:adjLst/>
                    </dgm:shape>
                    <dgm:presOf axis="desOrSelf" ptType="node node"/>
                    <dgm:ruleLst>
                      <dgm:rule type="primFontSz" val="5" fact="NaN" max="NaN"/>
                    </dgm:ruleLst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C10D19-EEE0-4FC9-9EDC-515275649B67}" type="datetimeFigureOut">
              <a:rPr lang="tr-TR"/>
              <a:t>29.11.2017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38F5D67-2CF5-4DAE-9934-BB278878421E}" type="slidenum">
              <a:rPr lang="tr-TR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572398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8F5D67-2CF5-4DAE-9934-BB278878421E}" type="slidenum">
              <a:rPr lang="tr-TR"/>
              <a:t>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0650726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8F5D67-2CF5-4DAE-9934-BB278878421E}" type="slidenum">
              <a:rPr lang="tr-TR" smtClean="0"/>
              <a:t>20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9375383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8F5D67-2CF5-4DAE-9934-BB278878421E}" type="slidenum">
              <a:rPr lang="tr-TR" smtClean="0"/>
              <a:t>22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9886049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8F5D67-2CF5-4DAE-9934-BB278878421E}" type="slidenum">
              <a:rPr lang="tr-TR" smtClean="0"/>
              <a:t>23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721787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8F5D67-2CF5-4DAE-9934-BB278878421E}" type="slidenum">
              <a:rPr lang="tr-TR"/>
              <a:t>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7403325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tr-TR" altLang="tr-TR" sz="1200" dirty="0" smtClean="0">
                <a:cs typeface="Tahoma" panose="020B0604030504040204" pitchFamily="34" charset="0"/>
              </a:rPr>
              <a:t>Psikoloji, sosyoloji, antropoloji, eğitim gibi sosyal bilim alanlarında insan ve toplum davranışları incelenmektedir. Bu davranışları sayılarla açıklamak zordur. </a:t>
            </a:r>
          </a:p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8F5D67-2CF5-4DAE-9934-BB278878421E}" type="slidenum">
              <a:rPr lang="tr-TR" smtClean="0"/>
              <a:t>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2221036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tr-TR" dirty="0" smtClean="0"/>
              <a:t>Ayrıca problemin önemi, ciddiyete mevcut duruma etkileri</a:t>
            </a:r>
            <a:r>
              <a:rPr lang="tr-TR" baseline="0" dirty="0" smtClean="0"/>
              <a:t> açıkça belirtilmelidir.</a:t>
            </a:r>
            <a:endParaRPr lang="tr-TR" dirty="0" smtClean="0"/>
          </a:p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8F5D67-2CF5-4DAE-9934-BB278878421E}" type="slidenum">
              <a:rPr lang="tr-TR" smtClean="0"/>
              <a:t>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9994616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8F5D67-2CF5-4DAE-9934-BB278878421E}" type="slidenum">
              <a:rPr lang="tr-TR" smtClean="0"/>
              <a:t>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5126999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8F5D67-2CF5-4DAE-9934-BB278878421E}" type="slidenum">
              <a:rPr lang="tr-TR" smtClean="0"/>
              <a:t>10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3199914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8F5D67-2CF5-4DAE-9934-BB278878421E}" type="slidenum">
              <a:rPr lang="tr-TR" smtClean="0"/>
              <a:t>11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8408646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61EA0F-A667-4B49-8422-0062BC55E249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275385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8F5D67-2CF5-4DAE-9934-BB278878421E}" type="slidenum">
              <a:rPr lang="tr-TR" smtClean="0"/>
              <a:t>18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219923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960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EFB311-7818-42FE-83AA-6D570FFC7953}" type="datetime1">
              <a:rPr lang="en-US" smtClean="0"/>
              <a:t>11/29/2017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/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EFD2D3-55E1-4B59-B908-843909D4B00A}" type="datetime1">
              <a:rPr lang="en-US" smtClean="0"/>
              <a:t>11/29/2017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F4C61-ECDD-4866-9941-77A2159CD2B4}" type="datetime1">
              <a:rPr lang="en-US" smtClean="0"/>
              <a:t>11/29/2017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05709D-9C7F-40CA-8051-5B3A9F383EFF}" type="datetime1">
              <a:rPr lang="en-US" smtClean="0"/>
              <a:t>11/29/2017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8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fld id="{4A0B819F-C57C-4450-9A5D-FEE3637B32DA}" type="datetime1">
              <a:rPr lang="en-US" smtClean="0"/>
              <a:t>11/29/2017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endParaRPr lang="en-US" dirty="0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3D5DF-6000-45FF-9DE0-C3CD5972701E}" type="datetime1">
              <a:rPr lang="en-US" smtClean="0"/>
              <a:t>11/29/2017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A3343-885A-4A3F-A684-5CF0B65FF48F}" type="datetime1">
              <a:rPr lang="en-US" smtClean="0"/>
              <a:t>11/29/2017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C833F5-4421-4118-A411-9078BE18146C}" type="datetime1">
              <a:rPr lang="en-US" smtClean="0"/>
              <a:t>11/29/2017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8FD05D-D05E-4D83-832A-5CD2D43518AA}" type="datetime1">
              <a:rPr lang="en-US" smtClean="0"/>
              <a:t>11/29/2017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8597DF-80EB-4F75-B55E-54E1B64DA18C}" type="datetime1">
              <a:rPr lang="en-US" smtClean="0"/>
              <a:t>11/29/2017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2DF3B7-BBE3-423A-9B9D-0B1DE9535D58}" type="datetime1">
              <a:rPr lang="en-US" smtClean="0"/>
              <a:t>11/29/2017</a:t>
            </a:fld>
            <a:endParaRPr lang="en-US" dirty="0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A36A617E-1975-4BD2-A289-52EFD9B634E8}" type="datetime1">
              <a:rPr lang="en-US" smtClean="0"/>
              <a:t>11/29/2017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kern="1200" cap="all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7.xml"/><Relationship Id="rId7" Type="http://schemas.microsoft.com/office/2007/relationships/diagramDrawing" Target="../diagrams/drawing7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7.xml"/><Relationship Id="rId5" Type="http://schemas.openxmlformats.org/officeDocument/2006/relationships/diagramQuickStyle" Target="../diagrams/quickStyle7.xml"/><Relationship Id="rId4" Type="http://schemas.openxmlformats.org/officeDocument/2006/relationships/diagramLayout" Target="../diagrams/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9.xml"/><Relationship Id="rId7" Type="http://schemas.microsoft.com/office/2007/relationships/diagramDrawing" Target="../diagrams/drawing9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9.xml"/><Relationship Id="rId5" Type="http://schemas.openxmlformats.org/officeDocument/2006/relationships/diagramQuickStyle" Target="../diagrams/quickStyle9.xml"/><Relationship Id="rId4" Type="http://schemas.openxmlformats.org/officeDocument/2006/relationships/diagramLayout" Target="../diagrams/layout9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0.xml"/><Relationship Id="rId7" Type="http://schemas.microsoft.com/office/2007/relationships/diagramDrawing" Target="../diagrams/drawing10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0.xml"/><Relationship Id="rId5" Type="http://schemas.openxmlformats.org/officeDocument/2006/relationships/diagramQuickStyle" Target="../diagrams/quickStyle10.xml"/><Relationship Id="rId4" Type="http://schemas.openxmlformats.org/officeDocument/2006/relationships/diagramLayout" Target="../diagrams/layout10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1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05840" y="1353312"/>
            <a:ext cx="9966960" cy="3035808"/>
          </a:xfrm>
          <a:noFill/>
        </p:spPr>
        <p:txBody>
          <a:bodyPr/>
          <a:lstStyle/>
          <a:p>
            <a:pPr algn="ctr"/>
            <a:r>
              <a:rPr lang="en-US" dirty="0"/>
              <a:t>BİLİMSEL </a:t>
            </a:r>
            <a:r>
              <a:rPr lang="en-US" dirty="0" smtClean="0"/>
              <a:t>ARA</a:t>
            </a:r>
            <a:r>
              <a:rPr lang="tr-TR" sz="10500" dirty="0"/>
              <a:t>Ş</a:t>
            </a:r>
            <a:r>
              <a:rPr lang="en-US" dirty="0" smtClean="0"/>
              <a:t>TIRMA YÖNTEMLERİ</a:t>
            </a:r>
            <a:r>
              <a:rPr lang="tr-TR" smtClean="0"/>
              <a:t> 5.DERS</a:t>
            </a:r>
            <a:endParaRPr lang="tr-TR" dirty="0"/>
          </a:p>
        </p:txBody>
      </p:sp>
      <p:sp>
        <p:nvSpPr>
          <p:cNvPr id="4" name="Unvan 1"/>
          <p:cNvSpPr txBox="1">
            <a:spLocks/>
          </p:cNvSpPr>
          <p:nvPr/>
        </p:nvSpPr>
        <p:spPr>
          <a:xfrm>
            <a:off x="914400" y="5705856"/>
            <a:ext cx="10149840" cy="99447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80000"/>
              </a:lnSpc>
              <a:spcBef>
                <a:spcPct val="0"/>
              </a:spcBef>
              <a:buNone/>
              <a:defRPr sz="9600" kern="1200" cap="all" baseline="0">
                <a:blipFill dpi="0" rotWithShape="1">
                  <a:blip r:embed="rId3"/>
                  <a:srcRect/>
                  <a:tile tx="6350" ty="-127000" sx="65000" sy="64000" flip="none" algn="tl"/>
                </a:blip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3600" dirty="0" smtClean="0">
                <a:solidFill>
                  <a:srgbClr val="C00000"/>
                </a:solidFill>
              </a:rPr>
              <a:t>ÖRNEKLEME VE VERİ TOPLAMA TEKNİKLERİ</a:t>
            </a:r>
            <a:endParaRPr lang="tr-TR" sz="3600" dirty="0">
              <a:solidFill>
                <a:srgbClr val="C00000"/>
              </a:solidFill>
            </a:endParaRPr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93463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419100" y="221742"/>
            <a:ext cx="10058400" cy="1216914"/>
          </a:xfrm>
        </p:spPr>
        <p:txBody>
          <a:bodyPr/>
          <a:lstStyle/>
          <a:p>
            <a:r>
              <a:rPr lang="tr-TR" cap="none" dirty="0" smtClean="0"/>
              <a:t>Küme Yöntemi</a:t>
            </a:r>
            <a:endParaRPr lang="tr-TR" cap="none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019800" y="1981200"/>
            <a:ext cx="5931408" cy="3714750"/>
          </a:xfrm>
        </p:spPr>
        <p:txBody>
          <a:bodyPr>
            <a:normAutofit fontScale="92500" lnSpcReduction="10000"/>
          </a:bodyPr>
          <a:lstStyle/>
          <a:p>
            <a:r>
              <a:rPr lang="tr-TR" sz="2800" dirty="0"/>
              <a:t>Kümelere göre örnekleme yönteminde evren küme adı verilen gruplara ayrılır, her küme bir örnekleme birimi olarak tanımlanır. </a:t>
            </a:r>
            <a:endParaRPr lang="tr-TR" sz="2800" dirty="0" smtClean="0"/>
          </a:p>
          <a:p>
            <a:pPr algn="just"/>
            <a:r>
              <a:rPr lang="tr-TR" sz="2800" dirty="0" smtClean="0"/>
              <a:t>Örneğin</a:t>
            </a:r>
            <a:r>
              <a:rPr lang="tr-TR" sz="2800" dirty="0"/>
              <a:t>, </a:t>
            </a:r>
            <a:r>
              <a:rPr lang="tr-TR" sz="2800" dirty="0" smtClean="0"/>
              <a:t>Ankara’daki devlet üniversitelerinin Beden Eğitimi öğretmenliği bölümünde okuyan öğrencilerin akademik başarıları ile öz yeterlik seviyeleri arasındaki ilişkinin incelenmesi adlı çalışma.</a:t>
            </a:r>
            <a:endParaRPr lang="tr-TR" sz="2800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10</a:t>
            </a:fld>
            <a:endParaRPr lang="en-US" dirty="0"/>
          </a:p>
        </p:txBody>
      </p:sp>
      <p:pic>
        <p:nvPicPr>
          <p:cNvPr id="8194" name="Picture 2" descr="http://iblog.milliyet.com.tr/imgroot/blogv7/Blog333/2014/09/29/48/475367-3-4-6b0fb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9100" y="1981200"/>
            <a:ext cx="4905314" cy="35353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623995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419100" y="221742"/>
            <a:ext cx="10058400" cy="1216914"/>
          </a:xfrm>
        </p:spPr>
        <p:txBody>
          <a:bodyPr/>
          <a:lstStyle/>
          <a:p>
            <a:r>
              <a:rPr lang="tr-TR" cap="none" dirty="0" smtClean="0"/>
              <a:t>Sistematik Örnekleme</a:t>
            </a:r>
            <a:endParaRPr lang="tr-TR" cap="none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324414" y="1943100"/>
            <a:ext cx="6306754" cy="3714750"/>
          </a:xfrm>
        </p:spPr>
        <p:txBody>
          <a:bodyPr>
            <a:normAutofit/>
          </a:bodyPr>
          <a:lstStyle/>
          <a:p>
            <a:r>
              <a:rPr lang="tr-TR" sz="2800" dirty="0"/>
              <a:t>Sistematik örneklemeye genellikle basit tesadüfi örneklemeye ihtiyaç duyulduğunda başvurulur. Bu yöntemde örnekleme alınacak elemanların sayısı önceden belirlenir. Buna göre, örneklemdeki eleman sayısının evrendeki eleman sayısına oranı (k) hesaplanır. </a:t>
            </a: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11</a:t>
            </a:fld>
            <a:endParaRPr lang="en-US" dirty="0"/>
          </a:p>
        </p:txBody>
      </p:sp>
      <p:sp>
        <p:nvSpPr>
          <p:cNvPr id="5" name="Metin kutusu 4"/>
          <p:cNvSpPr txBox="1"/>
          <p:nvPr/>
        </p:nvSpPr>
        <p:spPr>
          <a:xfrm>
            <a:off x="419100" y="2892534"/>
            <a:ext cx="4686300" cy="1815882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tr-TR" sz="2800" dirty="0" smtClean="0"/>
              <a:t>600 kişilik okuldan örnekleme 300 kişi seçeceğim. Ne yapmam gerekir?</a:t>
            </a:r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16694572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12</a:t>
            </a:fld>
            <a:endParaRPr lang="en-US" dirty="0"/>
          </a:p>
        </p:txBody>
      </p:sp>
      <p:pic>
        <p:nvPicPr>
          <p:cNvPr id="3074" name="Picture 2" descr="http://images.slideplayer.biz.tr/11/3624644/slides/slide_18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65325" y="1058862"/>
            <a:ext cx="7194870" cy="53990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478361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graphicFrame>
        <p:nvGraphicFramePr>
          <p:cNvPr id="5" name="İçerik Yer Tutucusu 4"/>
          <p:cNvGraphicFramePr>
            <a:graphicFrameLocks noGrp="1"/>
          </p:cNvGraphicFramePr>
          <p:nvPr>
            <p:ph idx="1"/>
          </p:nvPr>
        </p:nvGraphicFramePr>
        <p:xfrm>
          <a:off x="452624" y="273582"/>
          <a:ext cx="10858504" cy="6190146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{21E4AEA4-8DFA-4A89-87EB-49C32662AFE0}</a:tableStyleId>
              </a:tblPr>
              <a:tblGrid>
                <a:gridCol w="1248453"/>
                <a:gridCol w="1040378"/>
                <a:gridCol w="915533"/>
                <a:gridCol w="1110892"/>
                <a:gridCol w="1110892"/>
                <a:gridCol w="975644"/>
                <a:gridCol w="910909"/>
                <a:gridCol w="1055406"/>
                <a:gridCol w="1055406"/>
                <a:gridCol w="1434991"/>
              </a:tblGrid>
              <a:tr h="659468"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Evren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Büyük-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lüğü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000" baseline="-25000">
                          <a:effectLst/>
                        </a:rPr>
                        <a:t>+</a:t>
                      </a:r>
                      <a:r>
                        <a:rPr lang="tr-TR" sz="2000" baseline="30000">
                          <a:effectLst/>
                        </a:rPr>
                        <a:t>-</a:t>
                      </a:r>
                      <a:r>
                        <a:rPr lang="tr-TR" sz="2000">
                          <a:effectLst/>
                        </a:rPr>
                        <a:t> 0.03 örnekleme hatası (d)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000" baseline="-25000">
                          <a:effectLst/>
                        </a:rPr>
                        <a:t>+</a:t>
                      </a:r>
                      <a:r>
                        <a:rPr lang="tr-TR" sz="2000" baseline="30000">
                          <a:effectLst/>
                        </a:rPr>
                        <a:t>-</a:t>
                      </a:r>
                      <a:r>
                        <a:rPr lang="tr-TR" sz="2000">
                          <a:effectLst/>
                        </a:rPr>
                        <a:t>0.05 örnekleme hatası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(d)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000" baseline="-25000">
                          <a:effectLst/>
                        </a:rPr>
                        <a:t>+</a:t>
                      </a:r>
                      <a:r>
                        <a:rPr lang="tr-TR" sz="2000" baseline="30000">
                          <a:effectLst/>
                        </a:rPr>
                        <a:t>-</a:t>
                      </a:r>
                      <a:r>
                        <a:rPr lang="tr-TR" sz="2000">
                          <a:effectLst/>
                        </a:rPr>
                        <a:t>0.10 örnekleme hatası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(d)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</a:tr>
              <a:tr h="989204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p=0.5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q=0.5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p=0.8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q= 0.2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p=0.3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q=0.7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p=0.5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q=0.5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p=0.8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q= 0.2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p=0.3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q=0.7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p=0.5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q=0.5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p=0.8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q= 0.2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p=0.3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q=0.7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2973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100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92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87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90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80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71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77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49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38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45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2973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500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341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289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321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217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165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196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81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55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70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2973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750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441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358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409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254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185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226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85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57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73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2973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1000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516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406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473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278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198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244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88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58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75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2973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2500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748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537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660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333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224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286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93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60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78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2973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5000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880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601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760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357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234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303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94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61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79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2973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10000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964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639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823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370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240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313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95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61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80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2973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25000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1023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665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865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378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244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319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96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61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80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2973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50000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1045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674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881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381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245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321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96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61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81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2973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100000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1056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678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888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383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245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322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96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61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81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2973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1000000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1066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682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896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384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246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323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96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61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81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65946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100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milyon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1067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683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896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384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245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323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96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61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000" dirty="0">
                          <a:effectLst/>
                        </a:rPr>
                        <a:t>81</a:t>
                      </a:r>
                      <a:endParaRPr lang="tr-TR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92509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069848" y="158972"/>
            <a:ext cx="10058400" cy="1609344"/>
          </a:xfrm>
        </p:spPr>
        <p:txBody>
          <a:bodyPr/>
          <a:lstStyle/>
          <a:p>
            <a:r>
              <a:rPr lang="tr-TR" cap="none" dirty="0" smtClean="0"/>
              <a:t>VERİ TOPLAMA</a:t>
            </a:r>
            <a:endParaRPr lang="tr-TR" cap="none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69848" y="1884997"/>
            <a:ext cx="10058400" cy="1136142"/>
          </a:xfr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tr-TR" sz="3200" dirty="0" smtClean="0"/>
              <a:t>Niçin veri toplarız?</a:t>
            </a:r>
          </a:p>
          <a:p>
            <a:endParaRPr lang="tr-TR" sz="3200" dirty="0"/>
          </a:p>
          <a:p>
            <a:endParaRPr lang="tr-TR" sz="3200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14</a:t>
            </a:fld>
            <a:endParaRPr lang="en-US" dirty="0"/>
          </a:p>
        </p:txBody>
      </p:sp>
      <p:sp>
        <p:nvSpPr>
          <p:cNvPr id="5" name="Unvan 1"/>
          <p:cNvSpPr txBox="1">
            <a:spLocks/>
          </p:cNvSpPr>
          <p:nvPr/>
        </p:nvSpPr>
        <p:spPr>
          <a:xfrm>
            <a:off x="1069848" y="3254502"/>
            <a:ext cx="10058400" cy="131102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400" kern="1200" cap="all" baseline="0">
                <a:blipFill>
                  <a:blip r:embed="rId2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tile tx="6350" ty="-127000" sx="65000" sy="64000" flip="none" algn="tl"/>
                </a:blipFill>
                <a:latin typeface="+mj-lt"/>
                <a:ea typeface="+mj-ea"/>
                <a:cs typeface="+mj-cs"/>
              </a:defRPr>
            </a:lvl1pPr>
          </a:lstStyle>
          <a:p>
            <a:r>
              <a:rPr lang="tr-TR" cap="none" dirty="0" smtClean="0"/>
              <a:t>Veri kaynakları</a:t>
            </a:r>
            <a:endParaRPr lang="tr-TR" cap="none" dirty="0"/>
          </a:p>
        </p:txBody>
      </p:sp>
      <p:sp>
        <p:nvSpPr>
          <p:cNvPr id="6" name="İçerik Yer Tutucusu 2"/>
          <p:cNvSpPr txBox="1">
            <a:spLocks/>
          </p:cNvSpPr>
          <p:nvPr/>
        </p:nvSpPr>
        <p:spPr>
          <a:xfrm>
            <a:off x="1069848" y="4565522"/>
            <a:ext cx="10058400" cy="1854327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182880" indent="-182880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r-TR" sz="2800" dirty="0" smtClean="0"/>
              <a:t>İnsanlar</a:t>
            </a:r>
          </a:p>
          <a:p>
            <a:r>
              <a:rPr lang="tr-TR" sz="2800" dirty="0" smtClean="0"/>
              <a:t>Belgeler</a:t>
            </a:r>
          </a:p>
          <a:p>
            <a:r>
              <a:rPr lang="tr-TR" sz="2800" dirty="0" smtClean="0"/>
              <a:t>Canlı ve cansız öteki varlıklar, kalıntılar</a:t>
            </a:r>
            <a:endParaRPr lang="tr-TR" sz="2800" dirty="0"/>
          </a:p>
          <a:p>
            <a:endParaRPr lang="tr-TR" sz="2800" dirty="0" smtClean="0"/>
          </a:p>
          <a:p>
            <a:endParaRPr lang="tr-TR" sz="2800" dirty="0" smtClean="0"/>
          </a:p>
          <a:p>
            <a:endParaRPr lang="tr-TR" sz="2800" dirty="0" smtClean="0"/>
          </a:p>
          <a:p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326338883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033272" y="204216"/>
            <a:ext cx="10058400" cy="1609344"/>
          </a:xfrm>
        </p:spPr>
        <p:txBody>
          <a:bodyPr/>
          <a:lstStyle/>
          <a:p>
            <a:r>
              <a:rPr lang="tr-TR" cap="none" dirty="0" smtClean="0"/>
              <a:t>Veri toplama araçlarında iki ölçüt</a:t>
            </a:r>
            <a:endParaRPr lang="tr-TR" cap="none" dirty="0"/>
          </a:p>
        </p:txBody>
      </p:sp>
      <p:sp>
        <p:nvSpPr>
          <p:cNvPr id="3" name="Slayt Numarası Yer Tutucus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15</a:t>
            </a:fld>
            <a:endParaRPr lang="en-US" dirty="0"/>
          </a:p>
        </p:txBody>
      </p:sp>
      <p:graphicFrame>
        <p:nvGraphicFramePr>
          <p:cNvPr id="5" name="İçerik Yer Tutucusu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21637542"/>
              </p:ext>
            </p:extLst>
          </p:nvPr>
        </p:nvGraphicFramePr>
        <p:xfrm>
          <a:off x="1033272" y="2343150"/>
          <a:ext cx="10058400" cy="36957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8696918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cap="none" dirty="0" smtClean="0"/>
              <a:t>Araştırma yazımında veri toplama</a:t>
            </a:r>
            <a:endParaRPr lang="tr-TR" cap="none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79348" y="2093976"/>
            <a:ext cx="10058400" cy="3541776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just">
              <a:lnSpc>
                <a:spcPct val="150000"/>
              </a:lnSpc>
            </a:pPr>
            <a:r>
              <a:rPr lang="tr-TR" sz="2800" dirty="0"/>
              <a:t>Araştırmada,     hangi     tür     verilerin,     hangi     </a:t>
            </a:r>
            <a:r>
              <a:rPr lang="tr-TR" sz="2800" dirty="0" smtClean="0"/>
              <a:t>kaynaklardan (</a:t>
            </a:r>
            <a:r>
              <a:rPr lang="tr-TR" sz="2800" dirty="0"/>
              <a:t>insan</a:t>
            </a:r>
            <a:r>
              <a:rPr lang="tr-TR" sz="2800" dirty="0" smtClean="0"/>
              <a:t>, belge</a:t>
            </a:r>
            <a:r>
              <a:rPr lang="tr-TR" sz="2800" dirty="0"/>
              <a:t>, diğer), hangi </a:t>
            </a:r>
            <a:r>
              <a:rPr lang="tr-TR" sz="2800" dirty="0" smtClean="0"/>
              <a:t>tekniklerle (gözlem, görüşme, yazışma, belge </a:t>
            </a:r>
            <a:r>
              <a:rPr lang="tr-TR" sz="2800" dirty="0"/>
              <a:t>tarama</a:t>
            </a:r>
            <a:r>
              <a:rPr lang="tr-TR" sz="2800" dirty="0" smtClean="0"/>
              <a:t>), hangi </a:t>
            </a:r>
            <a:r>
              <a:rPr lang="tr-TR" sz="2800" dirty="0"/>
              <a:t>araçlarla, kimlerce ve ne zaman toplandığı, raporda açık seçik belirtilmesi gereken önemli yöntem bilgilerindendir. </a:t>
            </a: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604232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069975" y="67057"/>
            <a:ext cx="10058400" cy="1342643"/>
          </a:xfrm>
        </p:spPr>
        <p:txBody>
          <a:bodyPr/>
          <a:lstStyle/>
          <a:p>
            <a:r>
              <a:rPr lang="tr-TR" cap="none" dirty="0" smtClean="0"/>
              <a:t>Veri toplama kaynakları</a:t>
            </a:r>
            <a:endParaRPr lang="tr-TR" cap="none" dirty="0"/>
          </a:p>
        </p:txBody>
      </p:sp>
      <p:graphicFrame>
        <p:nvGraphicFramePr>
          <p:cNvPr id="5" name="İçerik Yer Tutucusu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73360792"/>
              </p:ext>
            </p:extLst>
          </p:nvPr>
        </p:nvGraphicFramePr>
        <p:xfrm>
          <a:off x="685801" y="1409700"/>
          <a:ext cx="10625328" cy="522820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403027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069975" y="67057"/>
            <a:ext cx="10058400" cy="1342643"/>
          </a:xfrm>
        </p:spPr>
        <p:txBody>
          <a:bodyPr/>
          <a:lstStyle/>
          <a:p>
            <a:r>
              <a:rPr lang="tr-TR" cap="none" dirty="0" smtClean="0"/>
              <a:t>Veri toplama kaynakları</a:t>
            </a:r>
            <a:endParaRPr lang="tr-TR" cap="none" dirty="0"/>
          </a:p>
        </p:txBody>
      </p:sp>
      <p:graphicFrame>
        <p:nvGraphicFramePr>
          <p:cNvPr id="5" name="İçerik Yer Tutucusu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25220477"/>
              </p:ext>
            </p:extLst>
          </p:nvPr>
        </p:nvGraphicFramePr>
        <p:xfrm>
          <a:off x="685801" y="1409700"/>
          <a:ext cx="10625328" cy="522820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24426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069975" y="67057"/>
            <a:ext cx="10058400" cy="1342643"/>
          </a:xfrm>
        </p:spPr>
        <p:txBody>
          <a:bodyPr/>
          <a:lstStyle/>
          <a:p>
            <a:r>
              <a:rPr lang="tr-TR" cap="none" dirty="0" smtClean="0"/>
              <a:t>Veri toplama kaynakları</a:t>
            </a:r>
            <a:endParaRPr lang="tr-TR" cap="none" dirty="0"/>
          </a:p>
        </p:txBody>
      </p:sp>
      <p:graphicFrame>
        <p:nvGraphicFramePr>
          <p:cNvPr id="5" name="İçerik Yer Tutucusu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56142996"/>
              </p:ext>
            </p:extLst>
          </p:nvPr>
        </p:nvGraphicFramePr>
        <p:xfrm>
          <a:off x="685801" y="1028700"/>
          <a:ext cx="10625328" cy="560920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36893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069848" y="179832"/>
            <a:ext cx="10058400" cy="696468"/>
          </a:xfrm>
        </p:spPr>
        <p:txBody>
          <a:bodyPr>
            <a:normAutofit fontScale="90000"/>
          </a:bodyPr>
          <a:lstStyle/>
          <a:p>
            <a:r>
              <a:rPr lang="tr-TR" cap="none" dirty="0" smtClean="0"/>
              <a:t>Nicel araştırmalarda genel akış	</a:t>
            </a:r>
            <a:endParaRPr lang="tr-TR" cap="none" dirty="0"/>
          </a:p>
        </p:txBody>
      </p:sp>
      <p:graphicFrame>
        <p:nvGraphicFramePr>
          <p:cNvPr id="5" name="İçerik Yer Tutucusu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75103733"/>
              </p:ext>
            </p:extLst>
          </p:nvPr>
        </p:nvGraphicFramePr>
        <p:xfrm>
          <a:off x="1069847" y="1045145"/>
          <a:ext cx="10391683" cy="55927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38590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069975" y="67057"/>
            <a:ext cx="10058400" cy="1342643"/>
          </a:xfrm>
        </p:spPr>
        <p:txBody>
          <a:bodyPr/>
          <a:lstStyle/>
          <a:p>
            <a:r>
              <a:rPr lang="tr-TR" cap="none" dirty="0" smtClean="0"/>
              <a:t>Veri toplama kaynakları</a:t>
            </a:r>
            <a:endParaRPr lang="tr-TR" cap="none" dirty="0"/>
          </a:p>
        </p:txBody>
      </p:sp>
      <p:graphicFrame>
        <p:nvGraphicFramePr>
          <p:cNvPr id="5" name="İçerik Yer Tutucusu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89677722"/>
              </p:ext>
            </p:extLst>
          </p:nvPr>
        </p:nvGraphicFramePr>
        <p:xfrm>
          <a:off x="685801" y="1028700"/>
          <a:ext cx="10625328" cy="560920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63968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069975" y="67057"/>
            <a:ext cx="10058400" cy="961643"/>
          </a:xfrm>
        </p:spPr>
        <p:txBody>
          <a:bodyPr/>
          <a:lstStyle/>
          <a:p>
            <a:r>
              <a:rPr lang="tr-TR" cap="none" dirty="0" smtClean="0"/>
              <a:t>Veri toplama kaynakları</a:t>
            </a:r>
            <a:endParaRPr lang="tr-TR" cap="none" dirty="0"/>
          </a:p>
        </p:txBody>
      </p:sp>
      <p:graphicFrame>
        <p:nvGraphicFramePr>
          <p:cNvPr id="5" name="İçerik Yer Tutucusu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52093678"/>
              </p:ext>
            </p:extLst>
          </p:nvPr>
        </p:nvGraphicFramePr>
        <p:xfrm>
          <a:off x="685801" y="1028700"/>
          <a:ext cx="10625328" cy="560920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58041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069975" y="67057"/>
            <a:ext cx="10058400" cy="1342643"/>
          </a:xfrm>
        </p:spPr>
        <p:txBody>
          <a:bodyPr/>
          <a:lstStyle/>
          <a:p>
            <a:r>
              <a:rPr lang="tr-TR" cap="none" dirty="0" smtClean="0"/>
              <a:t>Veri toplama kaynakları</a:t>
            </a:r>
            <a:endParaRPr lang="tr-TR" cap="none" dirty="0"/>
          </a:p>
        </p:txBody>
      </p:sp>
      <p:graphicFrame>
        <p:nvGraphicFramePr>
          <p:cNvPr id="5" name="İçerik Yer Tutucusu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54356599"/>
              </p:ext>
            </p:extLst>
          </p:nvPr>
        </p:nvGraphicFramePr>
        <p:xfrm>
          <a:off x="685801" y="1028700"/>
          <a:ext cx="10625328" cy="560920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35331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969265" y="1"/>
            <a:ext cx="10058400" cy="1028700"/>
          </a:xfrm>
        </p:spPr>
        <p:txBody>
          <a:bodyPr/>
          <a:lstStyle/>
          <a:p>
            <a:r>
              <a:rPr lang="tr-TR" cap="none" dirty="0" smtClean="0"/>
              <a:t>Veri toplama kaynakları</a:t>
            </a:r>
            <a:endParaRPr lang="tr-TR" cap="none" dirty="0"/>
          </a:p>
        </p:txBody>
      </p:sp>
      <p:graphicFrame>
        <p:nvGraphicFramePr>
          <p:cNvPr id="5" name="İçerik Yer Tutucusu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70696113"/>
              </p:ext>
            </p:extLst>
          </p:nvPr>
        </p:nvGraphicFramePr>
        <p:xfrm>
          <a:off x="685801" y="1028700"/>
          <a:ext cx="10625328" cy="560920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53048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İçerik Yer Tutucusu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33100566"/>
              </p:ext>
            </p:extLst>
          </p:nvPr>
        </p:nvGraphicFramePr>
        <p:xfrm>
          <a:off x="209551" y="0"/>
          <a:ext cx="11741658" cy="685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77127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25</a:t>
            </a:fld>
            <a:endParaRPr lang="en-US" dirty="0"/>
          </a:p>
        </p:txBody>
      </p:sp>
      <p:pic>
        <p:nvPicPr>
          <p:cNvPr id="9218" name="Picture 2" descr="http://images.slideplayer.biz.tr/8/2460588/slides/slide_74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4094" b="8514"/>
          <a:stretch/>
        </p:blipFill>
        <p:spPr bwMode="auto">
          <a:xfrm>
            <a:off x="620002" y="652985"/>
            <a:ext cx="10305502" cy="59849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2186646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021080" y="804041"/>
            <a:ext cx="10058400" cy="3831021"/>
          </a:xfrm>
        </p:spPr>
        <p:txBody>
          <a:bodyPr>
            <a:normAutofit fontScale="90000"/>
          </a:bodyPr>
          <a:lstStyle/>
          <a:p>
            <a:r>
              <a:rPr lang="tr-TR" dirty="0" smtClean="0"/>
              <a:t>ETKİNLİK-anket hazırlama</a:t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cap="none" dirty="0" smtClean="0"/>
              <a:t>Beden eğitiminin yüz yüze olduğu sorunlar (öğretmen, öğrenci, müfredat, lisans eğitimi)</a:t>
            </a:r>
            <a:br>
              <a:rPr lang="tr-TR" cap="none" dirty="0" smtClean="0"/>
            </a:br>
            <a:r>
              <a:rPr lang="tr-TR" cap="none" dirty="0"/>
              <a:t/>
            </a:r>
            <a:br>
              <a:rPr lang="tr-TR" cap="none" dirty="0"/>
            </a:br>
            <a:r>
              <a:rPr lang="tr-TR" cap="none" dirty="0" err="1" smtClean="0"/>
              <a:t>likert</a:t>
            </a:r>
            <a:r>
              <a:rPr lang="tr-TR" cap="none" dirty="0" smtClean="0"/>
              <a:t> tipi - katılma durumlarını tespit eden 10 görüş yazın</a:t>
            </a:r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26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86004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77824" y="4482191"/>
            <a:ext cx="10369128" cy="1609344"/>
          </a:xfrm>
        </p:spPr>
        <p:txBody>
          <a:bodyPr>
            <a:normAutofit/>
          </a:bodyPr>
          <a:lstStyle/>
          <a:p>
            <a:pPr algn="ctr"/>
            <a:r>
              <a:rPr lang="tr-TR" cap="none" dirty="0" smtClean="0"/>
              <a:t>Evren problemin cevaplanmasıyla ilgili olan bütün insanların oluşturduğu gruptur.</a:t>
            </a:r>
            <a:endParaRPr lang="tr-TR" cap="none" dirty="0"/>
          </a:p>
        </p:txBody>
      </p:sp>
      <p:sp>
        <p:nvSpPr>
          <p:cNvPr id="3" name="Slayt Numarası Yer Tutucus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3</a:t>
            </a:fld>
            <a:endParaRPr lang="en-US" dirty="0"/>
          </a:p>
        </p:txBody>
      </p:sp>
      <p:sp>
        <p:nvSpPr>
          <p:cNvPr id="5" name="AutoShape 2" descr="data:image/png;base64,iVBORw0KGgoAAAANSUhEUgAAASwAAACoCAMAAABt9SM9AAABQVBMVEX///8AmcwAl8v/MwAAlsv/AAAAlMoAAAD/uLj/9vb/SkoAksn/LwAABRQAnM7/GwBAq9aHxuI4stoKpNQNp9X/29T3/f7hxsT9tKfB4O3+qpzM09fXzc7+oJLe3t7r9/tXtdyv2u35opHExMTwq57/UytsxuaysrL/bEypqal4wN6QxdvC0dr/SRX/WkL/nIr/yMD/ZEPv7+/x0tCn1eijxtX/QyD/wLdcYmqWxdm20+G6wcljY2PQwcHc7/hNttr/emf/d1ZPT0+Pj4/55ORpcXn6inN3d3drZWr/i4uP0eg3NzdwcHDd8fhISEgXFSEhISGBkpwTExOHh4cxMTH/qan/Tk7/GRn/Njb/YWGDwd//WloMABclHip/vdv/3tT7hm3t4uGRrbgpKDGQucr/gID/mZn/wsJygIsjIiyZnqFsXcmRAAAVNElEQVR4nO1dDZvTRpK2mh4pxBkhWUYXhawtxcHOaMgFHA0E4pNuPSSz0eCBYHK7x224XcJdLvP/f8D1p6SWumWNscfA6H2ezTJyWyq9XV1dVV3d7nRatGjRokWLFi1atGjRokWLFi1avJ+YLs+PEQ52Lcf7gcGLk+n04HTXYtTiYDSZ7FoGirNlZ9SZDCaj6ehgOpjcGgw608mgM5oMbk2muxaOYna+PNm1DBRnx+4cDcfns85oNp2ezg5mnZMJ+pfxZLB8smvhKKbu9B3ptvmL2Qz9362z6egW6sQn09HoxeD0uGMcdEbGroUjGBzPZucDyQczg1ydPrs0Oc+OO3P8RGNwjp+P9P3AGCHe3hmypk9QJ45kSj6lZHUml0fWEj8W0zTqULLOn+Hr7wxZ51jAzhNk4k+NwZOZMVnOEUfT49lgakxHL5a4dxFhs4PR8yeT+cHkbL69MYvJmo7wE90OJWv0rDMdvDtknRK/5hip/wiRNTAmnROkZiej0WxgTLHkmKzBWed0gOzJwDjuzJZbkmQ6f3E6m52ibrt13ME8PUM6fzA77xw8Px2cGsdbeuxFYFCyTjFZnSkeest5x302nz8fGIMDrEWIrPPns+cT1NOIP2R3dyzxDrEkPbY8J2QRO3Uyp+ZqYJzMGFlP8CTVkoU8mg4eAYOcrCUjC/3nBKsdIuu4JYviYDkaHWPbdIwYGhkH7vzFtHO8RG69MZo+Rxp3YkwH88lodDp3B8aoMzt7R7yynWAwobHEwQTFGujfkwlWswn998hFf49QmwFuhv6Ng49dS9yiRYsWLVq0aNGiRYsWLVq0aNGiRYsWLVq0WAfuwvO8iCBA/xruWp53E+5wEdmJZTmmY2oEpmk6luWPU2/YcpbD9by0p3V1CAHQAPofAQD0L13vOuPAW+xayncCC9t3gM4pyoBogvwagLpp+ZG7a1F3i2FsOzos80T4Mf0wtECBOwi7SRBfWcKGkQWghCjMjROQBrp4VXfCYNdS7wJuHJqaTKcIKxozUVGJTESuFV05e++FQDr8KPSUNRv6lUag69hXytoPE7Ni0QXEvGUqNWhXSLtiG9ZTpfUzsgKF6pnBlaDLjRyFVc81x8w1S9nG93b5FpeDRU9XvX9BcTIiQiWxENgfunKlRK1AdRiKVxzmT3kmULYB8MNWroVP3hegALD04igSLDoS0McD0Y2LXAHNKTkb0Ew/XCc1sKhahd4wTovuOQwDFEhbhSEHncMgCIHAX7BYBL4wLEF3/KEOxYDqSTcg6rDo50xQBVkITEDREdNDQsswEY0YsD5IttyQWnYQsqGz4GMKhqzJwtFUAD4npdQGmsGHNxQzrkwvu8KUJJ/7ErVTEfE2pXgR3TCtPOw9x5AzUxg3/LW7WatA5VYAJ/O8vOpE+oGZ+WHIaZCQpWfNGpFV/fDD0q1hbrqBkzucTEf0LC4eNxiGEkIB2DVbbsd1h8ONKLgbFl4wM/CZEwXH3OSbSq4yA+/KJgFg7izN5XqBF9lJkvScPvqvjzye4K2SIkJWCgCqWm6mbfxVJfmYHNCm90qlIxWYO8naLNLQd0xdh2TBgKTCYReYlh+unRaJxMwV0ENvEQeFcBr5luiKVx9g6763WHh+V/qhOe5fNluxNwZdnBOXRG4A6l0nXWclr2qRoWn14YorVUDN6mvSRijsCXNH7FLghVZ1kUWErvnpRWUaWtUXXBVHXwgA+JGFOjNcLcuGMIwsea9VXyrxLmL1XXWSZTMApm2TqQJeUg5imCKlaiocRIFwc7q8gmnCNrAxBw0bQyf12TesyzBbLor3LzQKoOk3lWvhZHdGo2Xh2U6zJ5HGqWQEV9qlvYj7a5cwEONe96IGA82QzdKUbpjdWqffEFJUSkCaY4hXWH3QTW3TnlSDzG0hlM7YQJLMFD7XrSaS5YMQJOxSE7ZAjzdW5yEQoBVYuvP61yN2y23na2K5sQKO79e5iEguU2+gXL2crIzbl6stfq4idk1jPUTjFPhL42cuKojkYmwGgdwR1BMUt7qpWgdAP3VAN4xX3T6/e+40SpcCxbvnYXOkbIws+xhPAXcM4/QNJ2ubrmkqn3Agc/A8JVtm6ogvJUUxfsmnKuXqVg5n1bohljHFd4f2d8a+cZ5wG29viyrXlvsLOQfyQAznRGgGPc/kSVFQrEJLu4HNilc0Ri4oWScCzps/9vf3jcw2OluyWq7KHuS+8ELeQk95T9ay5Ray7HmfL/orucolGFpy1bfSkHQ0tliYLG61ANySaoXKTFv2QIWs4/yroMZv9oSglzf0m3j0vLHU/Qd6EllUAv3oNwPj7JBkd4BjbSdELOeyC5LWkwXHdjE9pbZbZVrShTv0GnGF03mxO4ylOXkc3zC/BvRG3/1AMKKSPry1laAnUvtRhWEosfAwEe2IMpVUXqsByB+xzIaRIoCqxmgI+lndqfMqZCCaZb3+4WVPLs3bQEZDJmg2c0lSuGgWKtEMQ3mkWC5E06TL9jV8yRsjy15cnkXQQlZqCcMnTx+aGx+HLjWICtH5OBxW/WdgpZWLclewNu+5LoCT2lVpb/G5+XvDWPqbNvF0IgS604dyp5RkrbyqxULCFiNhmjMHmsxsDbOsMe79Gj0WPq5tDKAV+eVAFjhH81fkWTCdG/u/HfkbJousDAAQxLHny3PaVphKgsbMwWKNIsaWTD4+hNG49YJQOeqBGUZxys0+MkixurE5jtA0UVrVAIdzY4J7EFhvkBthLMcbNvE9cm+qD2O5Ywp1ic6BtDiZwfBz7t5IFlfYTAZo/sBTLNzQsuTOkGYneGNpHgeaUQj0cCQOb+C8/sM4w94zCE+wz/X3aLMrPWRRt8s6YNhsMsfQU7F0486vj6j6wKp341L1gD77O5CqS76GhSkANY1x8hg5uc7Rb29ECjFFxmuk8Obrp8Tn+r+NkkUWoYDF/4yacgVsYREUjk+M1z36VrAiIHtfPTNnUnufD+AYebDdvHG5A1nyGIeC5z3hTo/w2PvORqwdnM0xTh5tcj4k8XHuedZ5EUIf+mPhb/MR8pxZVgD0yw+huQWQx2pSZzyXwsVTc9Y4LTXGzhW53ZvfjP1Hgin4AY+9/deOPrYZFK7MeiBi65kuuM3IAr6YowD+z8b+09fM4FccZxZ49pXvT5AVvCM3BRSYLUXw6Nm0Dg6HgoX0FWZvn4y970KYobsqc3QBuEQQmIvZiCzkYJXaHc6Q4EuWNy4vRGWLOvWaBcZFqXR5Y5I8por6CEfN80P2gQlgOPkLxSCXTt9gCtCjZCXZ303IAmbklC58j9X/jyNWdlXK6C6YxmWCLyzpfbNgAetSvrGi6OHBXsDSuSR5hdg6Jx+D0EOPHTMkxBsq9cDbgxnPLq+0aLSw50QlSmH4Fyo4z9aI45D3AC9pzysboBDG8DIR0p4nfArLHCx5TNs6b36lOYaH2FMw3yxDXcsGH741fYjU7VsPvNegT8UUpmmod2VOKoDIGS3p3yMit/GUZfh0seon5q2RczB0hzHjCmBVsIQa5CRGnwfMuzUj0rjg+Dpp5ggCf/IdxZ0+/uvYOBIcMujfoSpnyd57LWSjDiQLtzMsJrmB5nuLVJKWMYMgscxiHAL8Ayb4ER1foCfMQXGey9L7YU/jXJEiPU+oSzatsM9TtgA3LiQbkGUvlHZZL9l89wq9A05lLYv+CDCPZjZtt7HpMMjjMDO0+0UCAKllXVSySGaaWHaURn5hJ2UmeOiwKFaQ0CumvLKtOlz9hEIsIG46LOzrAYAmj/MbcaB50D839k+Pip/6PyMPAmx0RayQOQFizMpfZSiGJmhs4LoLzfLHgTd2NPZuBcEJuoKEnnQ0Z45+UNXeKrLksQzmo6fYYhYd1IdnxgkxwGut4//+v48r11xldFNIYwn+lJXSdWG8udsJvdQOLdlWXXE5WFodCh9mXDZYxcfJ466s/okIg728/f2nQWGQHiBX5g42Ms46ZH209/EvFbISlZi5N11cB4ZOJOyFgI4fpp5ka7Po3UiT1nnia3WyC2hpqo/T0LccTa9uuYOHc2GlAvtgOO6ZI2e4ULZ6IbL29j7+XbymWIMgz5e8CkzKiVG8K95MgmDsW8IeCHE6lGtWRla8aokHzb8JzkPbh2kaBMjod3VycgH/uH9OJ+PTQ2YzuKrhkGLFcqaarL29/xHG4rDfgKyMUN0vp4/Yq+iOf5hGh1be6aIPL7VZ3FtZbbOASVbbcMGhaVrWOPXiaJxYjgnI4Q/oYdMBwTQrnWCqhq1WbrOuNwcla++vP10vkKUstQAvszflFgWEY2Vr9BpWknopGiaEL3HFTkpWplrqHuMoegy4rFUHVhgFaZoehpbZxQFgt6sjdHni1Dr4+1OMX++Awmz4y8eN8bc9hr/lpqtGzqxD+IQJ7XF9QRnQNT9KU9vXdCCunMfSQlmWvlqsChrMSGIskE6Zlu8TLUuwjwwK1h8kd44oUE/nftZPe+vgP29ysnqCuS5anUw3eGpdxhWkzk5+CgpSMD/1oh4UbFasWPjXe4Fnr1gPQ167oooN0EpgzQoDL0rtl75l8okG6MyTQbYt9+DXIwvRRcdiYTaEPnIpTcFGE6eUrZVoqeScAP+QIS/hI6Okn4ql8sroHOjyI0IKLUxZECE2QdQ4Vmgj4++lSZ8cY5P369uT9dePmOHKglS6x7j4VgBFF4FNexWJLJneYfDjv1PcLaXCYVcga+V0pwRyRRuVUuI+QgPW6dlBHIzH2MVgkw0cvx1ZBaOVbS9ig04oroP8uBw0FGSukB7c/oTgxmflj7tCuKP2fVdxYGG9AhxNOOuiqfklMp2oo30HuRgFJ+bmR42R8fpTwXsI2EOyWE5W1QMt+VDAZF3DuPFpmaxSsU9dyV4NIM0x9hKGVQMSw8IN0TfGYZJiLWtUwFnB75Sq/7pZvMj8gjxDJjEvmCv56quSLJiIof5hs8R++cE+5gr0vv3mTwSf3VHvfcow5Y1vIeMJ++F6+6aJn/UfJRfepZ1Vl4NHIivMhpqsci638ZpRmSsNp3u+vEFx//vVZJmDPdr463+jN9HWJuuX6+Wr1MLnL1chi3av/G1UZFWq2ppl9kt3D2ktESaLPOWT243IYo3vM7KStdJZHwm+Owf1F2ty8Im6RFapWcAvS6iwNiXfTvgoDOn8LyErT2VVzEOZLH29RdbHN2VXXdp7mbKWyq3g2FZPQkqyqtuMpPWoAPmTaSIf44irrEatTBYw7YcMYfnLJbLWyzkokbK0viQHj95mXJAGlLtTOQxhxU4sJGQBjRzcF0v8CoC54v+ukmU9uPcVwb3KjrwyWRUdfyswzwrgDThuKf43w2KpqcUXeV+y0aAHX1Njuif6WZLVJ1kQyg1lNZoHWpgHjDKyPr1BHbxPVpG16a10TCyIwlKrFP0Jrig8/Ia6639+wCJK/fAxw3XBJgGJ6lc9rUJaufyJOS5om5QsqtHXVpKlb3A9GiM7q6PkIpcjWHh4j/bnjS94+K1zCDVlQFZeUC2FqUkrF7nCZHFvoBFZrPE1QpazWa5Qpyt2ZZcyI/DwK2ahvugpbT7+orT0T1I3k6eVRb00xVomre/dYmDbMerIAlljvKy35lxYA2luGRfylbzyhmQpNoFUUsuKtHI1JQNMh4GvyNeRlTXGWrhWSrkegSRRVY32G5KlWqeTeLuytLIsJVMOpOvIyltr5XzthlDZXgGSara9GVnqEygqrla2MlmYDXH9M1yVZJDOhpLUxIrNRGvCLSm+PraJsoHMgsOmZHWVZ5tUtlZK/CzgRP1+j0Fdpms9uH2PIiMr+1bBR8m2gG4W4nwEQ5pBRqI/YngFm5EFa5zASgEb0Pt2lBT2+SO90szHX3xG8Okd5XYi8zBiYK4ryL712T/znUTbOjikMPYBsMd0nRyp+9cUt71mmgXr9pYPq2EwLoMuaAI2lM5dPvcrycJfyzWe8vIt+9aNb7Nv6fa2DofKuh2AfEuc9SUzDfe9op/1JxVZoH6pXHnGE/t2L8W3uMu8yq/VZFW/an57g5n8nKwtTIUc3FMw06xuBpHFJLgf4Knlix8J/nFXQRYvplehvm6cLneryCrWzDQjS209N8WWsDIhkgUsvucqlL+t3ltlI+pqMEFCJhUFWcC3xaKmlWRtefN94EAxgyySlXeuPKfCTl+oRSo/lghjTLcdq8gK/kHzDF99WsnKyMna4iAkWPjiykSJrFoA0OSHEmTn9lCmx0xdVWRF/8oWkr6RrTNVyYJbP55tGAjLw83JAtBpFoV50uIKvNzNR4+aLHq5GVnZxpdtwrOEqbwhWcBsMAQpAslABN1sAtYUrsNqsgTXYcW0vCks0twmEddhNVn4cJXmHk11YRJNKvlZIpo5/Zwhak6WpsX8W4TircQ5MixCPhYzzbp2XxKw8tdAruRFnL/yEb/oDqlwySmmDRqTlScbcEHNVg9WEeGFNM0OrM+/pHigONgEoIjloqezDUvbPMt5M+li/UqyQOFr2zspRAY3Rt4MfiXHYpDvD1zv10kWwoyrrCgSH7WKrAK6WwtzVHCj0EGRV01Nhg6sl+uZhjifc/OzWfRSuFcm6zZbG/kG+VlZYyiJiPTNLug0gxt7CeySMlFxRGDvlBwmufaMk+VmIc/HAuv6TYr/lhfNv4oZPAtZyces8U2vQi28dL3KsCDl1CaK8lklnY5MqR9e5Jw/GWJqt2A/y8daD/jcryhAzTQPkOQfb1xu193oZsyLYxEHnhelpMQP/87gYgNBF9EtkmbQOFnMF70mJ0tQs5q08u70aosYhlCoFJeQpaxnUJIFzEv0GS4TbipU1UvIGvMkR3knp4osuF7h2nsBr1+sDSiTBXp3v/ozwY9H5Z8TkJIFLvmM4EtGXDigRELWlywxe+8INiAL6hc+u/g9Q34ko5QseqUJWQCuzDy+/0DKBRhZzHX4pBFZouuAoq4r8Ut0bkD2WwPnn//CwDYN1pI14I3J2TBQ87ecFn1n4Ebk7AGnz8BLIdVkFRvj2Me/Sr82ukglP5xZS1beGsL+Vfs1buR0lX+9tpYs3gbvPN617DvAMEi6wn7erIZt77aCLKhr9pX9deShbTmFI+wcnmeIJRsS0bi96j+87eKdijpLCYEuQynDhTcZds0w+vD9qpUYDoOxZZKN6rJVHLyB1bTS+IrZ9DosgsOXvuXghCirbIN4A7RGtmC+ZSrtg4S7iGMvCFJ2yFMUBMh6beYHuFq0aNGiRYsWLd57/D+3XJGwhoWLFwAAAABJRU5ErkJggg=="/>
          <p:cNvSpPr>
            <a:spLocks noChangeAspect="1" noChangeArrowheads="1"/>
          </p:cNvSpPr>
          <p:nvPr/>
        </p:nvSpPr>
        <p:spPr bwMode="auto">
          <a:xfrm>
            <a:off x="155575" y="-762000"/>
            <a:ext cx="2857500" cy="1600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7" name="AutoShape 6" descr="data:image/png;base64,iVBORw0KGgoAAAANSUhEUgAAASwAAACoCAMAAABt9SM9AAABQVBMVEX///8AmcwAl8v/MwAAlsv/AAAAlMoAAAD/uLj/9vb/SkoAksn/LwAABRQAnM7/GwBAq9aHxuI4stoKpNQNp9X/29T3/f7hxsT9tKfB4O3+qpzM09fXzc7+oJLe3t7r9/tXtdyv2u35opHExMTwq57/UytsxuaysrL/bEypqal4wN6QxdvC0dr/SRX/WkL/nIr/yMD/ZEPv7+/x0tCn1eijxtX/QyD/wLdcYmqWxdm20+G6wcljY2PQwcHc7/hNttr/emf/d1ZPT0+Pj4/55ORpcXn6inN3d3drZWr/i4uP0eg3NzdwcHDd8fhISEgXFSEhISGBkpwTExOHh4cxMTH/qan/Tk7/GRn/Njb/YWGDwd//WloMABclHip/vdv/3tT7hm3t4uGRrbgpKDGQucr/gID/mZn/wsJygIsjIiyZnqFsXcmRAAAVNElEQVR4nO1dDZvTRpK2mh4pxBkhWUYXhawtxcHOaMgFHA0E4pNuPSSz0eCBYHK7x224XcJdLvP/f8D1p6SWumWNscfA6H2ezTJyWyq9XV1dVV3d7nRatGjRokWLFi1atGjRokWLFi1avJ+YLs+PEQ52Lcf7gcGLk+n04HTXYtTiYDSZ7FoGirNlZ9SZDCaj6ehgOpjcGgw608mgM5oMbk2muxaOYna+PNm1DBRnx+4cDcfns85oNp2ezg5mnZMJ+pfxZLB8smvhKKbu9B3ptvmL2Qz9362z6egW6sQn09HoxeD0uGMcdEbGroUjGBzPZucDyQczg1ydPrs0Oc+OO3P8RGNwjp+P9P3AGCHe3hmypk9QJ45kSj6lZHUml0fWEj8W0zTqULLOn+Hr7wxZ51jAzhNk4k+NwZOZMVnOEUfT49lgakxHL5a4dxFhs4PR8yeT+cHkbL69MYvJmo7wE90OJWv0rDMdvDtknRK/5hip/wiRNTAmnROkZiej0WxgTLHkmKzBWed0gOzJwDjuzJZbkmQ6f3E6m52ibrt13ME8PUM6fzA77xw8Px2cGsdbeuxFYFCyTjFZnSkeest5x302nz8fGIMDrEWIrPPns+cT1NOIP2R3dyzxDrEkPbY8J2QRO3Uyp+ZqYJzMGFlP8CTVkoU8mg4eAYOcrCUjC/3nBKsdIuu4JYviYDkaHWPbdIwYGhkH7vzFtHO8RG69MZo+Rxp3YkwH88lodDp3B8aoMzt7R7yynWAwobHEwQTFGujfkwlWswn998hFf49QmwFuhv6Ng49dS9yiRYsWLVq0aNGiRYsWLVq0aNGiRYsWLVq0WAfuwvO8iCBA/xruWp53E+5wEdmJZTmmY2oEpmk6luWPU2/YcpbD9by0p3V1CAHQAPofAQD0L13vOuPAW+xayncCC9t3gM4pyoBogvwagLpp+ZG7a1F3i2FsOzos80T4Mf0wtECBOwi7SRBfWcKGkQWghCjMjROQBrp4VXfCYNdS7wJuHJqaTKcIKxozUVGJTESuFV05e++FQDr8KPSUNRv6lUag69hXytoPE7Ni0QXEvGUqNWhXSLtiG9ZTpfUzsgKF6pnBlaDLjRyFVc81x8w1S9nG93b5FpeDRU9XvX9BcTIiQiWxENgfunKlRK1AdRiKVxzmT3kmULYB8MNWroVP3hegALD04igSLDoS0McD0Y2LXAHNKTkb0Ew/XCc1sKhahd4wTovuOQwDFEhbhSEHncMgCIHAX7BYBL4wLEF3/KEOxYDqSTcg6rDo50xQBVkITEDREdNDQsswEY0YsD5IttyQWnYQsqGz4GMKhqzJwtFUAD4npdQGmsGHNxQzrkwvu8KUJJ/7ErVTEfE2pXgR3TCtPOw9x5AzUxg3/LW7WatA5VYAJ/O8vOpE+oGZ+WHIaZCQpWfNGpFV/fDD0q1hbrqBkzucTEf0LC4eNxiGEkIB2DVbbsd1h8ONKLgbFl4wM/CZEwXH3OSbSq4yA+/KJgFg7izN5XqBF9lJkvScPvqvjzye4K2SIkJWCgCqWm6mbfxVJfmYHNCm90qlIxWYO8naLNLQd0xdh2TBgKTCYReYlh+unRaJxMwV0ENvEQeFcBr5luiKVx9g6763WHh+V/qhOe5fNluxNwZdnBOXRG4A6l0nXWclr2qRoWn14YorVUDN6mvSRijsCXNH7FLghVZ1kUWErvnpRWUaWtUXXBVHXwgA+JGFOjNcLcuGMIwsea9VXyrxLmL1XXWSZTMApm2TqQJeUg5imCKlaiocRIFwc7q8gmnCNrAxBw0bQyf12TesyzBbLor3LzQKoOk3lWvhZHdGo2Xh2U6zJ5HGqWQEV9qlvYj7a5cwEONe96IGA82QzdKUbpjdWqffEFJUSkCaY4hXWH3QTW3TnlSDzG0hlM7YQJLMFD7XrSaS5YMQJOxSE7ZAjzdW5yEQoBVYuvP61yN2y23na2K5sQKO79e5iEguU2+gXL2crIzbl6stfq4idk1jPUTjFPhL42cuKojkYmwGgdwR1BMUt7qpWgdAP3VAN4xX3T6/e+40SpcCxbvnYXOkbIws+xhPAXcM4/QNJ2ubrmkqn3Agc/A8JVtm6ogvJUUxfsmnKuXqVg5n1bohljHFd4f2d8a+cZ5wG29viyrXlvsLOQfyQAznRGgGPc/kSVFQrEJLu4HNilc0Ri4oWScCzps/9vf3jcw2OluyWq7KHuS+8ELeQk95T9ay5Ray7HmfL/orucolGFpy1bfSkHQ0tliYLG61ANySaoXKTFv2QIWs4/yroMZv9oSglzf0m3j0vLHU/Qd6EllUAv3oNwPj7JBkd4BjbSdELOeyC5LWkwXHdjE9pbZbZVrShTv0GnGF03mxO4ylOXkc3zC/BvRG3/1AMKKSPry1laAnUvtRhWEosfAwEe2IMpVUXqsByB+xzIaRIoCqxmgI+lndqfMqZCCaZb3+4WVPLs3bQEZDJmg2c0lSuGgWKtEMQ3mkWC5E06TL9jV8yRsjy15cnkXQQlZqCcMnTx+aGx+HLjWICtH5OBxW/WdgpZWLclewNu+5LoCT2lVpb/G5+XvDWPqbNvF0IgS604dyp5RkrbyqxULCFiNhmjMHmsxsDbOsMe79Gj0WPq5tDKAV+eVAFjhH81fkWTCdG/u/HfkbJousDAAQxLHny3PaVphKgsbMwWKNIsaWTD4+hNG49YJQOeqBGUZxys0+MkixurE5jtA0UVrVAIdzY4J7EFhvkBthLMcbNvE9cm+qD2O5Ywp1ic6BtDiZwfBz7t5IFlfYTAZo/sBTLNzQsuTOkGYneGNpHgeaUQj0cCQOb+C8/sM4w94zCE+wz/X3aLMrPWRRt8s6YNhsMsfQU7F0486vj6j6wKp341L1gD77O5CqS76GhSkANY1x8hg5uc7Rb29ECjFFxmuk8Obrp8Tn+r+NkkUWoYDF/4yacgVsYREUjk+M1z36VrAiIHtfPTNnUnufD+AYebDdvHG5A1nyGIeC5z3hTo/w2PvORqwdnM0xTh5tcj4k8XHuedZ5EUIf+mPhb/MR8pxZVgD0yw+huQWQx2pSZzyXwsVTc9Y4LTXGzhW53ZvfjP1Hgin4AY+9/deOPrYZFK7MeiBi65kuuM3IAr6YowD+z8b+09fM4FccZxZ49pXvT5AVvCM3BRSYLUXw6Nm0Dg6HgoX0FWZvn4y970KYobsqc3QBuEQQmIvZiCzkYJXaHc6Q4EuWNy4vRGWLOvWaBcZFqXR5Y5I8por6CEfN80P2gQlgOPkLxSCXTt9gCtCjZCXZ303IAmbklC58j9X/jyNWdlXK6C6YxmWCLyzpfbNgAetSvrGi6OHBXsDSuSR5hdg6Jx+D0EOPHTMkxBsq9cDbgxnPLq+0aLSw50QlSmH4Fyo4z9aI45D3AC9pzysboBDG8DIR0p4nfArLHCx5TNs6b36lOYaH2FMw3yxDXcsGH741fYjU7VsPvNegT8UUpmmod2VOKoDIGS3p3yMit/GUZfh0seon5q2RczB0hzHjCmBVsIQa5CRGnwfMuzUj0rjg+Dpp5ggCf/IdxZ0+/uvYOBIcMujfoSpnyd57LWSjDiQLtzMsJrmB5nuLVJKWMYMgscxiHAL8Ayb4ER1foCfMQXGey9L7YU/jXJEiPU+oSzatsM9TtgA3LiQbkGUvlHZZL9l89wq9A05lLYv+CDCPZjZtt7HpMMjjMDO0+0UCAKllXVSySGaaWHaURn5hJ2UmeOiwKFaQ0CumvLKtOlz9hEIsIG46LOzrAYAmj/MbcaB50D839k+Pip/6PyMPAmx0RayQOQFizMpfZSiGJmhs4LoLzfLHgTd2NPZuBcEJuoKEnnQ0Z45+UNXeKrLksQzmo6fYYhYd1IdnxgkxwGut4//+v48r11xldFNIYwn+lJXSdWG8udsJvdQOLdlWXXE5WFodCh9mXDZYxcfJ466s/okIg728/f2nQWGQHiBX5g42Ms46ZH209/EvFbISlZi5N11cB4ZOJOyFgI4fpp5ka7Po3UiT1nnia3WyC2hpqo/T0LccTa9uuYOHc2GlAvtgOO6ZI2e4ULZ6IbL29j7+XbymWIMgz5e8CkzKiVG8K95MgmDsW8IeCHE6lGtWRla8aokHzb8JzkPbh2kaBMjod3VycgH/uH9OJ+PTQ2YzuKrhkGLFcqaarL29/xHG4rDfgKyMUN0vp4/Yq+iOf5hGh1be6aIPL7VZ3FtZbbOASVbbcMGhaVrWOPXiaJxYjgnI4Q/oYdMBwTQrnWCqhq1WbrOuNwcla++vP10vkKUstQAvszflFgWEY2Vr9BpWknopGiaEL3HFTkpWplrqHuMoegy4rFUHVhgFaZoehpbZxQFgt6sjdHni1Dr4+1OMX++Awmz4y8eN8bc9hr/lpqtGzqxD+IQJ7XF9QRnQNT9KU9vXdCCunMfSQlmWvlqsChrMSGIskE6Zlu8TLUuwjwwK1h8kd44oUE/nftZPe+vgP29ysnqCuS5anUw3eGpdxhWkzk5+CgpSMD/1oh4UbFasWPjXe4Fnr1gPQ167oooN0EpgzQoDL0rtl75l8okG6MyTQbYt9+DXIwvRRcdiYTaEPnIpTcFGE6eUrZVoqeScAP+QIS/hI6Okn4ql8sroHOjyI0IKLUxZECE2QdQ4Vmgj4++lSZ8cY5P369uT9dePmOHKglS6x7j4VgBFF4FNexWJLJneYfDjv1PcLaXCYVcga+V0pwRyRRuVUuI+QgPW6dlBHIzH2MVgkw0cvx1ZBaOVbS9ig04oroP8uBw0FGSukB7c/oTgxmflj7tCuKP2fVdxYGG9AhxNOOuiqfklMp2oo30HuRgFJ+bmR42R8fpTwXsI2EOyWE5W1QMt+VDAZF3DuPFpmaxSsU9dyV4NIM0x9hKGVQMSw8IN0TfGYZJiLWtUwFnB75Sq/7pZvMj8gjxDJjEvmCv56quSLJiIof5hs8R++cE+5gr0vv3mTwSf3VHvfcow5Y1vIeMJ++F6+6aJn/UfJRfepZ1Vl4NHIivMhpqsci638ZpRmSsNp3u+vEFx//vVZJmDPdr463+jN9HWJuuX6+Wr1MLnL1chi3av/G1UZFWq2ppl9kt3D2ktESaLPOWT243IYo3vM7KStdJZHwm+Owf1F2ty8Im6RFapWcAvS6iwNiXfTvgoDOn8LyErT2VVzEOZLH29RdbHN2VXXdp7mbKWyq3g2FZPQkqyqtuMpPWoAPmTaSIf44irrEatTBYw7YcMYfnLJbLWyzkokbK0viQHj95mXJAGlLtTOQxhxU4sJGQBjRzcF0v8CoC54v+ukmU9uPcVwb3KjrwyWRUdfyswzwrgDThuKf43w2KpqcUXeV+y0aAHX1Njuif6WZLVJ1kQyg1lNZoHWpgHjDKyPr1BHbxPVpG16a10TCyIwlKrFP0Jrig8/Ia6639+wCJK/fAxw3XBJgGJ6lc9rUJaufyJOS5om5QsqtHXVpKlb3A9GiM7q6PkIpcjWHh4j/bnjS94+K1zCDVlQFZeUC2FqUkrF7nCZHFvoBFZrPE1QpazWa5Qpyt2ZZcyI/DwK2ahvugpbT7+orT0T1I3k6eVRb00xVomre/dYmDbMerIAlljvKy35lxYA2luGRfylbzyhmQpNoFUUsuKtHI1JQNMh4GvyNeRlTXGWrhWSrkegSRRVY32G5KlWqeTeLuytLIsJVMOpOvIyltr5XzthlDZXgGSara9GVnqEygqrla2MlmYDXH9M1yVZJDOhpLUxIrNRGvCLSm+PraJsoHMgsOmZHWVZ5tUtlZK/CzgRP1+j0Fdpms9uH2PIiMr+1bBR8m2gG4W4nwEQ5pBRqI/YngFm5EFa5zASgEb0Pt2lBT2+SO90szHX3xG8Okd5XYi8zBiYK4ryL712T/znUTbOjikMPYBsMd0nRyp+9cUt71mmgXr9pYPq2EwLoMuaAI2lM5dPvcrycJfyzWe8vIt+9aNb7Nv6fa2DofKuh2AfEuc9SUzDfe9op/1JxVZoH6pXHnGE/t2L8W3uMu8yq/VZFW/an57g5n8nKwtTIUc3FMw06xuBpHFJLgf4Knlix8J/nFXQRYvplehvm6cLneryCrWzDQjS209N8WWsDIhkgUsvucqlL+t3ltlI+pqMEFCJhUFWcC3xaKmlWRtefN94EAxgyySlXeuPKfCTl+oRSo/lghjTLcdq8gK/kHzDF99WsnKyMna4iAkWPjiykSJrFoA0OSHEmTn9lCmx0xdVWRF/8oWkr6RrTNVyYJbP55tGAjLw83JAtBpFoV50uIKvNzNR4+aLHq5GVnZxpdtwrOEqbwhWcBsMAQpAslABN1sAtYUrsNqsgTXYcW0vCks0twmEddhNVn4cJXmHk11YRJNKvlZIpo5/Zwhak6WpsX8W4TircQ5MixCPhYzzbp2XxKw8tdAruRFnL/yEb/oDqlwySmmDRqTlScbcEHNVg9WEeGFNM0OrM+/pHigONgEoIjloqezDUvbPMt5M+li/UqyQOFr2zspRAY3Rt4MfiXHYpDvD1zv10kWwoyrrCgSH7WKrAK6WwtzVHCj0EGRV01Nhg6sl+uZhjifc/OzWfRSuFcm6zZbG/kG+VlZYyiJiPTNLug0gxt7CeySMlFxRGDvlBwmufaMk+VmIc/HAuv6TYr/lhfNv4oZPAtZyces8U2vQi28dL3KsCDl1CaK8lklnY5MqR9e5Jw/GWJqt2A/y8daD/jcryhAzTQPkOQfb1xu193oZsyLYxEHnhelpMQP/87gYgNBF9EtkmbQOFnMF70mJ0tQs5q08u70aosYhlCoFJeQpaxnUJIFzEv0GS4TbipU1UvIGvMkR3knp4osuF7h2nsBr1+sDSiTBXp3v/ozwY9H5Z8TkJIFLvmM4EtGXDigRELWlywxe+8INiAL6hc+u/g9Q34ko5QseqUJWQCuzDy+/0DKBRhZzHX4pBFZouuAoq4r8Ut0bkD2WwPnn//CwDYN1pI14I3J2TBQ87ecFn1n4Ebk7AGnz8BLIdVkFRvj2Me/Sr82ukglP5xZS1beGsL+Vfs1buR0lX+9tpYs3gbvPN617DvAMEi6wn7erIZt77aCLKhr9pX9deShbTmFI+wcnmeIJRsS0bi96j+87eKdijpLCYEuQynDhTcZds0w+vD9qpUYDoOxZZKN6rJVHLyB1bTS+IrZ9DosgsOXvuXghCirbIN4A7RGtmC+ZSrtg4S7iGMvCFJ2yFMUBMh6beYHuFq0aNGiRYsWLd57/D+3XJGwhoWLFwAAAABJRU5ErkJggg=="/>
          <p:cNvSpPr>
            <a:spLocks noChangeAspect="1" noChangeArrowheads="1"/>
          </p:cNvSpPr>
          <p:nvPr/>
        </p:nvSpPr>
        <p:spPr bwMode="auto">
          <a:xfrm>
            <a:off x="4403725" y="2533650"/>
            <a:ext cx="2857500" cy="1600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pic>
        <p:nvPicPr>
          <p:cNvPr id="1032" name="Picture 8" descr="https://encrypted-tbn3.gstatic.com/images?q=tbn:ANd9GcRAH4dxKqS8mUr1ek7pojBrcIQuTzd1oJHRgyekVjLmwjious4c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35300" y="1027682"/>
            <a:ext cx="5619641" cy="26146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336195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784098" y="1639824"/>
            <a:ext cx="10527030" cy="3084576"/>
          </a:xfr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just"/>
            <a:r>
              <a:rPr lang="tr-TR" sz="3600" dirty="0"/>
              <a:t>Örneklem, belli kurallara göre, belli bir evrenden seçilmiş ve seçildiği evreni temsil yeterliği kabul edilen küçük kümedir. Araştırmalar çoğunlukla örneklem kümeler üzerinde yapılır ve elde edilen sonuçlar ilgili evrenlere </a:t>
            </a:r>
            <a:r>
              <a:rPr lang="tr-TR" sz="3600" dirty="0" err="1"/>
              <a:t>genellenir</a:t>
            </a:r>
            <a:r>
              <a:rPr lang="tr-TR" sz="3600" dirty="0"/>
              <a:t> (</a:t>
            </a:r>
            <a:r>
              <a:rPr lang="tr-TR" sz="3600" dirty="0" err="1"/>
              <a:t>Karasar</a:t>
            </a:r>
            <a:r>
              <a:rPr lang="tr-TR" sz="3600" dirty="0"/>
              <a:t>, 2005, s.110-111).</a:t>
            </a: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25175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611778" y="657224"/>
            <a:ext cx="10749367" cy="551643"/>
          </a:xfrm>
        </p:spPr>
        <p:txBody>
          <a:bodyPr>
            <a:noAutofit/>
          </a:bodyPr>
          <a:lstStyle/>
          <a:p>
            <a:pPr algn="ctr"/>
            <a:r>
              <a:rPr lang="tr-TR" cap="none" dirty="0" smtClean="0"/>
              <a:t>Örnekleme</a:t>
            </a:r>
            <a:endParaRPr lang="tr-TR" cap="none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47674" y="2752598"/>
            <a:ext cx="6410325" cy="2657602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ctr">
              <a:spcBef>
                <a:spcPct val="50000"/>
              </a:spcBef>
            </a:pPr>
            <a:r>
              <a:rPr lang="tr-TR" sz="2800" dirty="0"/>
              <a:t>Üzerinde çalışılan bir evrenden örneklem seçme işlemine </a:t>
            </a:r>
            <a:r>
              <a:rPr lang="tr-TR" sz="2800" dirty="0" smtClean="0"/>
              <a:t>örnekleme </a:t>
            </a:r>
            <a:r>
              <a:rPr lang="tr-TR" sz="2800" dirty="0"/>
              <a:t>denilmektedir. Seçilen örneklemden elde edilen bilgiler kullanılarak evren konusunda doğru bilgilere ulaşılmaya çalışılır. </a:t>
            </a:r>
            <a:endParaRPr lang="tr-TR" altLang="tr-TR" sz="2800" dirty="0" smtClean="0">
              <a:cs typeface="Tahoma" panose="020B0604030504040204" pitchFamily="34" charset="0"/>
            </a:endParaRPr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5</a:t>
            </a:fld>
            <a:endParaRPr lang="en-US" dirty="0"/>
          </a:p>
        </p:txBody>
      </p:sp>
      <p:pic>
        <p:nvPicPr>
          <p:cNvPr id="2050" name="Picture 2" descr="http://blog.avansas.com/wp-content/uploads/2014/01/lezzetli-cay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45553" y="3811629"/>
            <a:ext cx="3965575" cy="2643717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530439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167384" y="131064"/>
            <a:ext cx="10058400" cy="1173480"/>
          </a:xfrm>
        </p:spPr>
        <p:txBody>
          <a:bodyPr/>
          <a:lstStyle/>
          <a:p>
            <a:r>
              <a:rPr lang="tr-TR" cap="none" dirty="0" smtClean="0"/>
              <a:t>Örnekleme</a:t>
            </a:r>
            <a:endParaRPr lang="tr-TR" cap="none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828800" y="2391918"/>
            <a:ext cx="8893302" cy="1972818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just">
              <a:spcBef>
                <a:spcPct val="50000"/>
              </a:spcBef>
            </a:pPr>
            <a:r>
              <a:rPr lang="tr-TR" sz="3200" dirty="0"/>
              <a:t>Örnekleme yapılırken, öncelikle araştırmanın amaçları doğrultusunda sonuçların </a:t>
            </a:r>
            <a:r>
              <a:rPr lang="tr-TR" sz="3200" dirty="0" err="1"/>
              <a:t>genellenmek</a:t>
            </a:r>
            <a:r>
              <a:rPr lang="tr-TR" sz="3200" dirty="0"/>
              <a:t> istendiği evrenin sınırlandırılıp çalışma evreninin tanımlanması gerekir.</a:t>
            </a:r>
            <a:endParaRPr lang="tr-TR" altLang="tr-TR" sz="3200" dirty="0">
              <a:cs typeface="Tahoma" panose="020B0604030504040204" pitchFamily="34" charset="0"/>
            </a:endParaRP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71258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03148" y="217932"/>
            <a:ext cx="10058400" cy="467868"/>
          </a:xfrm>
        </p:spPr>
        <p:txBody>
          <a:bodyPr>
            <a:normAutofit fontScale="90000"/>
          </a:bodyPr>
          <a:lstStyle/>
          <a:p>
            <a:r>
              <a:rPr lang="tr-TR" dirty="0" smtClean="0"/>
              <a:t>Örnekleme </a:t>
            </a:r>
            <a:r>
              <a:rPr lang="tr-TR" dirty="0" err="1" smtClean="0"/>
              <a:t>türlerİ</a:t>
            </a:r>
            <a:endParaRPr lang="tr-TR" dirty="0"/>
          </a:p>
        </p:txBody>
      </p:sp>
      <p:graphicFrame>
        <p:nvGraphicFramePr>
          <p:cNvPr id="5" name="İçerik Yer Tutucusu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20665539"/>
              </p:ext>
            </p:extLst>
          </p:nvPr>
        </p:nvGraphicFramePr>
        <p:xfrm>
          <a:off x="0" y="914400"/>
          <a:ext cx="12191999" cy="594359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47984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419100" y="221742"/>
            <a:ext cx="10058400" cy="1216914"/>
          </a:xfrm>
        </p:spPr>
        <p:txBody>
          <a:bodyPr/>
          <a:lstStyle/>
          <a:p>
            <a:r>
              <a:rPr lang="tr-TR" cap="none" dirty="0" smtClean="0"/>
              <a:t>Basit </a:t>
            </a:r>
            <a:r>
              <a:rPr lang="tr-TR" cap="none" dirty="0" err="1" smtClean="0"/>
              <a:t>seçkisiz</a:t>
            </a:r>
            <a:r>
              <a:rPr lang="tr-TR" cap="none" dirty="0" smtClean="0"/>
              <a:t> örnekleme</a:t>
            </a:r>
            <a:endParaRPr lang="tr-TR" cap="none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886450" y="2971800"/>
            <a:ext cx="5985510" cy="1892808"/>
          </a:xfrm>
        </p:spPr>
        <p:txBody>
          <a:bodyPr>
            <a:normAutofit lnSpcReduction="10000"/>
          </a:bodyPr>
          <a:lstStyle/>
          <a:p>
            <a:pPr algn="just"/>
            <a:r>
              <a:rPr lang="tr-TR" sz="2800" dirty="0"/>
              <a:t>Basit tesadüfi örneklemede evreni oluşturan her elemanın örneğe girme şansı eşittir. Dolayısıyla hesaplamalarda da her elemana verilecek ağırlık aynıdır</a:t>
            </a:r>
            <a:endParaRPr lang="tr-TR" sz="2600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8</a:t>
            </a:fld>
            <a:endParaRPr lang="en-US" dirty="0"/>
          </a:p>
        </p:txBody>
      </p:sp>
      <p:pic>
        <p:nvPicPr>
          <p:cNvPr id="6146" name="Picture 2" descr="http://i.sozcu.com.tr/wp-content/uploads/2015/12/14/sampiyonlar-ligi-kura-cekimi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3675" y="2400087"/>
            <a:ext cx="5483225" cy="3036234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090784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419100" y="221742"/>
            <a:ext cx="10058400" cy="1216914"/>
          </a:xfrm>
        </p:spPr>
        <p:txBody>
          <a:bodyPr/>
          <a:lstStyle/>
          <a:p>
            <a:r>
              <a:rPr lang="tr-TR" cap="none" dirty="0" smtClean="0"/>
              <a:t>Tabakalı </a:t>
            </a:r>
            <a:r>
              <a:rPr lang="tr-TR" cap="none" dirty="0" err="1" smtClean="0"/>
              <a:t>seçkisiz</a:t>
            </a:r>
            <a:r>
              <a:rPr lang="tr-TR" cap="none" dirty="0" smtClean="0"/>
              <a:t> örnekleme</a:t>
            </a:r>
            <a:endParaRPr lang="tr-TR" cap="none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391150" y="2971800"/>
            <a:ext cx="6560058" cy="2724150"/>
          </a:xfrm>
        </p:spPr>
        <p:txBody>
          <a:bodyPr>
            <a:normAutofit fontScale="92500" lnSpcReduction="20000"/>
          </a:bodyPr>
          <a:lstStyle/>
          <a:p>
            <a:r>
              <a:rPr lang="tr-TR" sz="2800" dirty="0"/>
              <a:t>Tabakalı örnekleme, sınırları belirlenmiş bir evrende alt tabakalar veya alt birim gruplarının var olduğu durumlarda kullanılır. </a:t>
            </a:r>
          </a:p>
          <a:p>
            <a:r>
              <a:rPr lang="tr-TR" sz="2800" dirty="0"/>
              <a:t>Örneğin, öğrencilerin fiziksel ve zihinsel gelişimleri arasındaki ilişki üzerinde </a:t>
            </a:r>
            <a:r>
              <a:rPr lang="tr-TR" sz="2800" dirty="0" smtClean="0"/>
              <a:t>1-4. sınıflarda çalışırsak örnekleme nasıl olur?</a:t>
            </a:r>
            <a:endParaRPr lang="tr-TR" sz="2800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9</a:t>
            </a:fld>
            <a:endParaRPr lang="en-US" dirty="0"/>
          </a:p>
        </p:txBody>
      </p:sp>
      <p:pic>
        <p:nvPicPr>
          <p:cNvPr id="7170" name="Picture 2" descr="http://www.tuik.gov.tr/MicroVeri/GYKA_Panel_2011/turkce/images/lg04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609849"/>
            <a:ext cx="5081299" cy="35242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763195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ood Type">
  <a:themeElements>
    <a:clrScheme name="Wood Type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Wood Type">
      <a:majorFont>
        <a:latin typeface="Rockwell Condensed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Wood Type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Wood Type" id="{7ACABC62-BF99-48CF-A9DC-4DB89C7B13DC}" vid="{142A1326-48AB-42A9-8428-CB14AA30176D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Wood Type</Template>
  <TotalTime>1170</TotalTime>
  <Words>973</Words>
  <Application>Microsoft Office PowerPoint</Application>
  <PresentationFormat>Özel</PresentationFormat>
  <Paragraphs>289</Paragraphs>
  <Slides>26</Slides>
  <Notes>12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26</vt:i4>
      </vt:variant>
    </vt:vector>
  </HeadingPairs>
  <TitlesOfParts>
    <vt:vector size="27" baseType="lpstr">
      <vt:lpstr>Wood Type</vt:lpstr>
      <vt:lpstr>BİLİMSEL ARAŞTIRMA YÖNTEMLERİ 5.DERS</vt:lpstr>
      <vt:lpstr>Nicel araştırmalarda genel akış </vt:lpstr>
      <vt:lpstr>Evren problemin cevaplanmasıyla ilgili olan bütün insanların oluşturduğu gruptur.</vt:lpstr>
      <vt:lpstr>PowerPoint Sunusu</vt:lpstr>
      <vt:lpstr>Örnekleme</vt:lpstr>
      <vt:lpstr>Örnekleme</vt:lpstr>
      <vt:lpstr>Örnekleme türlerİ</vt:lpstr>
      <vt:lpstr>Basit seçkisiz örnekleme</vt:lpstr>
      <vt:lpstr>Tabakalı seçkisiz örnekleme</vt:lpstr>
      <vt:lpstr>Küme Yöntemi</vt:lpstr>
      <vt:lpstr>Sistematik Örnekleme</vt:lpstr>
      <vt:lpstr>PowerPoint Sunusu</vt:lpstr>
      <vt:lpstr>PowerPoint Sunusu</vt:lpstr>
      <vt:lpstr>VERİ TOPLAMA</vt:lpstr>
      <vt:lpstr>Veri toplama araçlarında iki ölçüt</vt:lpstr>
      <vt:lpstr>Araştırma yazımında veri toplama</vt:lpstr>
      <vt:lpstr>Veri toplama kaynakları</vt:lpstr>
      <vt:lpstr>Veri toplama kaynakları</vt:lpstr>
      <vt:lpstr>Veri toplama kaynakları</vt:lpstr>
      <vt:lpstr>Veri toplama kaynakları</vt:lpstr>
      <vt:lpstr>Veri toplama kaynakları</vt:lpstr>
      <vt:lpstr>Veri toplama kaynakları</vt:lpstr>
      <vt:lpstr>Veri toplama kaynakları</vt:lpstr>
      <vt:lpstr>PowerPoint Sunusu</vt:lpstr>
      <vt:lpstr>PowerPoint Sunusu</vt:lpstr>
      <vt:lpstr>ETKİNLİK-anket hazırlama  Beden eğitiminin yüz yüze olduğu sorunlar (öğretmen, öğrenci, müfredat, lisans eğitimi)  likert tipi - katılma durumlarını tespit eden 10 görüş yazın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SSD Öğretmenlik</dc:creator>
  <cp:lastModifiedBy>Öğretmenlik</cp:lastModifiedBy>
  <cp:revision>82</cp:revision>
  <dcterms:created xsi:type="dcterms:W3CDTF">2014-09-12T02:14:24Z</dcterms:created>
  <dcterms:modified xsi:type="dcterms:W3CDTF">2017-11-29T06:59:55Z</dcterms:modified>
</cp:coreProperties>
</file>