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5EA66502-D160-49B4-9ED2-6659CAFC5166}">
          <p14:sldIdLst>
            <p14:sldId id="269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45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26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4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23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41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55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00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4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0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187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877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64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AE429-9595-F54D-A821-188941D848A3}"/>
              </a:ext>
            </a:extLst>
          </p:cNvPr>
          <p:cNvSpPr txBox="1"/>
          <p:nvPr/>
        </p:nvSpPr>
        <p:spPr>
          <a:xfrm>
            <a:off x="4800600" y="1269255"/>
            <a:ext cx="6852466" cy="3038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COĞRAFİ BİLGİ SİSTEMLERİ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(JEM359)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10</a:t>
            </a:r>
            <a:r>
              <a:rPr lang="tr-TR" sz="3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NESNE OLUŞTURMA</a:t>
            </a:r>
            <a:endParaRPr lang="en-US" sz="38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Doç. 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Dr. Sinan AKISKA</a:t>
            </a:r>
          </a:p>
        </p:txBody>
      </p:sp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34996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A90CD-1E76-9840-B981-6BCE1783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4" y="1602131"/>
            <a:ext cx="3737490" cy="36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03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28790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247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Çokgen</a:t>
            </a:r>
            <a:r>
              <a:rPr lang="en-US" dirty="0" smtClean="0">
                <a:latin typeface="Tekton Pro" panose="020F0603020208020904" pitchFamily="34" charset="-94"/>
              </a:rPr>
              <a:t>/Polygon </a:t>
            </a:r>
            <a:r>
              <a:rPr lang="en-US" dirty="0" err="1" smtClean="0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305114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037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192193" y="0"/>
            <a:ext cx="177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Snapping Toolbar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95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03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438000"/>
            <a:ext cx="6080000" cy="3420000"/>
          </a:xfrm>
          <a:prstGeom prst="rect">
            <a:avLst/>
          </a:prstGeom>
        </p:spPr>
      </p:pic>
      <p:cxnSp>
        <p:nvCxnSpPr>
          <p:cNvPr id="5" name="Düz Ok Bağlayıcısı 4"/>
          <p:cNvCxnSpPr/>
          <p:nvPr/>
        </p:nvCxnSpPr>
        <p:spPr>
          <a:xfrm flipH="1">
            <a:off x="1169894" y="1896035"/>
            <a:ext cx="1075765" cy="26625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etin kutusu 5"/>
          <p:cNvSpPr txBox="1"/>
          <p:nvPr/>
        </p:nvSpPr>
        <p:spPr>
          <a:xfrm>
            <a:off x="350417" y="4558553"/>
            <a:ext cx="1357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Vertex snapping</a:t>
            </a:r>
            <a:endParaRPr lang="tr-TR" sz="14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l="22839" t="15355" r="18330" b="76409"/>
          <a:stretch/>
        </p:blipFill>
        <p:spPr>
          <a:xfrm>
            <a:off x="215154" y="6091518"/>
            <a:ext cx="6715960" cy="528882"/>
          </a:xfrm>
          <a:prstGeom prst="rect">
            <a:avLst/>
          </a:prstGeom>
        </p:spPr>
      </p:pic>
      <p:cxnSp>
        <p:nvCxnSpPr>
          <p:cNvPr id="9" name="Düz Ok Bağlayıcısı 8"/>
          <p:cNvCxnSpPr/>
          <p:nvPr/>
        </p:nvCxnSpPr>
        <p:spPr>
          <a:xfrm flipH="1">
            <a:off x="2850776" y="4431890"/>
            <a:ext cx="3432037" cy="15923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/>
          <p:cNvSpPr txBox="1"/>
          <p:nvPr/>
        </p:nvSpPr>
        <p:spPr>
          <a:xfrm>
            <a:off x="5192193" y="0"/>
            <a:ext cx="1948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Snapping </a:t>
            </a:r>
            <a:r>
              <a:rPr lang="en-US" dirty="0" smtClean="0">
                <a:latin typeface="Tekton Pro" panose="020F0603020208020904" pitchFamily="34" charset="-94"/>
              </a:rPr>
              <a:t>Settings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145313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2598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000" y="3420000"/>
            <a:ext cx="6080000" cy="342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919154" y="0"/>
            <a:ext cx="1948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Snapping </a:t>
            </a:r>
            <a:r>
              <a:rPr lang="en-US" dirty="0" smtClean="0">
                <a:latin typeface="Tekton Pro" panose="020F0603020208020904" pitchFamily="34" charset="-94"/>
              </a:rPr>
              <a:t>Settings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904124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72" y="492301"/>
            <a:ext cx="11316798" cy="63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43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460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15343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998710" y="0"/>
            <a:ext cx="216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Point/</a:t>
            </a:r>
            <a:r>
              <a:rPr lang="en-US" dirty="0" err="1" smtClean="0">
                <a:latin typeface="Tekton Pro" panose="020F0603020208020904" pitchFamily="34" charset="-94"/>
              </a:rPr>
              <a:t>Nokta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318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378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438000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216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Point/</a:t>
            </a:r>
            <a:r>
              <a:rPr lang="en-US" dirty="0" err="1" smtClean="0">
                <a:latin typeface="Tekton Pro" panose="020F0603020208020904" pitchFamily="34" charset="-94"/>
              </a:rPr>
              <a:t>Nokta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03924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000" y="3180871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0" y="612485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216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Point/</a:t>
            </a:r>
            <a:r>
              <a:rPr lang="en-US" dirty="0" err="1" smtClean="0">
                <a:latin typeface="Tekton Pro" panose="020F0603020208020904" pitchFamily="34" charset="-94"/>
              </a:rPr>
              <a:t>Nokta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868850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461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42238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998710" y="0"/>
            <a:ext cx="216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Point/</a:t>
            </a:r>
            <a:r>
              <a:rPr lang="en-US" dirty="0" err="1" smtClean="0">
                <a:latin typeface="Tekton Pro" panose="020F0603020208020904" pitchFamily="34" charset="-94"/>
              </a:rPr>
              <a:t>Nokta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213614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590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998710" y="0"/>
            <a:ext cx="1913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Çizgi</a:t>
            </a:r>
            <a:r>
              <a:rPr lang="en-US" dirty="0" smtClean="0">
                <a:latin typeface="Tekton Pro" panose="020F0603020208020904" pitchFamily="34" charset="-94"/>
              </a:rPr>
              <a:t>/Line </a:t>
            </a:r>
            <a:r>
              <a:rPr lang="en-US" dirty="0" err="1" smtClean="0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0" y="59903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234660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1913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Çizgi</a:t>
            </a:r>
            <a:r>
              <a:rPr lang="en-US" dirty="0" smtClean="0">
                <a:latin typeface="Tekton Pro" panose="020F0603020208020904" pitchFamily="34" charset="-94"/>
              </a:rPr>
              <a:t>/Line </a:t>
            </a:r>
            <a:r>
              <a:rPr lang="en-US" dirty="0" err="1" smtClean="0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874229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998710" y="0"/>
            <a:ext cx="247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Çokgen</a:t>
            </a:r>
            <a:r>
              <a:rPr lang="en-US" dirty="0" smtClean="0">
                <a:latin typeface="Tekton Pro" panose="020F0603020208020904" pitchFamily="34" charset="-94"/>
              </a:rPr>
              <a:t>/Polygon </a:t>
            </a:r>
            <a:r>
              <a:rPr lang="en-US" dirty="0" err="1" smtClean="0">
                <a:latin typeface="Tekton Pro" panose="020F0603020208020904" pitchFamily="34" charset="-94"/>
              </a:rPr>
              <a:t>İşlemleri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74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40</Words>
  <Application>Microsoft Office PowerPoint</Application>
  <PresentationFormat>Geniş ekran</PresentationFormat>
  <Paragraphs>18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Tekton Pro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Sinan.Akiska</dc:creator>
  <cp:lastModifiedBy>Sinan AKISKA</cp:lastModifiedBy>
  <cp:revision>203</cp:revision>
  <dcterms:created xsi:type="dcterms:W3CDTF">2020-10-12T14:09:30Z</dcterms:created>
  <dcterms:modified xsi:type="dcterms:W3CDTF">2021-04-01T10:04:06Z</dcterms:modified>
</cp:coreProperties>
</file>