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7" r:id="rId2"/>
    <p:sldId id="309" r:id="rId3"/>
    <p:sldId id="311" r:id="rId4"/>
    <p:sldId id="312" r:id="rId5"/>
    <p:sldId id="313" r:id="rId6"/>
    <p:sldId id="310" r:id="rId7"/>
    <p:sldId id="315" r:id="rId8"/>
    <p:sldId id="273" r:id="rId9"/>
    <p:sldId id="283" r:id="rId10"/>
    <p:sldId id="279" r:id="rId11"/>
    <p:sldId id="280" r:id="rId12"/>
    <p:sldId id="284" r:id="rId13"/>
    <p:sldId id="292" r:id="rId14"/>
    <p:sldId id="321" r:id="rId15"/>
    <p:sldId id="318" r:id="rId16"/>
    <p:sldId id="319" r:id="rId17"/>
    <p:sldId id="320" r:id="rId18"/>
    <p:sldId id="259" r:id="rId19"/>
    <p:sldId id="260" r:id="rId2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6AAF7F-EDDE-40C7-885E-D9BDB5A5895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82A34D6-7288-4976-9BF2-4668C37D8460}">
      <dgm:prSet custT="1"/>
      <dgm:spPr/>
      <dgm:t>
        <a:bodyPr/>
        <a:lstStyle/>
        <a:p>
          <a:pPr rtl="0"/>
          <a:r>
            <a:rPr lang="tr-TR" sz="4000" dirty="0" err="1" smtClean="0">
              <a:latin typeface="Andalus" pitchFamily="2" charset="-78"/>
              <a:cs typeface="Andalus" pitchFamily="2" charset="-78"/>
            </a:rPr>
            <a:t>TBS’de</a:t>
          </a:r>
          <a:r>
            <a:rPr lang="tr-TR" sz="4000" dirty="0" smtClean="0">
              <a:latin typeface="Andalus" pitchFamily="2" charset="-78"/>
              <a:cs typeface="Andalus" pitchFamily="2" charset="-78"/>
            </a:rPr>
            <a:t> Kayıplar</a:t>
          </a:r>
          <a:endParaRPr lang="tr-TR" sz="4000" dirty="0">
            <a:latin typeface="Andalus" pitchFamily="2" charset="-78"/>
            <a:cs typeface="Andalus" pitchFamily="2" charset="-78"/>
          </a:endParaRPr>
        </a:p>
      </dgm:t>
    </dgm:pt>
    <dgm:pt modelId="{C687D570-AA11-4CCB-92BF-24348A41011E}" type="parTrans" cxnId="{410C4204-B223-47BB-9957-333CD9D0B879}">
      <dgm:prSet/>
      <dgm:spPr/>
      <dgm:t>
        <a:bodyPr/>
        <a:lstStyle/>
        <a:p>
          <a:endParaRPr lang="tr-TR"/>
        </a:p>
      </dgm:t>
    </dgm:pt>
    <dgm:pt modelId="{E9D2036D-54BC-4A51-BD15-04011F611E55}" type="sibTrans" cxnId="{410C4204-B223-47BB-9957-333CD9D0B879}">
      <dgm:prSet/>
      <dgm:spPr/>
      <dgm:t>
        <a:bodyPr/>
        <a:lstStyle/>
        <a:p>
          <a:endParaRPr lang="tr-TR"/>
        </a:p>
      </dgm:t>
    </dgm:pt>
    <dgm:pt modelId="{6C3ABDB8-479E-4957-9025-E34956AA932C}" type="pres">
      <dgm:prSet presAssocID="{CB6AAF7F-EDDE-40C7-885E-D9BDB5A5895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0076E4-12FC-4BC0-B147-BD26F6D9C09C}" type="pres">
      <dgm:prSet presAssocID="{CB6AAF7F-EDDE-40C7-885E-D9BDB5A58955}" presName="arrow" presStyleLbl="bgShp" presStyleIdx="0" presStyleCnt="1"/>
      <dgm:spPr>
        <a:solidFill>
          <a:srgbClr val="92D050"/>
        </a:solidFill>
      </dgm:spPr>
    </dgm:pt>
    <dgm:pt modelId="{94A27870-CE1A-4A83-94B4-5570B6D139A9}" type="pres">
      <dgm:prSet presAssocID="{CB6AAF7F-EDDE-40C7-885E-D9BDB5A58955}" presName="linearProcess" presStyleCnt="0"/>
      <dgm:spPr/>
    </dgm:pt>
    <dgm:pt modelId="{AD64723E-ACEF-4D6C-962D-2CD59CB7DF0C}" type="pres">
      <dgm:prSet presAssocID="{882A34D6-7288-4976-9BF2-4668C37D8460}" presName="textNode" presStyleLbl="node1" presStyleIdx="0" presStyleCnt="1" custScaleX="149616" custScaleY="16276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10C4204-B223-47BB-9957-333CD9D0B879}" srcId="{CB6AAF7F-EDDE-40C7-885E-D9BDB5A58955}" destId="{882A34D6-7288-4976-9BF2-4668C37D8460}" srcOrd="0" destOrd="0" parTransId="{C687D570-AA11-4CCB-92BF-24348A41011E}" sibTransId="{E9D2036D-54BC-4A51-BD15-04011F611E55}"/>
    <dgm:cxn modelId="{A39BB5B9-5974-4766-B47F-D9785819AFDE}" type="presOf" srcId="{CB6AAF7F-EDDE-40C7-885E-D9BDB5A58955}" destId="{6C3ABDB8-479E-4957-9025-E34956AA932C}" srcOrd="0" destOrd="0" presId="urn:microsoft.com/office/officeart/2005/8/layout/hProcess9"/>
    <dgm:cxn modelId="{A4632FC4-1F89-4D3C-BDB1-082F96152194}" type="presOf" srcId="{882A34D6-7288-4976-9BF2-4668C37D8460}" destId="{AD64723E-ACEF-4D6C-962D-2CD59CB7DF0C}" srcOrd="0" destOrd="0" presId="urn:microsoft.com/office/officeart/2005/8/layout/hProcess9"/>
    <dgm:cxn modelId="{5A42C001-1BD3-4AD3-819B-1CC5CAB26425}" type="presParOf" srcId="{6C3ABDB8-479E-4957-9025-E34956AA932C}" destId="{590076E4-12FC-4BC0-B147-BD26F6D9C09C}" srcOrd="0" destOrd="0" presId="urn:microsoft.com/office/officeart/2005/8/layout/hProcess9"/>
    <dgm:cxn modelId="{A779166C-6AC5-4D6F-B1A2-874BF58A1F48}" type="presParOf" srcId="{6C3ABDB8-479E-4957-9025-E34956AA932C}" destId="{94A27870-CE1A-4A83-94B4-5570B6D139A9}" srcOrd="1" destOrd="0" presId="urn:microsoft.com/office/officeart/2005/8/layout/hProcess9"/>
    <dgm:cxn modelId="{5ED995CC-4C60-4EDD-BCF5-4FF23522E71B}" type="presParOf" srcId="{94A27870-CE1A-4A83-94B4-5570B6D139A9}" destId="{AD64723E-ACEF-4D6C-962D-2CD59CB7DF0C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AE68641-6C65-4FA6-9009-052072A9F6CD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C282156-A094-4448-8532-F481BDCE7C39}">
      <dgm:prSet phldrT="[Metin]" custT="1"/>
      <dgm:spPr/>
      <dgm:t>
        <a:bodyPr/>
        <a:lstStyle/>
        <a:p>
          <a:pPr algn="just"/>
          <a:r>
            <a:rPr lang="tr-TR" sz="2800" b="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Ön temizlik</a:t>
          </a:r>
          <a:r>
            <a:rPr lang="tr-TR" sz="2800" b="0" dirty="0" smtClean="0">
              <a:effectLst/>
              <a:latin typeface="Andalus" pitchFamily="2" charset="-78"/>
              <a:cs typeface="Andalus" pitchFamily="2" charset="-78"/>
            </a:rPr>
            <a:t> </a:t>
          </a:r>
          <a:endParaRPr lang="tr-TR" sz="2800" b="0" dirty="0">
            <a:effectLst/>
          </a:endParaRPr>
        </a:p>
      </dgm:t>
    </dgm:pt>
    <dgm:pt modelId="{2767CEDC-AFF3-4B50-892D-8293A8952476}" type="parTrans" cxnId="{2FCCDAC0-6199-44D0-9E76-D1523501ABBE}">
      <dgm:prSet/>
      <dgm:spPr/>
      <dgm:t>
        <a:bodyPr/>
        <a:lstStyle/>
        <a:p>
          <a:endParaRPr lang="tr-TR"/>
        </a:p>
      </dgm:t>
    </dgm:pt>
    <dgm:pt modelId="{F378CCD5-42C3-4615-A0FE-F682F5E15EBD}" type="sibTrans" cxnId="{2FCCDAC0-6199-44D0-9E76-D1523501ABBE}">
      <dgm:prSet/>
      <dgm:spPr/>
      <dgm:t>
        <a:bodyPr/>
        <a:lstStyle/>
        <a:p>
          <a:endParaRPr lang="tr-TR"/>
        </a:p>
      </dgm:t>
    </dgm:pt>
    <dgm:pt modelId="{B266AE31-56B8-46C3-86EC-35467FF9029C}">
      <dgm:prSet phldrT="[Metin]" custT="1"/>
      <dgm:spPr/>
      <dgm:t>
        <a:bodyPr/>
        <a:lstStyle/>
        <a:p>
          <a:pPr algn="just"/>
          <a:r>
            <a:rPr lang="tr-TR" sz="2400" b="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kaba kirlerin çoğunu temizlemek(örneğin tabaktaki artık yemek.)</a:t>
          </a:r>
          <a:endParaRPr lang="tr-TR" sz="2400" b="0" dirty="0">
            <a:solidFill>
              <a:srgbClr val="000000"/>
            </a:solidFill>
            <a:effectLst/>
          </a:endParaRPr>
        </a:p>
      </dgm:t>
    </dgm:pt>
    <dgm:pt modelId="{EA0F9777-532E-4AD5-A1C3-596F40BB836E}" type="parTrans" cxnId="{EF478ADC-BAF4-45F9-B40E-945298DBB664}">
      <dgm:prSet/>
      <dgm:spPr/>
      <dgm:t>
        <a:bodyPr/>
        <a:lstStyle/>
        <a:p>
          <a:endParaRPr lang="tr-TR"/>
        </a:p>
      </dgm:t>
    </dgm:pt>
    <dgm:pt modelId="{283C8BF6-53F6-49E3-8270-DB9D51E65F89}" type="sibTrans" cxnId="{EF478ADC-BAF4-45F9-B40E-945298DBB664}">
      <dgm:prSet/>
      <dgm:spPr/>
      <dgm:t>
        <a:bodyPr/>
        <a:lstStyle/>
        <a:p>
          <a:endParaRPr lang="tr-TR"/>
        </a:p>
      </dgm:t>
    </dgm:pt>
    <dgm:pt modelId="{87DFBF63-431F-4962-899D-9737377B4693}">
      <dgm:prSet phldrT="[Metin]" custT="1"/>
      <dgm:spPr/>
      <dgm:t>
        <a:bodyPr/>
        <a:lstStyle/>
        <a:p>
          <a:pPr algn="just"/>
          <a:r>
            <a:rPr lang="tr-TR" sz="2800" b="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Ana temizlik</a:t>
          </a:r>
          <a:r>
            <a:rPr lang="tr-TR" sz="2800" b="0" dirty="0" smtClean="0">
              <a:effectLst/>
              <a:latin typeface="Andalus" pitchFamily="2" charset="-78"/>
              <a:cs typeface="Andalus" pitchFamily="2" charset="-78"/>
            </a:rPr>
            <a:t> </a:t>
          </a:r>
          <a:endParaRPr lang="tr-TR" sz="2800" b="0" dirty="0">
            <a:effectLst/>
          </a:endParaRPr>
        </a:p>
      </dgm:t>
    </dgm:pt>
    <dgm:pt modelId="{9AE522E5-5E7E-4CDC-BDFB-E0799B701E47}" type="parTrans" cxnId="{E5637583-756C-4F39-A4E0-42D1A8257EA1}">
      <dgm:prSet/>
      <dgm:spPr/>
      <dgm:t>
        <a:bodyPr/>
        <a:lstStyle/>
        <a:p>
          <a:endParaRPr lang="tr-TR"/>
        </a:p>
      </dgm:t>
    </dgm:pt>
    <dgm:pt modelId="{F189417D-DEA9-4342-B788-FF6D0AF04B78}" type="sibTrans" cxnId="{E5637583-756C-4F39-A4E0-42D1A8257EA1}">
      <dgm:prSet/>
      <dgm:spPr/>
      <dgm:t>
        <a:bodyPr/>
        <a:lstStyle/>
        <a:p>
          <a:endParaRPr lang="tr-TR"/>
        </a:p>
      </dgm:t>
    </dgm:pt>
    <dgm:pt modelId="{6B97F3F7-0B81-453C-B1EB-2F25F40860EB}">
      <dgm:prSet phldrT="[Metin]" custT="1"/>
      <dgm:spPr/>
      <dgm:t>
        <a:bodyPr/>
        <a:lstStyle/>
        <a:p>
          <a:pPr algn="just"/>
          <a:r>
            <a:rPr lang="tr-TR" sz="2400" b="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sıcak su(en az 43</a:t>
          </a:r>
          <a:r>
            <a:rPr lang="en-US" sz="2400" b="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°</a:t>
          </a:r>
          <a:r>
            <a:rPr lang="tr-TR" sz="2400" b="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c) ve deterjanla yapılmalıdır</a:t>
          </a:r>
          <a:r>
            <a:rPr lang="tr-TR" sz="2400" b="0" dirty="0" smtClean="0">
              <a:effectLst/>
              <a:latin typeface="Andalus" pitchFamily="2" charset="-78"/>
              <a:cs typeface="Andalus" pitchFamily="2" charset="-78"/>
            </a:rPr>
            <a:t>.</a:t>
          </a:r>
          <a:endParaRPr lang="tr-TR" sz="2400" b="0" dirty="0">
            <a:effectLst/>
          </a:endParaRPr>
        </a:p>
      </dgm:t>
    </dgm:pt>
    <dgm:pt modelId="{416E3B18-E0FC-4890-9207-49327F61302C}" type="parTrans" cxnId="{C1A23951-C55F-492B-8300-204556B86A40}">
      <dgm:prSet/>
      <dgm:spPr/>
      <dgm:t>
        <a:bodyPr/>
        <a:lstStyle/>
        <a:p>
          <a:endParaRPr lang="tr-TR"/>
        </a:p>
      </dgm:t>
    </dgm:pt>
    <dgm:pt modelId="{FF870C1B-F11E-4594-BC6F-F3935AAA6A50}" type="sibTrans" cxnId="{C1A23951-C55F-492B-8300-204556B86A40}">
      <dgm:prSet/>
      <dgm:spPr/>
      <dgm:t>
        <a:bodyPr/>
        <a:lstStyle/>
        <a:p>
          <a:endParaRPr lang="tr-TR"/>
        </a:p>
      </dgm:t>
    </dgm:pt>
    <dgm:pt modelId="{87062AF4-507E-4B48-82AE-0A42A9EA8052}">
      <dgm:prSet phldrT="[Metin]" custT="1"/>
      <dgm:spPr/>
      <dgm:t>
        <a:bodyPr/>
        <a:lstStyle/>
        <a:p>
          <a:pPr algn="just"/>
          <a:r>
            <a:rPr lang="tr-TR" sz="2800" b="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Durulama: </a:t>
          </a:r>
          <a:endParaRPr lang="tr-TR" sz="2800" b="0" dirty="0">
            <a:effectLst/>
          </a:endParaRPr>
        </a:p>
      </dgm:t>
    </dgm:pt>
    <dgm:pt modelId="{BF88C4F8-369D-4D1B-82D1-4CCE8427A592}" type="parTrans" cxnId="{18CAC93E-15A8-49B8-8288-507DB82CD10D}">
      <dgm:prSet/>
      <dgm:spPr/>
      <dgm:t>
        <a:bodyPr/>
        <a:lstStyle/>
        <a:p>
          <a:endParaRPr lang="tr-TR"/>
        </a:p>
      </dgm:t>
    </dgm:pt>
    <dgm:pt modelId="{22600100-7692-4A9F-8724-EE8DE20FEE45}" type="sibTrans" cxnId="{18CAC93E-15A8-49B8-8288-507DB82CD10D}">
      <dgm:prSet/>
      <dgm:spPr/>
      <dgm:t>
        <a:bodyPr/>
        <a:lstStyle/>
        <a:p>
          <a:endParaRPr lang="tr-TR"/>
        </a:p>
      </dgm:t>
    </dgm:pt>
    <dgm:pt modelId="{87ACBDB9-0FD0-4A22-BEEB-D0A913219024}">
      <dgm:prSet phldrT="[Metin]" custT="1"/>
      <dgm:spPr/>
      <dgm:t>
        <a:bodyPr/>
        <a:lstStyle/>
        <a:p>
          <a:pPr algn="just"/>
          <a:r>
            <a:rPr lang="tr-TR" sz="2400" b="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deterjan iyice durulanmalıdır </a:t>
          </a:r>
          <a:endParaRPr lang="tr-TR" sz="2400" b="0" dirty="0">
            <a:solidFill>
              <a:srgbClr val="000000"/>
            </a:solidFill>
            <a:effectLst/>
          </a:endParaRPr>
        </a:p>
      </dgm:t>
    </dgm:pt>
    <dgm:pt modelId="{A1AD00B2-104C-41FF-842C-E00265F1EE08}" type="parTrans" cxnId="{C7BA441B-8C88-43D7-8D17-8965E633E12E}">
      <dgm:prSet/>
      <dgm:spPr/>
      <dgm:t>
        <a:bodyPr/>
        <a:lstStyle/>
        <a:p>
          <a:endParaRPr lang="tr-TR"/>
        </a:p>
      </dgm:t>
    </dgm:pt>
    <dgm:pt modelId="{E1BDBEE6-3D9D-41D1-9D50-63129A6F24AC}" type="sibTrans" cxnId="{C7BA441B-8C88-43D7-8D17-8965E633E12E}">
      <dgm:prSet/>
      <dgm:spPr/>
      <dgm:t>
        <a:bodyPr/>
        <a:lstStyle/>
        <a:p>
          <a:endParaRPr lang="tr-TR"/>
        </a:p>
      </dgm:t>
    </dgm:pt>
    <dgm:pt modelId="{BC78934E-276C-402A-997D-27C53D2C9287}" type="pres">
      <dgm:prSet presAssocID="{7AE68641-6C65-4FA6-9009-052072A9F6CD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2B982CC-A2C8-4FE9-977F-CEB86F38C892}" type="pres">
      <dgm:prSet presAssocID="{0C282156-A094-4448-8532-F481BDCE7C39}" presName="horFlow" presStyleCnt="0"/>
      <dgm:spPr/>
    </dgm:pt>
    <dgm:pt modelId="{42082F59-CAAF-4C10-A505-BFDA01F2E4A4}" type="pres">
      <dgm:prSet presAssocID="{0C282156-A094-4448-8532-F481BDCE7C39}" presName="bigChev" presStyleLbl="node1" presStyleIdx="0" presStyleCnt="3" custLinFactX="-23760" custLinFactNeighborX="-100000" custLinFactNeighborY="-98"/>
      <dgm:spPr/>
      <dgm:t>
        <a:bodyPr/>
        <a:lstStyle/>
        <a:p>
          <a:endParaRPr lang="tr-TR"/>
        </a:p>
      </dgm:t>
    </dgm:pt>
    <dgm:pt modelId="{A5BC2FF6-4BEA-45DA-B22E-3BF55E6E7525}" type="pres">
      <dgm:prSet presAssocID="{EA0F9777-532E-4AD5-A1C3-596F40BB836E}" presName="parTrans" presStyleCnt="0"/>
      <dgm:spPr/>
    </dgm:pt>
    <dgm:pt modelId="{C178F35F-908D-4F08-8EED-F5F7A2AEB127}" type="pres">
      <dgm:prSet presAssocID="{B266AE31-56B8-46C3-86EC-35467FF9029C}" presName="node" presStyleLbl="alignAccFollowNode1" presStyleIdx="0" presStyleCnt="3" custScaleX="14009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5FE9D44-FF94-4A11-A337-CB0E79F78CFF}" type="pres">
      <dgm:prSet presAssocID="{0C282156-A094-4448-8532-F481BDCE7C39}" presName="vSp" presStyleCnt="0"/>
      <dgm:spPr/>
    </dgm:pt>
    <dgm:pt modelId="{808408D5-5E1C-4862-AF4E-6A01FEF9C46B}" type="pres">
      <dgm:prSet presAssocID="{87DFBF63-431F-4962-899D-9737377B4693}" presName="horFlow" presStyleCnt="0"/>
      <dgm:spPr/>
    </dgm:pt>
    <dgm:pt modelId="{1046C89F-6220-4441-9775-F678E8A68515}" type="pres">
      <dgm:prSet presAssocID="{87DFBF63-431F-4962-899D-9737377B4693}" presName="bigChev" presStyleLbl="node1" presStyleIdx="1" presStyleCnt="3" custLinFactX="-23760" custLinFactNeighborX="-100000" custLinFactNeighborY="964"/>
      <dgm:spPr/>
      <dgm:t>
        <a:bodyPr/>
        <a:lstStyle/>
        <a:p>
          <a:endParaRPr lang="tr-TR"/>
        </a:p>
      </dgm:t>
    </dgm:pt>
    <dgm:pt modelId="{ADB264AD-C702-4030-9732-A048E1C5CDC9}" type="pres">
      <dgm:prSet presAssocID="{416E3B18-E0FC-4890-9207-49327F61302C}" presName="parTrans" presStyleCnt="0"/>
      <dgm:spPr/>
    </dgm:pt>
    <dgm:pt modelId="{C631CBFA-1F7F-4548-B0C6-F1DE54BE30F0}" type="pres">
      <dgm:prSet presAssocID="{6B97F3F7-0B81-453C-B1EB-2F25F40860EB}" presName="node" presStyleLbl="alignAccFollowNode1" presStyleIdx="1" presStyleCnt="3" custScaleX="14321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7D7C2BB-56E2-454A-ACEB-DBCA217211AF}" type="pres">
      <dgm:prSet presAssocID="{87DFBF63-431F-4962-899D-9737377B4693}" presName="vSp" presStyleCnt="0"/>
      <dgm:spPr/>
    </dgm:pt>
    <dgm:pt modelId="{90246026-0957-4C69-ABBE-2EF9274C6DAB}" type="pres">
      <dgm:prSet presAssocID="{87062AF4-507E-4B48-82AE-0A42A9EA8052}" presName="horFlow" presStyleCnt="0"/>
      <dgm:spPr/>
    </dgm:pt>
    <dgm:pt modelId="{9D667119-3624-4D51-8BDE-8C2FCE9070CE}" type="pres">
      <dgm:prSet presAssocID="{87062AF4-507E-4B48-82AE-0A42A9EA8052}" presName="bigChev" presStyleLbl="node1" presStyleIdx="2" presStyleCnt="3" custLinFactX="-23760" custLinFactNeighborX="-100000" custLinFactNeighborY="-2769"/>
      <dgm:spPr/>
      <dgm:t>
        <a:bodyPr/>
        <a:lstStyle/>
        <a:p>
          <a:endParaRPr lang="tr-TR"/>
        </a:p>
      </dgm:t>
    </dgm:pt>
    <dgm:pt modelId="{4C44C2A6-5EEE-48E9-A417-9C713C011A34}" type="pres">
      <dgm:prSet presAssocID="{A1AD00B2-104C-41FF-842C-E00265F1EE08}" presName="parTrans" presStyleCnt="0"/>
      <dgm:spPr/>
    </dgm:pt>
    <dgm:pt modelId="{23DE7AE8-171F-400F-8E00-1E07A95FB30E}" type="pres">
      <dgm:prSet presAssocID="{87ACBDB9-0FD0-4A22-BEEB-D0A913219024}" presName="node" presStyleLbl="alignAccFollowNode1" presStyleIdx="2" presStyleCnt="3" custScaleX="15557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B826D33-4FBA-466D-8108-D48DD007506F}" type="presOf" srcId="{0C282156-A094-4448-8532-F481BDCE7C39}" destId="{42082F59-CAAF-4C10-A505-BFDA01F2E4A4}" srcOrd="0" destOrd="0" presId="urn:microsoft.com/office/officeart/2005/8/layout/lProcess3"/>
    <dgm:cxn modelId="{C7BA441B-8C88-43D7-8D17-8965E633E12E}" srcId="{87062AF4-507E-4B48-82AE-0A42A9EA8052}" destId="{87ACBDB9-0FD0-4A22-BEEB-D0A913219024}" srcOrd="0" destOrd="0" parTransId="{A1AD00B2-104C-41FF-842C-E00265F1EE08}" sibTransId="{E1BDBEE6-3D9D-41D1-9D50-63129A6F24AC}"/>
    <dgm:cxn modelId="{E5637583-756C-4F39-A4E0-42D1A8257EA1}" srcId="{7AE68641-6C65-4FA6-9009-052072A9F6CD}" destId="{87DFBF63-431F-4962-899D-9737377B4693}" srcOrd="1" destOrd="0" parTransId="{9AE522E5-5E7E-4CDC-BDFB-E0799B701E47}" sibTransId="{F189417D-DEA9-4342-B788-FF6D0AF04B78}"/>
    <dgm:cxn modelId="{8257CF5C-0839-47E8-9816-1A3A66622612}" type="presOf" srcId="{87DFBF63-431F-4962-899D-9737377B4693}" destId="{1046C89F-6220-4441-9775-F678E8A68515}" srcOrd="0" destOrd="0" presId="urn:microsoft.com/office/officeart/2005/8/layout/lProcess3"/>
    <dgm:cxn modelId="{18CAC93E-15A8-49B8-8288-507DB82CD10D}" srcId="{7AE68641-6C65-4FA6-9009-052072A9F6CD}" destId="{87062AF4-507E-4B48-82AE-0A42A9EA8052}" srcOrd="2" destOrd="0" parTransId="{BF88C4F8-369D-4D1B-82D1-4CCE8427A592}" sibTransId="{22600100-7692-4A9F-8724-EE8DE20FEE45}"/>
    <dgm:cxn modelId="{E359844C-1CCF-4348-ADB6-78943C4530BC}" type="presOf" srcId="{B266AE31-56B8-46C3-86EC-35467FF9029C}" destId="{C178F35F-908D-4F08-8EED-F5F7A2AEB127}" srcOrd="0" destOrd="0" presId="urn:microsoft.com/office/officeart/2005/8/layout/lProcess3"/>
    <dgm:cxn modelId="{C1A23951-C55F-492B-8300-204556B86A40}" srcId="{87DFBF63-431F-4962-899D-9737377B4693}" destId="{6B97F3F7-0B81-453C-B1EB-2F25F40860EB}" srcOrd="0" destOrd="0" parTransId="{416E3B18-E0FC-4890-9207-49327F61302C}" sibTransId="{FF870C1B-F11E-4594-BC6F-F3935AAA6A50}"/>
    <dgm:cxn modelId="{7D81C33B-73A4-46FC-9741-A9EEB5674CE5}" type="presOf" srcId="{87ACBDB9-0FD0-4A22-BEEB-D0A913219024}" destId="{23DE7AE8-171F-400F-8E00-1E07A95FB30E}" srcOrd="0" destOrd="0" presId="urn:microsoft.com/office/officeart/2005/8/layout/lProcess3"/>
    <dgm:cxn modelId="{84DB1369-C885-40DA-A557-226CF1DC0E6B}" type="presOf" srcId="{7AE68641-6C65-4FA6-9009-052072A9F6CD}" destId="{BC78934E-276C-402A-997D-27C53D2C9287}" srcOrd="0" destOrd="0" presId="urn:microsoft.com/office/officeart/2005/8/layout/lProcess3"/>
    <dgm:cxn modelId="{268AF0E7-DA34-41DD-8641-9B92FFF6BD26}" type="presOf" srcId="{87062AF4-507E-4B48-82AE-0A42A9EA8052}" destId="{9D667119-3624-4D51-8BDE-8C2FCE9070CE}" srcOrd="0" destOrd="0" presId="urn:microsoft.com/office/officeart/2005/8/layout/lProcess3"/>
    <dgm:cxn modelId="{EF478ADC-BAF4-45F9-B40E-945298DBB664}" srcId="{0C282156-A094-4448-8532-F481BDCE7C39}" destId="{B266AE31-56B8-46C3-86EC-35467FF9029C}" srcOrd="0" destOrd="0" parTransId="{EA0F9777-532E-4AD5-A1C3-596F40BB836E}" sibTransId="{283C8BF6-53F6-49E3-8270-DB9D51E65F89}"/>
    <dgm:cxn modelId="{6D5F8DCE-6F0D-478C-8133-A5656727DA5B}" type="presOf" srcId="{6B97F3F7-0B81-453C-B1EB-2F25F40860EB}" destId="{C631CBFA-1F7F-4548-B0C6-F1DE54BE30F0}" srcOrd="0" destOrd="0" presId="urn:microsoft.com/office/officeart/2005/8/layout/lProcess3"/>
    <dgm:cxn modelId="{2FCCDAC0-6199-44D0-9E76-D1523501ABBE}" srcId="{7AE68641-6C65-4FA6-9009-052072A9F6CD}" destId="{0C282156-A094-4448-8532-F481BDCE7C39}" srcOrd="0" destOrd="0" parTransId="{2767CEDC-AFF3-4B50-892D-8293A8952476}" sibTransId="{F378CCD5-42C3-4615-A0FE-F682F5E15EBD}"/>
    <dgm:cxn modelId="{C22C6BCA-F2CA-4151-94F3-19BEAE100F04}" type="presParOf" srcId="{BC78934E-276C-402A-997D-27C53D2C9287}" destId="{52B982CC-A2C8-4FE9-977F-CEB86F38C892}" srcOrd="0" destOrd="0" presId="urn:microsoft.com/office/officeart/2005/8/layout/lProcess3"/>
    <dgm:cxn modelId="{FA53EA73-0001-4DB2-983C-50B2E65BE431}" type="presParOf" srcId="{52B982CC-A2C8-4FE9-977F-CEB86F38C892}" destId="{42082F59-CAAF-4C10-A505-BFDA01F2E4A4}" srcOrd="0" destOrd="0" presId="urn:microsoft.com/office/officeart/2005/8/layout/lProcess3"/>
    <dgm:cxn modelId="{CFE12F52-7BDD-41E0-9D56-EAA8DD5ED43D}" type="presParOf" srcId="{52B982CC-A2C8-4FE9-977F-CEB86F38C892}" destId="{A5BC2FF6-4BEA-45DA-B22E-3BF55E6E7525}" srcOrd="1" destOrd="0" presId="urn:microsoft.com/office/officeart/2005/8/layout/lProcess3"/>
    <dgm:cxn modelId="{B6AB3FB8-5AD4-4C28-AE78-1B3003F74CE1}" type="presParOf" srcId="{52B982CC-A2C8-4FE9-977F-CEB86F38C892}" destId="{C178F35F-908D-4F08-8EED-F5F7A2AEB127}" srcOrd="2" destOrd="0" presId="urn:microsoft.com/office/officeart/2005/8/layout/lProcess3"/>
    <dgm:cxn modelId="{3CABE5AC-E08D-488D-976D-AE7D1F5A0A0E}" type="presParOf" srcId="{BC78934E-276C-402A-997D-27C53D2C9287}" destId="{A5FE9D44-FF94-4A11-A337-CB0E79F78CFF}" srcOrd="1" destOrd="0" presId="urn:microsoft.com/office/officeart/2005/8/layout/lProcess3"/>
    <dgm:cxn modelId="{325D43D1-546F-48A3-9888-E82CA114646F}" type="presParOf" srcId="{BC78934E-276C-402A-997D-27C53D2C9287}" destId="{808408D5-5E1C-4862-AF4E-6A01FEF9C46B}" srcOrd="2" destOrd="0" presId="urn:microsoft.com/office/officeart/2005/8/layout/lProcess3"/>
    <dgm:cxn modelId="{7C8536C6-8DFC-4101-A786-5080512DDA5B}" type="presParOf" srcId="{808408D5-5E1C-4862-AF4E-6A01FEF9C46B}" destId="{1046C89F-6220-4441-9775-F678E8A68515}" srcOrd="0" destOrd="0" presId="urn:microsoft.com/office/officeart/2005/8/layout/lProcess3"/>
    <dgm:cxn modelId="{EDD8F278-2883-41B8-BFB8-2AAA62F66F11}" type="presParOf" srcId="{808408D5-5E1C-4862-AF4E-6A01FEF9C46B}" destId="{ADB264AD-C702-4030-9732-A048E1C5CDC9}" srcOrd="1" destOrd="0" presId="urn:microsoft.com/office/officeart/2005/8/layout/lProcess3"/>
    <dgm:cxn modelId="{831AA697-AB88-4C68-A128-91518DC45955}" type="presParOf" srcId="{808408D5-5E1C-4862-AF4E-6A01FEF9C46B}" destId="{C631CBFA-1F7F-4548-B0C6-F1DE54BE30F0}" srcOrd="2" destOrd="0" presId="urn:microsoft.com/office/officeart/2005/8/layout/lProcess3"/>
    <dgm:cxn modelId="{8F9AC33A-AE19-4B35-8E83-F53E0EC58A41}" type="presParOf" srcId="{BC78934E-276C-402A-997D-27C53D2C9287}" destId="{77D7C2BB-56E2-454A-ACEB-DBCA217211AF}" srcOrd="3" destOrd="0" presId="urn:microsoft.com/office/officeart/2005/8/layout/lProcess3"/>
    <dgm:cxn modelId="{E0BBCC7A-EB1A-44B6-B310-6AAABE8F2E66}" type="presParOf" srcId="{BC78934E-276C-402A-997D-27C53D2C9287}" destId="{90246026-0957-4C69-ABBE-2EF9274C6DAB}" srcOrd="4" destOrd="0" presId="urn:microsoft.com/office/officeart/2005/8/layout/lProcess3"/>
    <dgm:cxn modelId="{0BF2F143-2B73-4620-A137-00BEA46A5105}" type="presParOf" srcId="{90246026-0957-4C69-ABBE-2EF9274C6DAB}" destId="{9D667119-3624-4D51-8BDE-8C2FCE9070CE}" srcOrd="0" destOrd="0" presId="urn:microsoft.com/office/officeart/2005/8/layout/lProcess3"/>
    <dgm:cxn modelId="{C4ED022E-2A03-4E3F-BD6D-DA034851A90D}" type="presParOf" srcId="{90246026-0957-4C69-ABBE-2EF9274C6DAB}" destId="{4C44C2A6-5EEE-48E9-A417-9C713C011A34}" srcOrd="1" destOrd="0" presId="urn:microsoft.com/office/officeart/2005/8/layout/lProcess3"/>
    <dgm:cxn modelId="{1DEF7973-B88D-4437-843B-5822F5810F72}" type="presParOf" srcId="{90246026-0957-4C69-ABBE-2EF9274C6DAB}" destId="{23DE7AE8-171F-400F-8E00-1E07A95FB30E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00EE4F4-16E1-4385-A2DE-4C2E0C07C831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2731F60-8529-4D2F-AAAA-3DDE6AB88938}">
      <dgm:prSet phldrT="[Metin]" custT="1"/>
      <dgm:spPr/>
      <dgm:t>
        <a:bodyPr/>
        <a:lstStyle/>
        <a:p>
          <a:pPr algn="just"/>
          <a:r>
            <a:rPr lang="tr-TR" sz="2600" b="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 Dezenfeksiyon</a:t>
          </a:r>
          <a:endParaRPr lang="tr-TR" sz="2600" b="0" dirty="0">
            <a:solidFill>
              <a:srgbClr val="000000"/>
            </a:solidFill>
            <a:effectLst/>
            <a:latin typeface="Andalus" pitchFamily="2" charset="-78"/>
            <a:cs typeface="Andalus" pitchFamily="2" charset="-78"/>
          </a:endParaRPr>
        </a:p>
      </dgm:t>
    </dgm:pt>
    <dgm:pt modelId="{E28EE80E-BA5D-428E-90BF-996C79215627}" type="parTrans" cxnId="{DF7E1C6D-DA24-4479-BBAD-FE3A60E61C53}">
      <dgm:prSet/>
      <dgm:spPr/>
      <dgm:t>
        <a:bodyPr/>
        <a:lstStyle/>
        <a:p>
          <a:endParaRPr lang="tr-TR"/>
        </a:p>
      </dgm:t>
    </dgm:pt>
    <dgm:pt modelId="{0438BA29-FB65-47C7-BBCF-1E1C06EEE4B3}" type="sibTrans" cxnId="{DF7E1C6D-DA24-4479-BBAD-FE3A60E61C53}">
      <dgm:prSet/>
      <dgm:spPr/>
      <dgm:t>
        <a:bodyPr/>
        <a:lstStyle/>
        <a:p>
          <a:endParaRPr lang="tr-TR"/>
        </a:p>
      </dgm:t>
    </dgm:pt>
    <dgm:pt modelId="{0D710CFD-161D-4C34-8EA0-0E66E96B8187}">
      <dgm:prSet phldrT="[Metin]" custT="1"/>
      <dgm:spPr/>
      <dgm:t>
        <a:bodyPr/>
        <a:lstStyle/>
        <a:p>
          <a:pPr algn="just"/>
          <a:r>
            <a:rPr lang="tr-TR" sz="20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en az 72</a:t>
          </a:r>
          <a:r>
            <a:rPr lang="en-US" sz="20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°</a:t>
          </a:r>
          <a:r>
            <a:rPr lang="tr-TR" sz="20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c sıcak suyla en az 30 saniye</a:t>
          </a:r>
          <a:endParaRPr lang="tr-TR" sz="2000" dirty="0">
            <a:solidFill>
              <a:srgbClr val="000000"/>
            </a:solidFill>
            <a:latin typeface="Andalus" pitchFamily="2" charset="-78"/>
            <a:cs typeface="Andalus" pitchFamily="2" charset="-78"/>
          </a:endParaRPr>
        </a:p>
      </dgm:t>
    </dgm:pt>
    <dgm:pt modelId="{F7C9D350-9F03-4F3F-9006-F8E6CC5152B0}" type="parTrans" cxnId="{E90038FE-D2C7-4E04-BE9C-9A97E28BF01A}">
      <dgm:prSet/>
      <dgm:spPr/>
      <dgm:t>
        <a:bodyPr/>
        <a:lstStyle/>
        <a:p>
          <a:endParaRPr lang="tr-TR"/>
        </a:p>
      </dgm:t>
    </dgm:pt>
    <dgm:pt modelId="{1AC53716-0280-4C95-9B4F-AF8BD75E7F7A}" type="sibTrans" cxnId="{E90038FE-D2C7-4E04-BE9C-9A97E28BF01A}">
      <dgm:prSet/>
      <dgm:spPr/>
      <dgm:t>
        <a:bodyPr/>
        <a:lstStyle/>
        <a:p>
          <a:endParaRPr lang="tr-TR"/>
        </a:p>
      </dgm:t>
    </dgm:pt>
    <dgm:pt modelId="{63D771F2-25CD-4055-9938-23B84E54B087}">
      <dgm:prSet phldrT="[Metin]" custT="1"/>
      <dgm:spPr/>
      <dgm:t>
        <a:bodyPr/>
        <a:lstStyle/>
        <a:p>
          <a:pPr algn="just"/>
          <a:r>
            <a:rPr lang="tr-TR" sz="20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24</a:t>
          </a:r>
          <a:r>
            <a:rPr lang="en-US" sz="20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°</a:t>
          </a:r>
          <a:r>
            <a:rPr lang="tr-TR" sz="20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c sıcaklıktaki suda kimyasal dezenfektan ile</a:t>
          </a:r>
          <a:endParaRPr lang="tr-TR" sz="2000" dirty="0">
            <a:solidFill>
              <a:srgbClr val="000000"/>
            </a:solidFill>
            <a:latin typeface="Andalus" pitchFamily="2" charset="-78"/>
            <a:cs typeface="Andalus" pitchFamily="2" charset="-78"/>
          </a:endParaRPr>
        </a:p>
      </dgm:t>
    </dgm:pt>
    <dgm:pt modelId="{86CEBD11-23C6-4279-AF51-0B3941179DE9}" type="parTrans" cxnId="{64C67630-F9F9-4669-94EA-50C2688B4B32}">
      <dgm:prSet/>
      <dgm:spPr/>
      <dgm:t>
        <a:bodyPr/>
        <a:lstStyle/>
        <a:p>
          <a:endParaRPr lang="tr-TR"/>
        </a:p>
      </dgm:t>
    </dgm:pt>
    <dgm:pt modelId="{E2E953D8-B5C8-4332-BDAD-6F0D6E155204}" type="sibTrans" cxnId="{64C67630-F9F9-4669-94EA-50C2688B4B32}">
      <dgm:prSet/>
      <dgm:spPr/>
      <dgm:t>
        <a:bodyPr/>
        <a:lstStyle/>
        <a:p>
          <a:endParaRPr lang="tr-TR"/>
        </a:p>
      </dgm:t>
    </dgm:pt>
    <dgm:pt modelId="{B6768AF9-B5BD-415F-8767-E28B105E4F97}">
      <dgm:prSet phldrT="[Metin]" custT="1"/>
      <dgm:spPr/>
      <dgm:t>
        <a:bodyPr/>
        <a:lstStyle/>
        <a:p>
          <a:pPr algn="just"/>
          <a:r>
            <a:rPr lang="tr-TR" sz="2800" b="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 Son durulama</a:t>
          </a:r>
          <a:endParaRPr lang="tr-TR" sz="2800" b="0" dirty="0">
            <a:solidFill>
              <a:srgbClr val="000000"/>
            </a:solidFill>
            <a:effectLst/>
            <a:latin typeface="Andalus" pitchFamily="2" charset="-78"/>
            <a:cs typeface="Andalus" pitchFamily="2" charset="-78"/>
          </a:endParaRPr>
        </a:p>
      </dgm:t>
    </dgm:pt>
    <dgm:pt modelId="{7A4EB736-B57C-425B-A1B3-9BF9FBAEF11D}" type="parTrans" cxnId="{9FF91BC9-4F74-43CF-A96F-446908E10400}">
      <dgm:prSet/>
      <dgm:spPr/>
      <dgm:t>
        <a:bodyPr/>
        <a:lstStyle/>
        <a:p>
          <a:endParaRPr lang="tr-TR"/>
        </a:p>
      </dgm:t>
    </dgm:pt>
    <dgm:pt modelId="{6E369870-B47A-483C-8C17-3CB3D5FA3593}" type="sibTrans" cxnId="{9FF91BC9-4F74-43CF-A96F-446908E10400}">
      <dgm:prSet/>
      <dgm:spPr/>
      <dgm:t>
        <a:bodyPr/>
        <a:lstStyle/>
        <a:p>
          <a:endParaRPr lang="tr-TR"/>
        </a:p>
      </dgm:t>
    </dgm:pt>
    <dgm:pt modelId="{A804FA41-E303-42FD-932B-837756D11820}">
      <dgm:prSet phldrT="[Metin]" custT="1"/>
      <dgm:spPr/>
      <dgm:t>
        <a:bodyPr/>
        <a:lstStyle/>
        <a:p>
          <a:pPr algn="just"/>
          <a:r>
            <a:rPr lang="tr-TR" sz="20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sıcak suyla tekrar durulanmalıdır</a:t>
          </a:r>
          <a:endParaRPr lang="tr-TR" sz="2000" dirty="0">
            <a:solidFill>
              <a:srgbClr val="000000"/>
            </a:solidFill>
            <a:latin typeface="Andalus" pitchFamily="2" charset="-78"/>
            <a:cs typeface="Andalus" pitchFamily="2" charset="-78"/>
          </a:endParaRPr>
        </a:p>
      </dgm:t>
    </dgm:pt>
    <dgm:pt modelId="{72AEA75E-66F0-430A-9867-C9E6D78FF6F8}" type="parTrans" cxnId="{157FA369-AE90-41CF-84FC-0A42A93193AF}">
      <dgm:prSet/>
      <dgm:spPr/>
      <dgm:t>
        <a:bodyPr/>
        <a:lstStyle/>
        <a:p>
          <a:endParaRPr lang="tr-TR"/>
        </a:p>
      </dgm:t>
    </dgm:pt>
    <dgm:pt modelId="{E84DB367-7DF5-455E-AF4D-3F3FA0179A9A}" type="sibTrans" cxnId="{157FA369-AE90-41CF-84FC-0A42A93193AF}">
      <dgm:prSet/>
      <dgm:spPr/>
      <dgm:t>
        <a:bodyPr/>
        <a:lstStyle/>
        <a:p>
          <a:endParaRPr lang="tr-TR"/>
        </a:p>
      </dgm:t>
    </dgm:pt>
    <dgm:pt modelId="{72E6A22E-4007-4E1D-80A2-295340B3500E}">
      <dgm:prSet phldrT="[Metin]" custT="1"/>
      <dgm:spPr/>
      <dgm:t>
        <a:bodyPr/>
        <a:lstStyle/>
        <a:p>
          <a:pPr algn="just"/>
          <a:r>
            <a:rPr lang="tr-TR" sz="2800" b="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 Kurutma</a:t>
          </a:r>
          <a:endParaRPr lang="tr-TR" sz="2800" b="0" dirty="0">
            <a:solidFill>
              <a:srgbClr val="000000"/>
            </a:solidFill>
            <a:effectLst/>
            <a:latin typeface="Andalus" pitchFamily="2" charset="-78"/>
            <a:cs typeface="Andalus" pitchFamily="2" charset="-78"/>
          </a:endParaRPr>
        </a:p>
      </dgm:t>
    </dgm:pt>
    <dgm:pt modelId="{9169B88C-8CD6-4BCD-AD2E-F798FB0FA665}" type="parTrans" cxnId="{28D6F590-14B2-40FA-BBF5-51C6027E9899}">
      <dgm:prSet/>
      <dgm:spPr/>
      <dgm:t>
        <a:bodyPr/>
        <a:lstStyle/>
        <a:p>
          <a:endParaRPr lang="tr-TR"/>
        </a:p>
      </dgm:t>
    </dgm:pt>
    <dgm:pt modelId="{5AF043F1-A7EA-40CA-8535-02106E28A50D}" type="sibTrans" cxnId="{28D6F590-14B2-40FA-BBF5-51C6027E9899}">
      <dgm:prSet/>
      <dgm:spPr/>
      <dgm:t>
        <a:bodyPr/>
        <a:lstStyle/>
        <a:p>
          <a:endParaRPr lang="tr-TR"/>
        </a:p>
      </dgm:t>
    </dgm:pt>
    <dgm:pt modelId="{54C61EA3-02B8-4D79-8574-F3010465E9E5}">
      <dgm:prSet phldrT="[Metin]" custT="1"/>
      <dgm:spPr/>
      <dgm:t>
        <a:bodyPr/>
        <a:lstStyle/>
        <a:p>
          <a:pPr algn="just"/>
          <a:r>
            <a:rPr lang="tr-TR" sz="20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Son durulamadan sonra kuruması için bırakılmalıdır.</a:t>
          </a:r>
          <a:endParaRPr lang="tr-TR" sz="2000" dirty="0">
            <a:solidFill>
              <a:srgbClr val="000000"/>
            </a:solidFill>
            <a:latin typeface="Andalus" pitchFamily="2" charset="-78"/>
            <a:cs typeface="Andalus" pitchFamily="2" charset="-78"/>
          </a:endParaRPr>
        </a:p>
      </dgm:t>
    </dgm:pt>
    <dgm:pt modelId="{1CDCC795-782E-42FE-AE5F-61007892CBA9}" type="parTrans" cxnId="{29B28E8B-81D2-4AFE-839E-DFC592CF639B}">
      <dgm:prSet/>
      <dgm:spPr/>
      <dgm:t>
        <a:bodyPr/>
        <a:lstStyle/>
        <a:p>
          <a:endParaRPr lang="tr-TR"/>
        </a:p>
      </dgm:t>
    </dgm:pt>
    <dgm:pt modelId="{253118BA-F420-4316-A594-4F790B4E7C43}" type="sibTrans" cxnId="{29B28E8B-81D2-4AFE-839E-DFC592CF639B}">
      <dgm:prSet/>
      <dgm:spPr/>
      <dgm:t>
        <a:bodyPr/>
        <a:lstStyle/>
        <a:p>
          <a:endParaRPr lang="tr-TR"/>
        </a:p>
      </dgm:t>
    </dgm:pt>
    <dgm:pt modelId="{0ADB9235-1651-41F5-BAA3-D541E3AFB6EA}" type="pres">
      <dgm:prSet presAssocID="{600EE4F4-16E1-4385-A2DE-4C2E0C07C831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B45E6F63-DC2D-4977-A977-01140DE05B0E}" type="pres">
      <dgm:prSet presAssocID="{A2731F60-8529-4D2F-AAAA-3DDE6AB88938}" presName="horFlow" presStyleCnt="0"/>
      <dgm:spPr/>
    </dgm:pt>
    <dgm:pt modelId="{751D4C15-D687-4DFC-ADA9-33F83030462D}" type="pres">
      <dgm:prSet presAssocID="{A2731F60-8529-4D2F-AAAA-3DDE6AB88938}" presName="bigChev" presStyleLbl="node1" presStyleIdx="0" presStyleCnt="3"/>
      <dgm:spPr/>
      <dgm:t>
        <a:bodyPr/>
        <a:lstStyle/>
        <a:p>
          <a:endParaRPr lang="tr-TR"/>
        </a:p>
      </dgm:t>
    </dgm:pt>
    <dgm:pt modelId="{FC419477-08CA-46FC-A210-8C09CCC1EDAE}" type="pres">
      <dgm:prSet presAssocID="{F7C9D350-9F03-4F3F-9006-F8E6CC5152B0}" presName="parTrans" presStyleCnt="0"/>
      <dgm:spPr/>
    </dgm:pt>
    <dgm:pt modelId="{85126335-62E1-467D-A090-DD26A3D0C81F}" type="pres">
      <dgm:prSet presAssocID="{0D710CFD-161D-4C34-8EA0-0E66E96B8187}" presName="node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81EB9A0-171C-418B-BAD5-A132B4ED09EE}" type="pres">
      <dgm:prSet presAssocID="{1AC53716-0280-4C95-9B4F-AF8BD75E7F7A}" presName="sibTrans" presStyleCnt="0"/>
      <dgm:spPr/>
    </dgm:pt>
    <dgm:pt modelId="{FAC0F2B1-5514-4786-9A58-2FE5BB4A3C9E}" type="pres">
      <dgm:prSet presAssocID="{63D771F2-25CD-4055-9938-23B84E54B087}" presName="node" presStyleLbl="alignAccFollowNode1" presStyleIdx="1" presStyleCnt="4" custLinFactNeighborX="5147" custLinFactNeighborY="266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14501ED-739E-4ABC-B737-4414EA5DDBD5}" type="pres">
      <dgm:prSet presAssocID="{A2731F60-8529-4D2F-AAAA-3DDE6AB88938}" presName="vSp" presStyleCnt="0"/>
      <dgm:spPr/>
    </dgm:pt>
    <dgm:pt modelId="{34497686-3A61-4320-89F2-39D0D389DACC}" type="pres">
      <dgm:prSet presAssocID="{B6768AF9-B5BD-415F-8767-E28B105E4F97}" presName="horFlow" presStyleCnt="0"/>
      <dgm:spPr/>
    </dgm:pt>
    <dgm:pt modelId="{244BE27C-2335-49AC-A88D-9305279A4A13}" type="pres">
      <dgm:prSet presAssocID="{B6768AF9-B5BD-415F-8767-E28B105E4F97}" presName="bigChev" presStyleLbl="node1" presStyleIdx="1" presStyleCnt="3"/>
      <dgm:spPr/>
      <dgm:t>
        <a:bodyPr/>
        <a:lstStyle/>
        <a:p>
          <a:endParaRPr lang="tr-TR"/>
        </a:p>
      </dgm:t>
    </dgm:pt>
    <dgm:pt modelId="{75B3046D-0EC5-4BF3-A1D3-F6489EB0738F}" type="pres">
      <dgm:prSet presAssocID="{72AEA75E-66F0-430A-9867-C9E6D78FF6F8}" presName="parTrans" presStyleCnt="0"/>
      <dgm:spPr/>
    </dgm:pt>
    <dgm:pt modelId="{1E4AE464-6671-4AD7-BB43-60DD15A3E7AA}" type="pres">
      <dgm:prSet presAssocID="{A804FA41-E303-42FD-932B-837756D11820}" presName="node" presStyleLbl="alignAccFollowNode1" presStyleIdx="2" presStyleCnt="4" custScaleX="120754" custLinFactNeighborX="25045" custLinFactNeighborY="1337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C960084-106C-481E-96EC-2E2A7FE88DC3}" type="pres">
      <dgm:prSet presAssocID="{B6768AF9-B5BD-415F-8767-E28B105E4F97}" presName="vSp" presStyleCnt="0"/>
      <dgm:spPr/>
    </dgm:pt>
    <dgm:pt modelId="{DB5102E0-4A71-490B-AC10-A53356C9CFC8}" type="pres">
      <dgm:prSet presAssocID="{72E6A22E-4007-4E1D-80A2-295340B3500E}" presName="horFlow" presStyleCnt="0"/>
      <dgm:spPr/>
    </dgm:pt>
    <dgm:pt modelId="{34DD909E-87C6-4B5E-9E93-B3497C8649F4}" type="pres">
      <dgm:prSet presAssocID="{72E6A22E-4007-4E1D-80A2-295340B3500E}" presName="bigChev" presStyleLbl="node1" presStyleIdx="2" presStyleCnt="3"/>
      <dgm:spPr/>
      <dgm:t>
        <a:bodyPr/>
        <a:lstStyle/>
        <a:p>
          <a:endParaRPr lang="tr-TR"/>
        </a:p>
      </dgm:t>
    </dgm:pt>
    <dgm:pt modelId="{5B618822-B518-4EE3-8B5B-FB75EAF58CF6}" type="pres">
      <dgm:prSet presAssocID="{1CDCC795-782E-42FE-AE5F-61007892CBA9}" presName="parTrans" presStyleCnt="0"/>
      <dgm:spPr/>
    </dgm:pt>
    <dgm:pt modelId="{F972565A-EDB5-4D9E-9B11-ED4E7665C870}" type="pres">
      <dgm:prSet presAssocID="{54C61EA3-02B8-4D79-8574-F3010465E9E5}" presName="node" presStyleLbl="alignAccFollowNode1" presStyleIdx="3" presStyleCnt="4" custScaleX="127102" custLinFactNeighborX="9942" custLinFactNeighborY="-590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FF91BC9-4F74-43CF-A96F-446908E10400}" srcId="{600EE4F4-16E1-4385-A2DE-4C2E0C07C831}" destId="{B6768AF9-B5BD-415F-8767-E28B105E4F97}" srcOrd="1" destOrd="0" parTransId="{7A4EB736-B57C-425B-A1B3-9BF9FBAEF11D}" sibTransId="{6E369870-B47A-483C-8C17-3CB3D5FA3593}"/>
    <dgm:cxn modelId="{EDB2B2B4-7C1B-4F20-BB26-F2AE0FD64AE0}" type="presOf" srcId="{72E6A22E-4007-4E1D-80A2-295340B3500E}" destId="{34DD909E-87C6-4B5E-9E93-B3497C8649F4}" srcOrd="0" destOrd="0" presId="urn:microsoft.com/office/officeart/2005/8/layout/lProcess3"/>
    <dgm:cxn modelId="{96FFC41F-CEBA-4AC3-9A0B-F52E38414674}" type="presOf" srcId="{B6768AF9-B5BD-415F-8767-E28B105E4F97}" destId="{244BE27C-2335-49AC-A88D-9305279A4A13}" srcOrd="0" destOrd="0" presId="urn:microsoft.com/office/officeart/2005/8/layout/lProcess3"/>
    <dgm:cxn modelId="{28D6F590-14B2-40FA-BBF5-51C6027E9899}" srcId="{600EE4F4-16E1-4385-A2DE-4C2E0C07C831}" destId="{72E6A22E-4007-4E1D-80A2-295340B3500E}" srcOrd="2" destOrd="0" parTransId="{9169B88C-8CD6-4BCD-AD2E-F798FB0FA665}" sibTransId="{5AF043F1-A7EA-40CA-8535-02106E28A50D}"/>
    <dgm:cxn modelId="{64C67630-F9F9-4669-94EA-50C2688B4B32}" srcId="{A2731F60-8529-4D2F-AAAA-3DDE6AB88938}" destId="{63D771F2-25CD-4055-9938-23B84E54B087}" srcOrd="1" destOrd="0" parTransId="{86CEBD11-23C6-4279-AF51-0B3941179DE9}" sibTransId="{E2E953D8-B5C8-4332-BDAD-6F0D6E155204}"/>
    <dgm:cxn modelId="{DF7E1C6D-DA24-4479-BBAD-FE3A60E61C53}" srcId="{600EE4F4-16E1-4385-A2DE-4C2E0C07C831}" destId="{A2731F60-8529-4D2F-AAAA-3DDE6AB88938}" srcOrd="0" destOrd="0" parTransId="{E28EE80E-BA5D-428E-90BF-996C79215627}" sibTransId="{0438BA29-FB65-47C7-BBCF-1E1C06EEE4B3}"/>
    <dgm:cxn modelId="{551F2E6E-BF21-48F6-80E7-7726F1CDDA82}" type="presOf" srcId="{600EE4F4-16E1-4385-A2DE-4C2E0C07C831}" destId="{0ADB9235-1651-41F5-BAA3-D541E3AFB6EA}" srcOrd="0" destOrd="0" presId="urn:microsoft.com/office/officeart/2005/8/layout/lProcess3"/>
    <dgm:cxn modelId="{1B766083-BB54-43E7-90B3-C7B316822A1B}" type="presOf" srcId="{63D771F2-25CD-4055-9938-23B84E54B087}" destId="{FAC0F2B1-5514-4786-9A58-2FE5BB4A3C9E}" srcOrd="0" destOrd="0" presId="urn:microsoft.com/office/officeart/2005/8/layout/lProcess3"/>
    <dgm:cxn modelId="{050B9362-C420-43D0-8CEF-D2984D10961A}" type="presOf" srcId="{0D710CFD-161D-4C34-8EA0-0E66E96B8187}" destId="{85126335-62E1-467D-A090-DD26A3D0C81F}" srcOrd="0" destOrd="0" presId="urn:microsoft.com/office/officeart/2005/8/layout/lProcess3"/>
    <dgm:cxn modelId="{29B28E8B-81D2-4AFE-839E-DFC592CF639B}" srcId="{72E6A22E-4007-4E1D-80A2-295340B3500E}" destId="{54C61EA3-02B8-4D79-8574-F3010465E9E5}" srcOrd="0" destOrd="0" parTransId="{1CDCC795-782E-42FE-AE5F-61007892CBA9}" sibTransId="{253118BA-F420-4316-A594-4F790B4E7C43}"/>
    <dgm:cxn modelId="{DBFE8FBB-0F23-4F56-915E-2CCCFB8E5E3B}" type="presOf" srcId="{A2731F60-8529-4D2F-AAAA-3DDE6AB88938}" destId="{751D4C15-D687-4DFC-ADA9-33F83030462D}" srcOrd="0" destOrd="0" presId="urn:microsoft.com/office/officeart/2005/8/layout/lProcess3"/>
    <dgm:cxn modelId="{8CB28464-560F-4325-AE5F-E687D949BAEF}" type="presOf" srcId="{54C61EA3-02B8-4D79-8574-F3010465E9E5}" destId="{F972565A-EDB5-4D9E-9B11-ED4E7665C870}" srcOrd="0" destOrd="0" presId="urn:microsoft.com/office/officeart/2005/8/layout/lProcess3"/>
    <dgm:cxn modelId="{157FA369-AE90-41CF-84FC-0A42A93193AF}" srcId="{B6768AF9-B5BD-415F-8767-E28B105E4F97}" destId="{A804FA41-E303-42FD-932B-837756D11820}" srcOrd="0" destOrd="0" parTransId="{72AEA75E-66F0-430A-9867-C9E6D78FF6F8}" sibTransId="{E84DB367-7DF5-455E-AF4D-3F3FA0179A9A}"/>
    <dgm:cxn modelId="{857949CA-8DF3-4F5E-A860-57AA181274F1}" type="presOf" srcId="{A804FA41-E303-42FD-932B-837756D11820}" destId="{1E4AE464-6671-4AD7-BB43-60DD15A3E7AA}" srcOrd="0" destOrd="0" presId="urn:microsoft.com/office/officeart/2005/8/layout/lProcess3"/>
    <dgm:cxn modelId="{E90038FE-D2C7-4E04-BE9C-9A97E28BF01A}" srcId="{A2731F60-8529-4D2F-AAAA-3DDE6AB88938}" destId="{0D710CFD-161D-4C34-8EA0-0E66E96B8187}" srcOrd="0" destOrd="0" parTransId="{F7C9D350-9F03-4F3F-9006-F8E6CC5152B0}" sibTransId="{1AC53716-0280-4C95-9B4F-AF8BD75E7F7A}"/>
    <dgm:cxn modelId="{AF5CE39D-E8D4-4C9F-914C-B756412E0EA6}" type="presParOf" srcId="{0ADB9235-1651-41F5-BAA3-D541E3AFB6EA}" destId="{B45E6F63-DC2D-4977-A977-01140DE05B0E}" srcOrd="0" destOrd="0" presId="urn:microsoft.com/office/officeart/2005/8/layout/lProcess3"/>
    <dgm:cxn modelId="{3129548B-BBCF-4DBD-B082-078CE5E298CF}" type="presParOf" srcId="{B45E6F63-DC2D-4977-A977-01140DE05B0E}" destId="{751D4C15-D687-4DFC-ADA9-33F83030462D}" srcOrd="0" destOrd="0" presId="urn:microsoft.com/office/officeart/2005/8/layout/lProcess3"/>
    <dgm:cxn modelId="{9AF0C1E7-BC7A-473A-B9BD-B816E6A1DB73}" type="presParOf" srcId="{B45E6F63-DC2D-4977-A977-01140DE05B0E}" destId="{FC419477-08CA-46FC-A210-8C09CCC1EDAE}" srcOrd="1" destOrd="0" presId="urn:microsoft.com/office/officeart/2005/8/layout/lProcess3"/>
    <dgm:cxn modelId="{118A9327-8B01-45B9-87BC-99CA06AF7F04}" type="presParOf" srcId="{B45E6F63-DC2D-4977-A977-01140DE05B0E}" destId="{85126335-62E1-467D-A090-DD26A3D0C81F}" srcOrd="2" destOrd="0" presId="urn:microsoft.com/office/officeart/2005/8/layout/lProcess3"/>
    <dgm:cxn modelId="{7FE3C998-DE79-4152-99D8-1565B9331448}" type="presParOf" srcId="{B45E6F63-DC2D-4977-A977-01140DE05B0E}" destId="{381EB9A0-171C-418B-BAD5-A132B4ED09EE}" srcOrd="3" destOrd="0" presId="urn:microsoft.com/office/officeart/2005/8/layout/lProcess3"/>
    <dgm:cxn modelId="{0081F2D6-359D-464D-A0F1-9B045065D822}" type="presParOf" srcId="{B45E6F63-DC2D-4977-A977-01140DE05B0E}" destId="{FAC0F2B1-5514-4786-9A58-2FE5BB4A3C9E}" srcOrd="4" destOrd="0" presId="urn:microsoft.com/office/officeart/2005/8/layout/lProcess3"/>
    <dgm:cxn modelId="{894DD93F-1530-4F00-A966-24ECC6EC938D}" type="presParOf" srcId="{0ADB9235-1651-41F5-BAA3-D541E3AFB6EA}" destId="{714501ED-739E-4ABC-B737-4414EA5DDBD5}" srcOrd="1" destOrd="0" presId="urn:microsoft.com/office/officeart/2005/8/layout/lProcess3"/>
    <dgm:cxn modelId="{A9D94B58-5FAB-459F-841E-84CD22EA24F8}" type="presParOf" srcId="{0ADB9235-1651-41F5-BAA3-D541E3AFB6EA}" destId="{34497686-3A61-4320-89F2-39D0D389DACC}" srcOrd="2" destOrd="0" presId="urn:microsoft.com/office/officeart/2005/8/layout/lProcess3"/>
    <dgm:cxn modelId="{7D78E9C3-9670-4A41-9F12-01138F793CFE}" type="presParOf" srcId="{34497686-3A61-4320-89F2-39D0D389DACC}" destId="{244BE27C-2335-49AC-A88D-9305279A4A13}" srcOrd="0" destOrd="0" presId="urn:microsoft.com/office/officeart/2005/8/layout/lProcess3"/>
    <dgm:cxn modelId="{FE51D35B-3956-43BC-884D-746BC72F2A2B}" type="presParOf" srcId="{34497686-3A61-4320-89F2-39D0D389DACC}" destId="{75B3046D-0EC5-4BF3-A1D3-F6489EB0738F}" srcOrd="1" destOrd="0" presId="urn:microsoft.com/office/officeart/2005/8/layout/lProcess3"/>
    <dgm:cxn modelId="{403F92A0-FD1E-4270-B3BB-6A770D7D5406}" type="presParOf" srcId="{34497686-3A61-4320-89F2-39D0D389DACC}" destId="{1E4AE464-6671-4AD7-BB43-60DD15A3E7AA}" srcOrd="2" destOrd="0" presId="urn:microsoft.com/office/officeart/2005/8/layout/lProcess3"/>
    <dgm:cxn modelId="{45DB7303-D711-49D1-8AC8-270A6C4F3B75}" type="presParOf" srcId="{0ADB9235-1651-41F5-BAA3-D541E3AFB6EA}" destId="{DC960084-106C-481E-96EC-2E2A7FE88DC3}" srcOrd="3" destOrd="0" presId="urn:microsoft.com/office/officeart/2005/8/layout/lProcess3"/>
    <dgm:cxn modelId="{68FAE137-3288-44BD-987B-4720B61B3032}" type="presParOf" srcId="{0ADB9235-1651-41F5-BAA3-D541E3AFB6EA}" destId="{DB5102E0-4A71-490B-AC10-A53356C9CFC8}" srcOrd="4" destOrd="0" presId="urn:microsoft.com/office/officeart/2005/8/layout/lProcess3"/>
    <dgm:cxn modelId="{CB8AC080-F9B9-407A-A0A5-65D2311E258D}" type="presParOf" srcId="{DB5102E0-4A71-490B-AC10-A53356C9CFC8}" destId="{34DD909E-87C6-4B5E-9E93-B3497C8649F4}" srcOrd="0" destOrd="0" presId="urn:microsoft.com/office/officeart/2005/8/layout/lProcess3"/>
    <dgm:cxn modelId="{57A6DC48-2F04-44FD-9E37-150374CE8C7C}" type="presParOf" srcId="{DB5102E0-4A71-490B-AC10-A53356C9CFC8}" destId="{5B618822-B518-4EE3-8B5B-FB75EAF58CF6}" srcOrd="1" destOrd="0" presId="urn:microsoft.com/office/officeart/2005/8/layout/lProcess3"/>
    <dgm:cxn modelId="{209BC3CE-73BE-47FF-B514-6B9E44F3AF3F}" type="presParOf" srcId="{DB5102E0-4A71-490B-AC10-A53356C9CFC8}" destId="{F972565A-EDB5-4D9E-9B11-ED4E7665C870}" srcOrd="2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73C395-DCDB-4E0C-88AD-F2F4BF2AA78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5A3264D-6706-47E3-9335-FEBDA77A4F66}">
      <dgm:prSet phldrT="[Metin]" custT="1"/>
      <dgm:spPr/>
      <dgm:t>
        <a:bodyPr/>
        <a:lstStyle/>
        <a:p>
          <a:pPr algn="just"/>
          <a:r>
            <a:rPr lang="tr-TR" sz="3200" dirty="0" smtClean="0">
              <a:latin typeface="Andalus" pitchFamily="2" charset="-78"/>
              <a:cs typeface="Andalus" pitchFamily="2" charset="-78"/>
            </a:rPr>
            <a:t>    </a:t>
          </a:r>
        </a:p>
        <a:p>
          <a:pPr algn="l"/>
          <a:r>
            <a:rPr lang="tr-TR" sz="3200" dirty="0" smtClean="0">
              <a:latin typeface="Andalus" pitchFamily="2" charset="-78"/>
              <a:cs typeface="Andalus" pitchFamily="2" charset="-78"/>
            </a:rPr>
            <a:t>    </a:t>
          </a:r>
        </a:p>
        <a:p>
          <a:pPr algn="l"/>
          <a:r>
            <a:rPr lang="tr-TR" sz="3200" dirty="0" smtClean="0">
              <a:latin typeface="Andalus" pitchFamily="2" charset="-78"/>
              <a:cs typeface="Andalus" pitchFamily="2" charset="-78"/>
            </a:rPr>
            <a:t>    </a:t>
          </a:r>
          <a:r>
            <a:rPr lang="tr-TR" sz="3200" dirty="0" smtClean="0">
              <a:latin typeface="Andalus" pitchFamily="2" charset="-78"/>
              <a:cs typeface="Andalus" pitchFamily="2" charset="-78"/>
            </a:rPr>
            <a:t>DEPOLAMADA</a:t>
          </a:r>
          <a:endParaRPr lang="tr-TR" sz="2800" dirty="0">
            <a:latin typeface="Andalus" pitchFamily="2" charset="-78"/>
            <a:cs typeface="Andalus" pitchFamily="2" charset="-78"/>
          </a:endParaRPr>
        </a:p>
      </dgm:t>
    </dgm:pt>
    <dgm:pt modelId="{EDD5FA21-88CD-4167-8F41-C0A70D17CA6C}" type="parTrans" cxnId="{CC445FAB-9DA9-4447-B785-F67F63EA5EE9}">
      <dgm:prSet/>
      <dgm:spPr/>
      <dgm:t>
        <a:bodyPr/>
        <a:lstStyle/>
        <a:p>
          <a:endParaRPr lang="tr-TR"/>
        </a:p>
      </dgm:t>
    </dgm:pt>
    <dgm:pt modelId="{D0E9BF9B-F8A0-4396-923B-0FE08A36FE60}" type="sibTrans" cxnId="{CC445FAB-9DA9-4447-B785-F67F63EA5EE9}">
      <dgm:prSet/>
      <dgm:spPr/>
      <dgm:t>
        <a:bodyPr/>
        <a:lstStyle/>
        <a:p>
          <a:endParaRPr lang="tr-TR"/>
        </a:p>
      </dgm:t>
    </dgm:pt>
    <dgm:pt modelId="{FF396AAA-059A-4CAB-9F7F-96B1DFCD6A75}">
      <dgm:prSet phldrT="[Metin]" custT="1"/>
      <dgm:spPr/>
      <dgm:t>
        <a:bodyPr/>
        <a:lstStyle/>
        <a:p>
          <a:endParaRPr lang="tr-TR" sz="2800" b="0" dirty="0">
            <a:latin typeface="Andalus" pitchFamily="2" charset="-78"/>
            <a:cs typeface="Andalus" pitchFamily="2" charset="-78"/>
          </a:endParaRPr>
        </a:p>
      </dgm:t>
    </dgm:pt>
    <dgm:pt modelId="{C0236C74-6A1B-4134-B9A7-9F54BF5A90B0}" type="sibTrans" cxnId="{4EDD79AE-9E64-42BC-8D5E-C204E5C52A9E}">
      <dgm:prSet/>
      <dgm:spPr/>
      <dgm:t>
        <a:bodyPr/>
        <a:lstStyle/>
        <a:p>
          <a:endParaRPr lang="tr-TR"/>
        </a:p>
      </dgm:t>
    </dgm:pt>
    <dgm:pt modelId="{5A27CCA3-1335-4012-A026-D29F61DC30BF}" type="parTrans" cxnId="{4EDD79AE-9E64-42BC-8D5E-C204E5C52A9E}">
      <dgm:prSet/>
      <dgm:spPr/>
      <dgm:t>
        <a:bodyPr/>
        <a:lstStyle/>
        <a:p>
          <a:endParaRPr lang="tr-TR"/>
        </a:p>
      </dgm:t>
    </dgm:pt>
    <dgm:pt modelId="{389EFDB3-0AB5-45B1-A464-A3B365A3B1DF}">
      <dgm:prSet/>
      <dgm:spPr/>
      <dgm:t>
        <a:bodyPr/>
        <a:lstStyle/>
        <a:p>
          <a:r>
            <a:rPr lang="tr-TR" dirty="0" smtClean="0">
              <a:latin typeface="Andalus" pitchFamily="2" charset="-78"/>
              <a:cs typeface="Andalus" pitchFamily="2" charset="-78"/>
            </a:rPr>
            <a:t>Besin değeri kaybı,   </a:t>
          </a:r>
          <a:endParaRPr lang="tr-TR" dirty="0" smtClean="0">
            <a:latin typeface="Andalus" pitchFamily="2" charset="-78"/>
            <a:cs typeface="Andalus" pitchFamily="2" charset="-78"/>
          </a:endParaRPr>
        </a:p>
      </dgm:t>
    </dgm:pt>
    <dgm:pt modelId="{474B6737-ADE8-47F1-8EAA-C59C0D0C441E}" type="parTrans" cxnId="{71039022-2CB2-4014-A5A0-5433A6D1654E}">
      <dgm:prSet/>
      <dgm:spPr/>
      <dgm:t>
        <a:bodyPr/>
        <a:lstStyle/>
        <a:p>
          <a:endParaRPr lang="tr-TR"/>
        </a:p>
      </dgm:t>
    </dgm:pt>
    <dgm:pt modelId="{2EF61524-EF2B-4064-819D-5EE7C2432268}" type="sibTrans" cxnId="{71039022-2CB2-4014-A5A0-5433A6D1654E}">
      <dgm:prSet/>
      <dgm:spPr/>
      <dgm:t>
        <a:bodyPr/>
        <a:lstStyle/>
        <a:p>
          <a:endParaRPr lang="tr-TR"/>
        </a:p>
      </dgm:t>
    </dgm:pt>
    <dgm:pt modelId="{ECA058B2-FDE1-4203-9A6D-DF2A390277A9}">
      <dgm:prSet/>
      <dgm:spPr/>
      <dgm:t>
        <a:bodyPr/>
        <a:lstStyle/>
        <a:p>
          <a:r>
            <a:rPr lang="tr-TR" dirty="0" smtClean="0">
              <a:latin typeface="Andalus" pitchFamily="2" charset="-78"/>
              <a:cs typeface="Andalus" pitchFamily="2" charset="-78"/>
            </a:rPr>
            <a:t>miktar kaybı</a:t>
          </a:r>
          <a:endParaRPr lang="tr-TR" dirty="0" smtClean="0">
            <a:latin typeface="Andalus" pitchFamily="2" charset="-78"/>
            <a:cs typeface="Andalus" pitchFamily="2" charset="-78"/>
          </a:endParaRPr>
        </a:p>
      </dgm:t>
    </dgm:pt>
    <dgm:pt modelId="{2EDB3335-566A-4831-833E-B1F1B10E1639}" type="parTrans" cxnId="{235E7E7B-3252-4360-8B7F-8F7CC784CD80}">
      <dgm:prSet/>
      <dgm:spPr/>
      <dgm:t>
        <a:bodyPr/>
        <a:lstStyle/>
        <a:p>
          <a:endParaRPr lang="tr-TR"/>
        </a:p>
      </dgm:t>
    </dgm:pt>
    <dgm:pt modelId="{21CBA0D7-14EE-459A-98D1-A254EC4D78DC}" type="sibTrans" cxnId="{235E7E7B-3252-4360-8B7F-8F7CC784CD80}">
      <dgm:prSet/>
      <dgm:spPr/>
      <dgm:t>
        <a:bodyPr/>
        <a:lstStyle/>
        <a:p>
          <a:endParaRPr lang="tr-TR"/>
        </a:p>
      </dgm:t>
    </dgm:pt>
    <dgm:pt modelId="{C50394CA-69F4-4ACC-B65C-F7384DEBB590}" type="pres">
      <dgm:prSet presAssocID="{9A73C395-DCDB-4E0C-88AD-F2F4BF2AA78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163B22D-C6C9-4C53-9E9D-9B045CCABD12}" type="pres">
      <dgm:prSet presAssocID="{F5A3264D-6706-47E3-9335-FEBDA77A4F66}" presName="composite" presStyleCnt="0"/>
      <dgm:spPr/>
    </dgm:pt>
    <dgm:pt modelId="{74D3E764-067F-4BAD-B813-2757CB74DC53}" type="pres">
      <dgm:prSet presAssocID="{F5A3264D-6706-47E3-9335-FEBDA77A4F66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6F7084-DC34-4446-B189-F20950A9B09E}" type="pres">
      <dgm:prSet presAssocID="{F5A3264D-6706-47E3-9335-FEBDA77A4F66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8539B83-0548-45FA-82D4-437100CDC12E}" type="presOf" srcId="{ECA058B2-FDE1-4203-9A6D-DF2A390277A9}" destId="{546F7084-DC34-4446-B189-F20950A9B09E}" srcOrd="0" destOrd="2" presId="urn:microsoft.com/office/officeart/2005/8/layout/chevron2"/>
    <dgm:cxn modelId="{805F4E9B-86B3-4FFD-BB25-D8170DF8335D}" type="presOf" srcId="{F5A3264D-6706-47E3-9335-FEBDA77A4F66}" destId="{74D3E764-067F-4BAD-B813-2757CB74DC53}" srcOrd="0" destOrd="0" presId="urn:microsoft.com/office/officeart/2005/8/layout/chevron2"/>
    <dgm:cxn modelId="{D2FB0C03-AA58-498C-9B35-53A4BA1A7635}" type="presOf" srcId="{389EFDB3-0AB5-45B1-A464-A3B365A3B1DF}" destId="{546F7084-DC34-4446-B189-F20950A9B09E}" srcOrd="0" destOrd="1" presId="urn:microsoft.com/office/officeart/2005/8/layout/chevron2"/>
    <dgm:cxn modelId="{4A5674D1-2415-4359-A0D8-DFBE7AF020DB}" type="presOf" srcId="{FF396AAA-059A-4CAB-9F7F-96B1DFCD6A75}" destId="{546F7084-DC34-4446-B189-F20950A9B09E}" srcOrd="0" destOrd="0" presId="urn:microsoft.com/office/officeart/2005/8/layout/chevron2"/>
    <dgm:cxn modelId="{4EDD79AE-9E64-42BC-8D5E-C204E5C52A9E}" srcId="{F5A3264D-6706-47E3-9335-FEBDA77A4F66}" destId="{FF396AAA-059A-4CAB-9F7F-96B1DFCD6A75}" srcOrd="0" destOrd="0" parTransId="{5A27CCA3-1335-4012-A026-D29F61DC30BF}" sibTransId="{C0236C74-6A1B-4134-B9A7-9F54BF5A90B0}"/>
    <dgm:cxn modelId="{235E7E7B-3252-4360-8B7F-8F7CC784CD80}" srcId="{F5A3264D-6706-47E3-9335-FEBDA77A4F66}" destId="{ECA058B2-FDE1-4203-9A6D-DF2A390277A9}" srcOrd="2" destOrd="0" parTransId="{2EDB3335-566A-4831-833E-B1F1B10E1639}" sibTransId="{21CBA0D7-14EE-459A-98D1-A254EC4D78DC}"/>
    <dgm:cxn modelId="{5AFB6533-431B-4327-A2CD-0E895530C420}" type="presOf" srcId="{9A73C395-DCDB-4E0C-88AD-F2F4BF2AA78A}" destId="{C50394CA-69F4-4ACC-B65C-F7384DEBB590}" srcOrd="0" destOrd="0" presId="urn:microsoft.com/office/officeart/2005/8/layout/chevron2"/>
    <dgm:cxn modelId="{CC445FAB-9DA9-4447-B785-F67F63EA5EE9}" srcId="{9A73C395-DCDB-4E0C-88AD-F2F4BF2AA78A}" destId="{F5A3264D-6706-47E3-9335-FEBDA77A4F66}" srcOrd="0" destOrd="0" parTransId="{EDD5FA21-88CD-4167-8F41-C0A70D17CA6C}" sibTransId="{D0E9BF9B-F8A0-4396-923B-0FE08A36FE60}"/>
    <dgm:cxn modelId="{71039022-2CB2-4014-A5A0-5433A6D1654E}" srcId="{F5A3264D-6706-47E3-9335-FEBDA77A4F66}" destId="{389EFDB3-0AB5-45B1-A464-A3B365A3B1DF}" srcOrd="1" destOrd="0" parTransId="{474B6737-ADE8-47F1-8EAA-C59C0D0C441E}" sibTransId="{2EF61524-EF2B-4064-819D-5EE7C2432268}"/>
    <dgm:cxn modelId="{FCA24608-B4E4-42A3-BC1B-A51E0DC59997}" type="presParOf" srcId="{C50394CA-69F4-4ACC-B65C-F7384DEBB590}" destId="{5163B22D-C6C9-4C53-9E9D-9B045CCABD12}" srcOrd="0" destOrd="0" presId="urn:microsoft.com/office/officeart/2005/8/layout/chevron2"/>
    <dgm:cxn modelId="{06D06665-08A8-45A0-B452-74AD8787A855}" type="presParOf" srcId="{5163B22D-C6C9-4C53-9E9D-9B045CCABD12}" destId="{74D3E764-067F-4BAD-B813-2757CB74DC53}" srcOrd="0" destOrd="0" presId="urn:microsoft.com/office/officeart/2005/8/layout/chevron2"/>
    <dgm:cxn modelId="{204EFF19-E20A-4EAF-B16C-D06A4CAF2AFE}" type="presParOf" srcId="{5163B22D-C6C9-4C53-9E9D-9B045CCABD12}" destId="{546F7084-DC34-4446-B189-F20950A9B09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B6AAF7F-EDDE-40C7-885E-D9BDB5A5895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82A34D6-7288-4976-9BF2-4668C37D8460}">
      <dgm:prSet custT="1"/>
      <dgm:spPr/>
      <dgm:t>
        <a:bodyPr/>
        <a:lstStyle/>
        <a:p>
          <a:pPr rtl="0"/>
          <a:r>
            <a:rPr lang="tr-TR" sz="4000" dirty="0" err="1" smtClean="0">
              <a:latin typeface="Andalus" pitchFamily="2" charset="-78"/>
              <a:cs typeface="Andalus" pitchFamily="2" charset="-78"/>
            </a:rPr>
            <a:t>TBS’de</a:t>
          </a:r>
          <a:r>
            <a:rPr lang="tr-TR" sz="4000" dirty="0" smtClean="0">
              <a:latin typeface="Andalus" pitchFamily="2" charset="-78"/>
              <a:cs typeface="Andalus" pitchFamily="2" charset="-78"/>
            </a:rPr>
            <a:t> Kayıplar</a:t>
          </a:r>
          <a:endParaRPr lang="tr-TR" sz="4000" dirty="0">
            <a:latin typeface="Andalus" pitchFamily="2" charset="-78"/>
            <a:cs typeface="Andalus" pitchFamily="2" charset="-78"/>
          </a:endParaRPr>
        </a:p>
      </dgm:t>
    </dgm:pt>
    <dgm:pt modelId="{C687D570-AA11-4CCB-92BF-24348A41011E}" type="parTrans" cxnId="{410C4204-B223-47BB-9957-333CD9D0B879}">
      <dgm:prSet/>
      <dgm:spPr/>
      <dgm:t>
        <a:bodyPr/>
        <a:lstStyle/>
        <a:p>
          <a:endParaRPr lang="tr-TR"/>
        </a:p>
      </dgm:t>
    </dgm:pt>
    <dgm:pt modelId="{E9D2036D-54BC-4A51-BD15-04011F611E55}" type="sibTrans" cxnId="{410C4204-B223-47BB-9957-333CD9D0B879}">
      <dgm:prSet/>
      <dgm:spPr/>
      <dgm:t>
        <a:bodyPr/>
        <a:lstStyle/>
        <a:p>
          <a:endParaRPr lang="tr-TR"/>
        </a:p>
      </dgm:t>
    </dgm:pt>
    <dgm:pt modelId="{6C3ABDB8-479E-4957-9025-E34956AA932C}" type="pres">
      <dgm:prSet presAssocID="{CB6AAF7F-EDDE-40C7-885E-D9BDB5A5895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0076E4-12FC-4BC0-B147-BD26F6D9C09C}" type="pres">
      <dgm:prSet presAssocID="{CB6AAF7F-EDDE-40C7-885E-D9BDB5A58955}" presName="arrow" presStyleLbl="bgShp" presStyleIdx="0" presStyleCnt="1"/>
      <dgm:spPr>
        <a:solidFill>
          <a:srgbClr val="92D050"/>
        </a:solidFill>
      </dgm:spPr>
    </dgm:pt>
    <dgm:pt modelId="{94A27870-CE1A-4A83-94B4-5570B6D139A9}" type="pres">
      <dgm:prSet presAssocID="{CB6AAF7F-EDDE-40C7-885E-D9BDB5A58955}" presName="linearProcess" presStyleCnt="0"/>
      <dgm:spPr/>
    </dgm:pt>
    <dgm:pt modelId="{AD64723E-ACEF-4D6C-962D-2CD59CB7DF0C}" type="pres">
      <dgm:prSet presAssocID="{882A34D6-7288-4976-9BF2-4668C37D8460}" presName="textNode" presStyleLbl="node1" presStyleIdx="0" presStyleCnt="1" custScaleX="149616" custScaleY="16276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10C4204-B223-47BB-9957-333CD9D0B879}" srcId="{CB6AAF7F-EDDE-40C7-885E-D9BDB5A58955}" destId="{882A34D6-7288-4976-9BF2-4668C37D8460}" srcOrd="0" destOrd="0" parTransId="{C687D570-AA11-4CCB-92BF-24348A41011E}" sibTransId="{E9D2036D-54BC-4A51-BD15-04011F611E55}"/>
    <dgm:cxn modelId="{10CF4464-036E-480A-A7ED-8BE3229DAAD3}" type="presOf" srcId="{CB6AAF7F-EDDE-40C7-885E-D9BDB5A58955}" destId="{6C3ABDB8-479E-4957-9025-E34956AA932C}" srcOrd="0" destOrd="0" presId="urn:microsoft.com/office/officeart/2005/8/layout/hProcess9"/>
    <dgm:cxn modelId="{04398AFC-C5C4-4B31-B021-67275C469239}" type="presOf" srcId="{882A34D6-7288-4976-9BF2-4668C37D8460}" destId="{AD64723E-ACEF-4D6C-962D-2CD59CB7DF0C}" srcOrd="0" destOrd="0" presId="urn:microsoft.com/office/officeart/2005/8/layout/hProcess9"/>
    <dgm:cxn modelId="{0DE0289D-64DA-4A9D-ABA2-988AFC37ABF7}" type="presParOf" srcId="{6C3ABDB8-479E-4957-9025-E34956AA932C}" destId="{590076E4-12FC-4BC0-B147-BD26F6D9C09C}" srcOrd="0" destOrd="0" presId="urn:microsoft.com/office/officeart/2005/8/layout/hProcess9"/>
    <dgm:cxn modelId="{EA3A0039-B0F8-4A4D-B716-9E0C02B9BEEB}" type="presParOf" srcId="{6C3ABDB8-479E-4957-9025-E34956AA932C}" destId="{94A27870-CE1A-4A83-94B4-5570B6D139A9}" srcOrd="1" destOrd="0" presId="urn:microsoft.com/office/officeart/2005/8/layout/hProcess9"/>
    <dgm:cxn modelId="{EDEE4071-AF19-49B1-A5FB-F8A1AD2CEDD7}" type="presParOf" srcId="{94A27870-CE1A-4A83-94B4-5570B6D139A9}" destId="{AD64723E-ACEF-4D6C-962D-2CD59CB7DF0C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A73C395-DCDB-4E0C-88AD-F2F4BF2AA78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F396AAA-059A-4CAB-9F7F-96B1DFCD6A75}">
      <dgm:prSet phldrT="[Metin]" custT="1"/>
      <dgm:spPr/>
      <dgm:t>
        <a:bodyPr/>
        <a:lstStyle/>
        <a:p>
          <a:r>
            <a:rPr lang="tr-TR" sz="2800" dirty="0" smtClean="0">
              <a:latin typeface="Andalus" pitchFamily="2" charset="-78"/>
              <a:cs typeface="Andalus" pitchFamily="2" charset="-78"/>
            </a:rPr>
            <a:t>Besin değeri kaybı,   </a:t>
          </a:r>
          <a:endParaRPr lang="tr-TR" sz="2800" b="0" dirty="0">
            <a:latin typeface="Andalus" pitchFamily="2" charset="-78"/>
            <a:cs typeface="Andalus" pitchFamily="2" charset="-78"/>
          </a:endParaRPr>
        </a:p>
      </dgm:t>
    </dgm:pt>
    <dgm:pt modelId="{5A27CCA3-1335-4012-A026-D29F61DC30BF}" type="parTrans" cxnId="{4EDD79AE-9E64-42BC-8D5E-C204E5C52A9E}">
      <dgm:prSet/>
      <dgm:spPr/>
      <dgm:t>
        <a:bodyPr/>
        <a:lstStyle/>
        <a:p>
          <a:endParaRPr lang="tr-TR"/>
        </a:p>
      </dgm:t>
    </dgm:pt>
    <dgm:pt modelId="{C0236C74-6A1B-4134-B9A7-9F54BF5A90B0}" type="sibTrans" cxnId="{4EDD79AE-9E64-42BC-8D5E-C204E5C52A9E}">
      <dgm:prSet/>
      <dgm:spPr/>
      <dgm:t>
        <a:bodyPr/>
        <a:lstStyle/>
        <a:p>
          <a:endParaRPr lang="tr-TR"/>
        </a:p>
      </dgm:t>
    </dgm:pt>
    <dgm:pt modelId="{F5A3264D-6706-47E3-9335-FEBDA77A4F66}">
      <dgm:prSet phldrT="[Metin]" custT="1"/>
      <dgm:spPr/>
      <dgm:t>
        <a:bodyPr/>
        <a:lstStyle/>
        <a:p>
          <a:pPr algn="just"/>
          <a:r>
            <a:rPr lang="tr-TR" sz="3200" dirty="0" smtClean="0">
              <a:latin typeface="Andalus" pitchFamily="2" charset="-78"/>
              <a:cs typeface="Andalus" pitchFamily="2" charset="-78"/>
            </a:rPr>
            <a:t>    </a:t>
          </a:r>
        </a:p>
        <a:p>
          <a:pPr algn="l"/>
          <a:r>
            <a:rPr lang="tr-TR" sz="3200" dirty="0" smtClean="0">
              <a:latin typeface="Andalus" pitchFamily="2" charset="-78"/>
              <a:cs typeface="Andalus" pitchFamily="2" charset="-78"/>
            </a:rPr>
            <a:t>      HAZIRLAMADA</a:t>
          </a:r>
        </a:p>
        <a:p>
          <a:pPr algn="ctr"/>
          <a:endParaRPr lang="tr-TR" sz="2800" dirty="0">
            <a:latin typeface="Andalus" pitchFamily="2" charset="-78"/>
            <a:cs typeface="Andalus" pitchFamily="2" charset="-78"/>
          </a:endParaRPr>
        </a:p>
      </dgm:t>
    </dgm:pt>
    <dgm:pt modelId="{EDD5FA21-88CD-4167-8F41-C0A70D17CA6C}" type="parTrans" cxnId="{CC445FAB-9DA9-4447-B785-F67F63EA5EE9}">
      <dgm:prSet/>
      <dgm:spPr/>
      <dgm:t>
        <a:bodyPr/>
        <a:lstStyle/>
        <a:p>
          <a:endParaRPr lang="tr-TR"/>
        </a:p>
      </dgm:t>
    </dgm:pt>
    <dgm:pt modelId="{D0E9BF9B-F8A0-4396-923B-0FE08A36FE60}" type="sibTrans" cxnId="{CC445FAB-9DA9-4447-B785-F67F63EA5EE9}">
      <dgm:prSet/>
      <dgm:spPr/>
      <dgm:t>
        <a:bodyPr/>
        <a:lstStyle/>
        <a:p>
          <a:endParaRPr lang="tr-TR"/>
        </a:p>
      </dgm:t>
    </dgm:pt>
    <dgm:pt modelId="{4C1D3DB0-2B24-409E-8775-53A5EB3C80A3}">
      <dgm:prSet phldrT="[Metin]" custT="1"/>
      <dgm:spPr/>
      <dgm:t>
        <a:bodyPr/>
        <a:lstStyle/>
        <a:p>
          <a:endParaRPr lang="tr-TR" sz="2800" b="0" dirty="0">
            <a:latin typeface="Andalus" pitchFamily="2" charset="-78"/>
            <a:cs typeface="Andalus" pitchFamily="2" charset="-78"/>
          </a:endParaRPr>
        </a:p>
      </dgm:t>
    </dgm:pt>
    <dgm:pt modelId="{93E8AA10-03E4-460E-8707-039C7D24CCEC}" type="parTrans" cxnId="{7DE0257F-952B-43A7-8BA5-5944AA0EB2CA}">
      <dgm:prSet/>
      <dgm:spPr/>
      <dgm:t>
        <a:bodyPr/>
        <a:lstStyle/>
        <a:p>
          <a:endParaRPr lang="tr-TR"/>
        </a:p>
      </dgm:t>
    </dgm:pt>
    <dgm:pt modelId="{10731EED-4620-4BE6-AA1D-3FBB60632A26}" type="sibTrans" cxnId="{7DE0257F-952B-43A7-8BA5-5944AA0EB2CA}">
      <dgm:prSet/>
      <dgm:spPr/>
      <dgm:t>
        <a:bodyPr/>
        <a:lstStyle/>
        <a:p>
          <a:endParaRPr lang="tr-TR"/>
        </a:p>
      </dgm:t>
    </dgm:pt>
    <dgm:pt modelId="{0A0F17A2-DD31-4B7F-ADDC-B41F65DD2FD3}">
      <dgm:prSet custT="1"/>
      <dgm:spPr/>
      <dgm:t>
        <a:bodyPr/>
        <a:lstStyle/>
        <a:p>
          <a:r>
            <a:rPr lang="tr-TR" sz="2800" dirty="0" smtClean="0">
              <a:latin typeface="Andalus" pitchFamily="2" charset="-78"/>
              <a:cs typeface="Andalus" pitchFamily="2" charset="-78"/>
            </a:rPr>
            <a:t>besin miktar kaybı</a:t>
          </a:r>
          <a:endParaRPr lang="tr-TR" sz="2800" dirty="0"/>
        </a:p>
      </dgm:t>
    </dgm:pt>
    <dgm:pt modelId="{6FF1B0F4-41C5-4025-A828-87D47F61B3F8}" type="parTrans" cxnId="{F60F6930-4DDA-4C9C-913B-D16D167C420E}">
      <dgm:prSet/>
      <dgm:spPr/>
      <dgm:t>
        <a:bodyPr/>
        <a:lstStyle/>
        <a:p>
          <a:endParaRPr lang="tr-TR"/>
        </a:p>
      </dgm:t>
    </dgm:pt>
    <dgm:pt modelId="{C097E988-235D-4BDD-AE33-E22EE1E3CE36}" type="sibTrans" cxnId="{F60F6930-4DDA-4C9C-913B-D16D167C420E}">
      <dgm:prSet/>
      <dgm:spPr/>
      <dgm:t>
        <a:bodyPr/>
        <a:lstStyle/>
        <a:p>
          <a:endParaRPr lang="tr-TR"/>
        </a:p>
      </dgm:t>
    </dgm:pt>
    <dgm:pt modelId="{C50394CA-69F4-4ACC-B65C-F7384DEBB590}" type="pres">
      <dgm:prSet presAssocID="{9A73C395-DCDB-4E0C-88AD-F2F4BF2AA78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163B22D-C6C9-4C53-9E9D-9B045CCABD12}" type="pres">
      <dgm:prSet presAssocID="{F5A3264D-6706-47E3-9335-FEBDA77A4F66}" presName="composite" presStyleCnt="0"/>
      <dgm:spPr/>
    </dgm:pt>
    <dgm:pt modelId="{74D3E764-067F-4BAD-B813-2757CB74DC53}" type="pres">
      <dgm:prSet presAssocID="{F5A3264D-6706-47E3-9335-FEBDA77A4F66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6F7084-DC34-4446-B189-F20950A9B09E}" type="pres">
      <dgm:prSet presAssocID="{F5A3264D-6706-47E3-9335-FEBDA77A4F66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5276CD8-088E-49F4-B734-CB89C87BD0F6}" type="presOf" srcId="{0A0F17A2-DD31-4B7F-ADDC-B41F65DD2FD3}" destId="{546F7084-DC34-4446-B189-F20950A9B09E}" srcOrd="0" destOrd="1" presId="urn:microsoft.com/office/officeart/2005/8/layout/chevron2"/>
    <dgm:cxn modelId="{4EDD79AE-9E64-42BC-8D5E-C204E5C52A9E}" srcId="{F5A3264D-6706-47E3-9335-FEBDA77A4F66}" destId="{FF396AAA-059A-4CAB-9F7F-96B1DFCD6A75}" srcOrd="0" destOrd="0" parTransId="{5A27CCA3-1335-4012-A026-D29F61DC30BF}" sibTransId="{C0236C74-6A1B-4134-B9A7-9F54BF5A90B0}"/>
    <dgm:cxn modelId="{F60F6930-4DDA-4C9C-913B-D16D167C420E}" srcId="{F5A3264D-6706-47E3-9335-FEBDA77A4F66}" destId="{0A0F17A2-DD31-4B7F-ADDC-B41F65DD2FD3}" srcOrd="1" destOrd="0" parTransId="{6FF1B0F4-41C5-4025-A828-87D47F61B3F8}" sibTransId="{C097E988-235D-4BDD-AE33-E22EE1E3CE36}"/>
    <dgm:cxn modelId="{D54CA714-0243-493D-89E6-A427A3D6D44C}" type="presOf" srcId="{FF396AAA-059A-4CAB-9F7F-96B1DFCD6A75}" destId="{546F7084-DC34-4446-B189-F20950A9B09E}" srcOrd="0" destOrd="0" presId="urn:microsoft.com/office/officeart/2005/8/layout/chevron2"/>
    <dgm:cxn modelId="{130F9D76-69CA-4B80-A806-36758B989667}" type="presOf" srcId="{9A73C395-DCDB-4E0C-88AD-F2F4BF2AA78A}" destId="{C50394CA-69F4-4ACC-B65C-F7384DEBB590}" srcOrd="0" destOrd="0" presId="urn:microsoft.com/office/officeart/2005/8/layout/chevron2"/>
    <dgm:cxn modelId="{288CE48A-7D9C-4F28-8640-3CC0BA8BE84A}" type="presOf" srcId="{4C1D3DB0-2B24-409E-8775-53A5EB3C80A3}" destId="{546F7084-DC34-4446-B189-F20950A9B09E}" srcOrd="0" destOrd="2" presId="urn:microsoft.com/office/officeart/2005/8/layout/chevron2"/>
    <dgm:cxn modelId="{7DE0257F-952B-43A7-8BA5-5944AA0EB2CA}" srcId="{F5A3264D-6706-47E3-9335-FEBDA77A4F66}" destId="{4C1D3DB0-2B24-409E-8775-53A5EB3C80A3}" srcOrd="2" destOrd="0" parTransId="{93E8AA10-03E4-460E-8707-039C7D24CCEC}" sibTransId="{10731EED-4620-4BE6-AA1D-3FBB60632A26}"/>
    <dgm:cxn modelId="{97734BCD-ECE7-47FE-8655-A9ED5D0D966C}" type="presOf" srcId="{F5A3264D-6706-47E3-9335-FEBDA77A4F66}" destId="{74D3E764-067F-4BAD-B813-2757CB74DC53}" srcOrd="0" destOrd="0" presId="urn:microsoft.com/office/officeart/2005/8/layout/chevron2"/>
    <dgm:cxn modelId="{CC445FAB-9DA9-4447-B785-F67F63EA5EE9}" srcId="{9A73C395-DCDB-4E0C-88AD-F2F4BF2AA78A}" destId="{F5A3264D-6706-47E3-9335-FEBDA77A4F66}" srcOrd="0" destOrd="0" parTransId="{EDD5FA21-88CD-4167-8F41-C0A70D17CA6C}" sibTransId="{D0E9BF9B-F8A0-4396-923B-0FE08A36FE60}"/>
    <dgm:cxn modelId="{EBF85DA8-E222-4902-A455-B0CBF0B33578}" type="presParOf" srcId="{C50394CA-69F4-4ACC-B65C-F7384DEBB590}" destId="{5163B22D-C6C9-4C53-9E9D-9B045CCABD12}" srcOrd="0" destOrd="0" presId="urn:microsoft.com/office/officeart/2005/8/layout/chevron2"/>
    <dgm:cxn modelId="{1C6169FD-DB0D-4E38-8598-4A4D29D202F2}" type="presParOf" srcId="{5163B22D-C6C9-4C53-9E9D-9B045CCABD12}" destId="{74D3E764-067F-4BAD-B813-2757CB74DC53}" srcOrd="0" destOrd="0" presId="urn:microsoft.com/office/officeart/2005/8/layout/chevron2"/>
    <dgm:cxn modelId="{5BF4D3AD-8F7B-40A8-B11F-CD9DA21E1FCA}" type="presParOf" srcId="{5163B22D-C6C9-4C53-9E9D-9B045CCABD12}" destId="{546F7084-DC34-4446-B189-F20950A9B09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B6AAF7F-EDDE-40C7-885E-D9BDB5A5895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82A34D6-7288-4976-9BF2-4668C37D8460}">
      <dgm:prSet custT="1"/>
      <dgm:spPr/>
      <dgm:t>
        <a:bodyPr/>
        <a:lstStyle/>
        <a:p>
          <a:pPr rtl="0"/>
          <a:r>
            <a:rPr lang="tr-TR" sz="4000" dirty="0" err="1" smtClean="0">
              <a:latin typeface="Andalus" pitchFamily="2" charset="-78"/>
              <a:cs typeface="Andalus" pitchFamily="2" charset="-78"/>
            </a:rPr>
            <a:t>TBS’de</a:t>
          </a:r>
          <a:r>
            <a:rPr lang="tr-TR" sz="4000" dirty="0" smtClean="0">
              <a:latin typeface="Andalus" pitchFamily="2" charset="-78"/>
              <a:cs typeface="Andalus" pitchFamily="2" charset="-78"/>
            </a:rPr>
            <a:t> Kayıplar</a:t>
          </a:r>
          <a:endParaRPr lang="tr-TR" sz="4000" dirty="0">
            <a:latin typeface="Andalus" pitchFamily="2" charset="-78"/>
            <a:cs typeface="Andalus" pitchFamily="2" charset="-78"/>
          </a:endParaRPr>
        </a:p>
      </dgm:t>
    </dgm:pt>
    <dgm:pt modelId="{C687D570-AA11-4CCB-92BF-24348A41011E}" type="parTrans" cxnId="{410C4204-B223-47BB-9957-333CD9D0B879}">
      <dgm:prSet/>
      <dgm:spPr/>
      <dgm:t>
        <a:bodyPr/>
        <a:lstStyle/>
        <a:p>
          <a:endParaRPr lang="tr-TR"/>
        </a:p>
      </dgm:t>
    </dgm:pt>
    <dgm:pt modelId="{E9D2036D-54BC-4A51-BD15-04011F611E55}" type="sibTrans" cxnId="{410C4204-B223-47BB-9957-333CD9D0B879}">
      <dgm:prSet/>
      <dgm:spPr/>
      <dgm:t>
        <a:bodyPr/>
        <a:lstStyle/>
        <a:p>
          <a:endParaRPr lang="tr-TR"/>
        </a:p>
      </dgm:t>
    </dgm:pt>
    <dgm:pt modelId="{6C3ABDB8-479E-4957-9025-E34956AA932C}" type="pres">
      <dgm:prSet presAssocID="{CB6AAF7F-EDDE-40C7-885E-D9BDB5A5895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0076E4-12FC-4BC0-B147-BD26F6D9C09C}" type="pres">
      <dgm:prSet presAssocID="{CB6AAF7F-EDDE-40C7-885E-D9BDB5A58955}" presName="arrow" presStyleLbl="bgShp" presStyleIdx="0" presStyleCnt="1"/>
      <dgm:spPr>
        <a:solidFill>
          <a:srgbClr val="92D050"/>
        </a:solidFill>
      </dgm:spPr>
    </dgm:pt>
    <dgm:pt modelId="{94A27870-CE1A-4A83-94B4-5570B6D139A9}" type="pres">
      <dgm:prSet presAssocID="{CB6AAF7F-EDDE-40C7-885E-D9BDB5A58955}" presName="linearProcess" presStyleCnt="0"/>
      <dgm:spPr/>
    </dgm:pt>
    <dgm:pt modelId="{AD64723E-ACEF-4D6C-962D-2CD59CB7DF0C}" type="pres">
      <dgm:prSet presAssocID="{882A34D6-7288-4976-9BF2-4668C37D8460}" presName="textNode" presStyleLbl="node1" presStyleIdx="0" presStyleCnt="1" custScaleX="149616" custScaleY="16276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10C4204-B223-47BB-9957-333CD9D0B879}" srcId="{CB6AAF7F-EDDE-40C7-885E-D9BDB5A58955}" destId="{882A34D6-7288-4976-9BF2-4668C37D8460}" srcOrd="0" destOrd="0" parTransId="{C687D570-AA11-4CCB-92BF-24348A41011E}" sibTransId="{E9D2036D-54BC-4A51-BD15-04011F611E55}"/>
    <dgm:cxn modelId="{899F8EFB-6944-480E-BEF2-1FF5FB5097C3}" type="presOf" srcId="{882A34D6-7288-4976-9BF2-4668C37D8460}" destId="{AD64723E-ACEF-4D6C-962D-2CD59CB7DF0C}" srcOrd="0" destOrd="0" presId="urn:microsoft.com/office/officeart/2005/8/layout/hProcess9"/>
    <dgm:cxn modelId="{3AC434BA-C6E7-4612-8062-819860461B38}" type="presOf" srcId="{CB6AAF7F-EDDE-40C7-885E-D9BDB5A58955}" destId="{6C3ABDB8-479E-4957-9025-E34956AA932C}" srcOrd="0" destOrd="0" presId="urn:microsoft.com/office/officeart/2005/8/layout/hProcess9"/>
    <dgm:cxn modelId="{04C1CAD2-D0A0-499C-94A5-8375D8A3308E}" type="presParOf" srcId="{6C3ABDB8-479E-4957-9025-E34956AA932C}" destId="{590076E4-12FC-4BC0-B147-BD26F6D9C09C}" srcOrd="0" destOrd="0" presId="urn:microsoft.com/office/officeart/2005/8/layout/hProcess9"/>
    <dgm:cxn modelId="{5E8EC5BE-9349-4482-B8C2-3019DF51E79B}" type="presParOf" srcId="{6C3ABDB8-479E-4957-9025-E34956AA932C}" destId="{94A27870-CE1A-4A83-94B4-5570B6D139A9}" srcOrd="1" destOrd="0" presId="urn:microsoft.com/office/officeart/2005/8/layout/hProcess9"/>
    <dgm:cxn modelId="{CB0D214F-DD30-40B1-9449-67524BAAF192}" type="presParOf" srcId="{94A27870-CE1A-4A83-94B4-5570B6D139A9}" destId="{AD64723E-ACEF-4D6C-962D-2CD59CB7DF0C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A73C395-DCDB-4E0C-88AD-F2F4BF2AA78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F396AAA-059A-4CAB-9F7F-96B1DFCD6A75}">
      <dgm:prSet phldrT="[Metin]" custT="1"/>
      <dgm:spPr/>
      <dgm:t>
        <a:bodyPr/>
        <a:lstStyle/>
        <a:p>
          <a:r>
            <a:rPr lang="tr-TR" sz="2800" dirty="0" smtClean="0">
              <a:latin typeface="Andalus" pitchFamily="2" charset="-78"/>
              <a:cs typeface="Andalus" pitchFamily="2" charset="-78"/>
            </a:rPr>
            <a:t>Besin değeri kaybı,   </a:t>
          </a:r>
          <a:endParaRPr lang="tr-TR" sz="2800" b="0" dirty="0">
            <a:latin typeface="Andalus" pitchFamily="2" charset="-78"/>
            <a:cs typeface="Andalus" pitchFamily="2" charset="-78"/>
          </a:endParaRPr>
        </a:p>
      </dgm:t>
    </dgm:pt>
    <dgm:pt modelId="{5A27CCA3-1335-4012-A026-D29F61DC30BF}" type="parTrans" cxnId="{4EDD79AE-9E64-42BC-8D5E-C204E5C52A9E}">
      <dgm:prSet/>
      <dgm:spPr/>
      <dgm:t>
        <a:bodyPr/>
        <a:lstStyle/>
        <a:p>
          <a:endParaRPr lang="tr-TR"/>
        </a:p>
      </dgm:t>
    </dgm:pt>
    <dgm:pt modelId="{C0236C74-6A1B-4134-B9A7-9F54BF5A90B0}" type="sibTrans" cxnId="{4EDD79AE-9E64-42BC-8D5E-C204E5C52A9E}">
      <dgm:prSet/>
      <dgm:spPr/>
      <dgm:t>
        <a:bodyPr/>
        <a:lstStyle/>
        <a:p>
          <a:endParaRPr lang="tr-TR"/>
        </a:p>
      </dgm:t>
    </dgm:pt>
    <dgm:pt modelId="{F5A3264D-6706-47E3-9335-FEBDA77A4F66}">
      <dgm:prSet phldrT="[Metin]" custT="1"/>
      <dgm:spPr/>
      <dgm:t>
        <a:bodyPr/>
        <a:lstStyle/>
        <a:p>
          <a:pPr algn="just"/>
          <a:r>
            <a:rPr lang="tr-TR" sz="3200" dirty="0" smtClean="0">
              <a:latin typeface="Andalus" pitchFamily="2" charset="-78"/>
              <a:cs typeface="Andalus" pitchFamily="2" charset="-78"/>
            </a:rPr>
            <a:t>    </a:t>
          </a:r>
        </a:p>
        <a:p>
          <a:pPr algn="l"/>
          <a:r>
            <a:rPr lang="tr-TR" sz="3200" dirty="0" smtClean="0">
              <a:latin typeface="Andalus" pitchFamily="2" charset="-78"/>
              <a:cs typeface="Andalus" pitchFamily="2" charset="-78"/>
            </a:rPr>
            <a:t>       PİŞİRMEDE</a:t>
          </a:r>
        </a:p>
        <a:p>
          <a:pPr algn="ctr"/>
          <a:endParaRPr lang="tr-TR" sz="2800" dirty="0">
            <a:latin typeface="Andalus" pitchFamily="2" charset="-78"/>
            <a:cs typeface="Andalus" pitchFamily="2" charset="-78"/>
          </a:endParaRPr>
        </a:p>
      </dgm:t>
    </dgm:pt>
    <dgm:pt modelId="{EDD5FA21-88CD-4167-8F41-C0A70D17CA6C}" type="parTrans" cxnId="{CC445FAB-9DA9-4447-B785-F67F63EA5EE9}">
      <dgm:prSet/>
      <dgm:spPr/>
      <dgm:t>
        <a:bodyPr/>
        <a:lstStyle/>
        <a:p>
          <a:endParaRPr lang="tr-TR"/>
        </a:p>
      </dgm:t>
    </dgm:pt>
    <dgm:pt modelId="{D0E9BF9B-F8A0-4396-923B-0FE08A36FE60}" type="sibTrans" cxnId="{CC445FAB-9DA9-4447-B785-F67F63EA5EE9}">
      <dgm:prSet/>
      <dgm:spPr/>
      <dgm:t>
        <a:bodyPr/>
        <a:lstStyle/>
        <a:p>
          <a:endParaRPr lang="tr-TR"/>
        </a:p>
      </dgm:t>
    </dgm:pt>
    <dgm:pt modelId="{86D36823-7DB7-4A87-9A5D-64D65F70F22B}">
      <dgm:prSet custT="1"/>
      <dgm:spPr/>
      <dgm:t>
        <a:bodyPr/>
        <a:lstStyle/>
        <a:p>
          <a:r>
            <a:rPr lang="tr-TR" sz="2800" dirty="0" smtClean="0">
              <a:latin typeface="Andalus" pitchFamily="2" charset="-78"/>
              <a:cs typeface="Andalus" pitchFamily="2" charset="-78"/>
            </a:rPr>
            <a:t>besin miktar kaybı</a:t>
          </a:r>
          <a:endParaRPr lang="tr-TR" sz="2800" dirty="0"/>
        </a:p>
      </dgm:t>
    </dgm:pt>
    <dgm:pt modelId="{399EFC4E-0CA7-46C1-A96A-97A91E44A861}" type="parTrans" cxnId="{F878E533-E2B0-4370-9F9B-3FC1E8687425}">
      <dgm:prSet/>
      <dgm:spPr/>
      <dgm:t>
        <a:bodyPr/>
        <a:lstStyle/>
        <a:p>
          <a:endParaRPr lang="tr-TR"/>
        </a:p>
      </dgm:t>
    </dgm:pt>
    <dgm:pt modelId="{2BBA99ED-A402-4FDB-9FF4-FD34C67711D6}" type="sibTrans" cxnId="{F878E533-E2B0-4370-9F9B-3FC1E8687425}">
      <dgm:prSet/>
      <dgm:spPr/>
      <dgm:t>
        <a:bodyPr/>
        <a:lstStyle/>
        <a:p>
          <a:endParaRPr lang="tr-TR"/>
        </a:p>
      </dgm:t>
    </dgm:pt>
    <dgm:pt modelId="{C50394CA-69F4-4ACC-B65C-F7384DEBB590}" type="pres">
      <dgm:prSet presAssocID="{9A73C395-DCDB-4E0C-88AD-F2F4BF2AA78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163B22D-C6C9-4C53-9E9D-9B045CCABD12}" type="pres">
      <dgm:prSet presAssocID="{F5A3264D-6706-47E3-9335-FEBDA77A4F66}" presName="composite" presStyleCnt="0"/>
      <dgm:spPr/>
    </dgm:pt>
    <dgm:pt modelId="{74D3E764-067F-4BAD-B813-2757CB74DC53}" type="pres">
      <dgm:prSet presAssocID="{F5A3264D-6706-47E3-9335-FEBDA77A4F66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6F7084-DC34-4446-B189-F20950A9B09E}" type="pres">
      <dgm:prSet presAssocID="{F5A3264D-6706-47E3-9335-FEBDA77A4F66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BB1721C3-AF1A-4DC7-90C1-F5FE4E7844A7}" type="presOf" srcId="{FF396AAA-059A-4CAB-9F7F-96B1DFCD6A75}" destId="{546F7084-DC34-4446-B189-F20950A9B09E}" srcOrd="0" destOrd="0" presId="urn:microsoft.com/office/officeart/2005/8/layout/chevron2"/>
    <dgm:cxn modelId="{D65861D1-4FE8-41F4-BE31-B21D2F804A74}" type="presOf" srcId="{86D36823-7DB7-4A87-9A5D-64D65F70F22B}" destId="{546F7084-DC34-4446-B189-F20950A9B09E}" srcOrd="0" destOrd="1" presId="urn:microsoft.com/office/officeart/2005/8/layout/chevron2"/>
    <dgm:cxn modelId="{FD896BE5-1ED4-4784-B273-F3F73E82F1A9}" type="presOf" srcId="{F5A3264D-6706-47E3-9335-FEBDA77A4F66}" destId="{74D3E764-067F-4BAD-B813-2757CB74DC53}" srcOrd="0" destOrd="0" presId="urn:microsoft.com/office/officeart/2005/8/layout/chevron2"/>
    <dgm:cxn modelId="{4EDD79AE-9E64-42BC-8D5E-C204E5C52A9E}" srcId="{F5A3264D-6706-47E3-9335-FEBDA77A4F66}" destId="{FF396AAA-059A-4CAB-9F7F-96B1DFCD6A75}" srcOrd="0" destOrd="0" parTransId="{5A27CCA3-1335-4012-A026-D29F61DC30BF}" sibTransId="{C0236C74-6A1B-4134-B9A7-9F54BF5A90B0}"/>
    <dgm:cxn modelId="{CC445FAB-9DA9-4447-B785-F67F63EA5EE9}" srcId="{9A73C395-DCDB-4E0C-88AD-F2F4BF2AA78A}" destId="{F5A3264D-6706-47E3-9335-FEBDA77A4F66}" srcOrd="0" destOrd="0" parTransId="{EDD5FA21-88CD-4167-8F41-C0A70D17CA6C}" sibTransId="{D0E9BF9B-F8A0-4396-923B-0FE08A36FE60}"/>
    <dgm:cxn modelId="{EB529566-591B-479E-B3F0-D9E093C9DF65}" type="presOf" srcId="{9A73C395-DCDB-4E0C-88AD-F2F4BF2AA78A}" destId="{C50394CA-69F4-4ACC-B65C-F7384DEBB590}" srcOrd="0" destOrd="0" presId="urn:microsoft.com/office/officeart/2005/8/layout/chevron2"/>
    <dgm:cxn modelId="{F878E533-E2B0-4370-9F9B-3FC1E8687425}" srcId="{F5A3264D-6706-47E3-9335-FEBDA77A4F66}" destId="{86D36823-7DB7-4A87-9A5D-64D65F70F22B}" srcOrd="1" destOrd="0" parTransId="{399EFC4E-0CA7-46C1-A96A-97A91E44A861}" sibTransId="{2BBA99ED-A402-4FDB-9FF4-FD34C67711D6}"/>
    <dgm:cxn modelId="{4FC49301-6112-414B-BEA4-DAC5D699D171}" type="presParOf" srcId="{C50394CA-69F4-4ACC-B65C-F7384DEBB590}" destId="{5163B22D-C6C9-4C53-9E9D-9B045CCABD12}" srcOrd="0" destOrd="0" presId="urn:microsoft.com/office/officeart/2005/8/layout/chevron2"/>
    <dgm:cxn modelId="{8F69CE81-6E5F-4A3D-A4F7-9BD6D975C9A1}" type="presParOf" srcId="{5163B22D-C6C9-4C53-9E9D-9B045CCABD12}" destId="{74D3E764-067F-4BAD-B813-2757CB74DC53}" srcOrd="0" destOrd="0" presId="urn:microsoft.com/office/officeart/2005/8/layout/chevron2"/>
    <dgm:cxn modelId="{28025DB9-40D7-403B-B5EF-E5C19BD14065}" type="presParOf" srcId="{5163B22D-C6C9-4C53-9E9D-9B045CCABD12}" destId="{546F7084-DC34-4446-B189-F20950A9B09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B6AAF7F-EDDE-40C7-885E-D9BDB5A5895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82A34D6-7288-4976-9BF2-4668C37D8460}">
      <dgm:prSet custT="1"/>
      <dgm:spPr/>
      <dgm:t>
        <a:bodyPr/>
        <a:lstStyle/>
        <a:p>
          <a:pPr rtl="0"/>
          <a:r>
            <a:rPr lang="tr-TR" sz="4000" dirty="0" err="1" smtClean="0">
              <a:latin typeface="Andalus" pitchFamily="2" charset="-78"/>
              <a:cs typeface="Andalus" pitchFamily="2" charset="-78"/>
            </a:rPr>
            <a:t>TBS’de</a:t>
          </a:r>
          <a:r>
            <a:rPr lang="tr-TR" sz="4000" dirty="0" smtClean="0">
              <a:latin typeface="Andalus" pitchFamily="2" charset="-78"/>
              <a:cs typeface="Andalus" pitchFamily="2" charset="-78"/>
            </a:rPr>
            <a:t> Kayıplar</a:t>
          </a:r>
          <a:endParaRPr lang="tr-TR" sz="4000" dirty="0">
            <a:latin typeface="Andalus" pitchFamily="2" charset="-78"/>
            <a:cs typeface="Andalus" pitchFamily="2" charset="-78"/>
          </a:endParaRPr>
        </a:p>
      </dgm:t>
    </dgm:pt>
    <dgm:pt modelId="{C687D570-AA11-4CCB-92BF-24348A41011E}" type="parTrans" cxnId="{410C4204-B223-47BB-9957-333CD9D0B879}">
      <dgm:prSet/>
      <dgm:spPr/>
      <dgm:t>
        <a:bodyPr/>
        <a:lstStyle/>
        <a:p>
          <a:endParaRPr lang="tr-TR"/>
        </a:p>
      </dgm:t>
    </dgm:pt>
    <dgm:pt modelId="{E9D2036D-54BC-4A51-BD15-04011F611E55}" type="sibTrans" cxnId="{410C4204-B223-47BB-9957-333CD9D0B879}">
      <dgm:prSet/>
      <dgm:spPr/>
      <dgm:t>
        <a:bodyPr/>
        <a:lstStyle/>
        <a:p>
          <a:endParaRPr lang="tr-TR"/>
        </a:p>
      </dgm:t>
    </dgm:pt>
    <dgm:pt modelId="{6C3ABDB8-479E-4957-9025-E34956AA932C}" type="pres">
      <dgm:prSet presAssocID="{CB6AAF7F-EDDE-40C7-885E-D9BDB5A58955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90076E4-12FC-4BC0-B147-BD26F6D9C09C}" type="pres">
      <dgm:prSet presAssocID="{CB6AAF7F-EDDE-40C7-885E-D9BDB5A58955}" presName="arrow" presStyleLbl="bgShp" presStyleIdx="0" presStyleCnt="1"/>
      <dgm:spPr>
        <a:solidFill>
          <a:srgbClr val="92D050"/>
        </a:solidFill>
      </dgm:spPr>
    </dgm:pt>
    <dgm:pt modelId="{94A27870-CE1A-4A83-94B4-5570B6D139A9}" type="pres">
      <dgm:prSet presAssocID="{CB6AAF7F-EDDE-40C7-885E-D9BDB5A58955}" presName="linearProcess" presStyleCnt="0"/>
      <dgm:spPr/>
    </dgm:pt>
    <dgm:pt modelId="{AD64723E-ACEF-4D6C-962D-2CD59CB7DF0C}" type="pres">
      <dgm:prSet presAssocID="{882A34D6-7288-4976-9BF2-4668C37D8460}" presName="textNode" presStyleLbl="node1" presStyleIdx="0" presStyleCnt="1" custScaleX="149616" custScaleY="16276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410C4204-B223-47BB-9957-333CD9D0B879}" srcId="{CB6AAF7F-EDDE-40C7-885E-D9BDB5A58955}" destId="{882A34D6-7288-4976-9BF2-4668C37D8460}" srcOrd="0" destOrd="0" parTransId="{C687D570-AA11-4CCB-92BF-24348A41011E}" sibTransId="{E9D2036D-54BC-4A51-BD15-04011F611E55}"/>
    <dgm:cxn modelId="{42D39ED9-3441-4DFD-A99C-6059374773C8}" type="presOf" srcId="{CB6AAF7F-EDDE-40C7-885E-D9BDB5A58955}" destId="{6C3ABDB8-479E-4957-9025-E34956AA932C}" srcOrd="0" destOrd="0" presId="urn:microsoft.com/office/officeart/2005/8/layout/hProcess9"/>
    <dgm:cxn modelId="{DB30E4B1-6383-4D62-A88B-527E5178D810}" type="presOf" srcId="{882A34D6-7288-4976-9BF2-4668C37D8460}" destId="{AD64723E-ACEF-4D6C-962D-2CD59CB7DF0C}" srcOrd="0" destOrd="0" presId="urn:microsoft.com/office/officeart/2005/8/layout/hProcess9"/>
    <dgm:cxn modelId="{197951D3-5934-4AC4-B218-4B9056C8015A}" type="presParOf" srcId="{6C3ABDB8-479E-4957-9025-E34956AA932C}" destId="{590076E4-12FC-4BC0-B147-BD26F6D9C09C}" srcOrd="0" destOrd="0" presId="urn:microsoft.com/office/officeart/2005/8/layout/hProcess9"/>
    <dgm:cxn modelId="{5F57408F-3990-4DCD-9B4A-F66021316B23}" type="presParOf" srcId="{6C3ABDB8-479E-4957-9025-E34956AA932C}" destId="{94A27870-CE1A-4A83-94B4-5570B6D139A9}" srcOrd="1" destOrd="0" presId="urn:microsoft.com/office/officeart/2005/8/layout/hProcess9"/>
    <dgm:cxn modelId="{117E76E9-08DA-4C69-B10D-6E96E2D6EDBC}" type="presParOf" srcId="{94A27870-CE1A-4A83-94B4-5570B6D139A9}" destId="{AD64723E-ACEF-4D6C-962D-2CD59CB7DF0C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A73C395-DCDB-4E0C-88AD-F2F4BF2AA78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F396AAA-059A-4CAB-9F7F-96B1DFCD6A75}">
      <dgm:prSet phldrT="[Metin]" custT="1"/>
      <dgm:spPr/>
      <dgm:t>
        <a:bodyPr/>
        <a:lstStyle/>
        <a:p>
          <a:r>
            <a:rPr lang="tr-TR" sz="2800" dirty="0" smtClean="0">
              <a:latin typeface="Andalus" pitchFamily="2" charset="-78"/>
              <a:cs typeface="Andalus" pitchFamily="2" charset="-78"/>
            </a:rPr>
            <a:t>Besin miktar kaybı</a:t>
          </a:r>
          <a:endParaRPr lang="tr-TR" sz="2800" b="0" dirty="0">
            <a:latin typeface="Andalus" pitchFamily="2" charset="-78"/>
            <a:cs typeface="Andalus" pitchFamily="2" charset="-78"/>
          </a:endParaRPr>
        </a:p>
      </dgm:t>
    </dgm:pt>
    <dgm:pt modelId="{5A27CCA3-1335-4012-A026-D29F61DC30BF}" type="parTrans" cxnId="{4EDD79AE-9E64-42BC-8D5E-C204E5C52A9E}">
      <dgm:prSet/>
      <dgm:spPr/>
      <dgm:t>
        <a:bodyPr/>
        <a:lstStyle/>
        <a:p>
          <a:endParaRPr lang="tr-TR"/>
        </a:p>
      </dgm:t>
    </dgm:pt>
    <dgm:pt modelId="{C0236C74-6A1B-4134-B9A7-9F54BF5A90B0}" type="sibTrans" cxnId="{4EDD79AE-9E64-42BC-8D5E-C204E5C52A9E}">
      <dgm:prSet/>
      <dgm:spPr/>
      <dgm:t>
        <a:bodyPr/>
        <a:lstStyle/>
        <a:p>
          <a:endParaRPr lang="tr-TR"/>
        </a:p>
      </dgm:t>
    </dgm:pt>
    <dgm:pt modelId="{F5A3264D-6706-47E3-9335-FEBDA77A4F66}">
      <dgm:prSet phldrT="[Metin]" custT="1"/>
      <dgm:spPr/>
      <dgm:t>
        <a:bodyPr/>
        <a:lstStyle/>
        <a:p>
          <a:pPr algn="just"/>
          <a:r>
            <a:rPr lang="tr-TR" sz="3200" dirty="0" smtClean="0">
              <a:latin typeface="Andalus" pitchFamily="2" charset="-78"/>
              <a:cs typeface="Andalus" pitchFamily="2" charset="-78"/>
            </a:rPr>
            <a:t>    </a:t>
          </a:r>
        </a:p>
        <a:p>
          <a:pPr algn="l"/>
          <a:r>
            <a:rPr lang="tr-TR" sz="3200" dirty="0" smtClean="0">
              <a:latin typeface="Andalus" pitchFamily="2" charset="-78"/>
              <a:cs typeface="Andalus" pitchFamily="2" charset="-78"/>
            </a:rPr>
            <a:t>           SERVİS</a:t>
          </a:r>
          <a:r>
            <a:rPr lang="tr-TR" sz="3000" dirty="0" smtClean="0">
              <a:latin typeface="Andalus" pitchFamily="2" charset="-78"/>
              <a:cs typeface="Andalus" pitchFamily="2" charset="-78"/>
            </a:rPr>
            <a:t>  </a:t>
          </a:r>
        </a:p>
        <a:p>
          <a:pPr algn="ctr"/>
          <a:endParaRPr lang="tr-TR" sz="2800" dirty="0">
            <a:latin typeface="Andalus" pitchFamily="2" charset="-78"/>
            <a:cs typeface="Andalus" pitchFamily="2" charset="-78"/>
          </a:endParaRPr>
        </a:p>
      </dgm:t>
    </dgm:pt>
    <dgm:pt modelId="{EDD5FA21-88CD-4167-8F41-C0A70D17CA6C}" type="parTrans" cxnId="{CC445FAB-9DA9-4447-B785-F67F63EA5EE9}">
      <dgm:prSet/>
      <dgm:spPr/>
      <dgm:t>
        <a:bodyPr/>
        <a:lstStyle/>
        <a:p>
          <a:endParaRPr lang="tr-TR"/>
        </a:p>
      </dgm:t>
    </dgm:pt>
    <dgm:pt modelId="{D0E9BF9B-F8A0-4396-923B-0FE08A36FE60}" type="sibTrans" cxnId="{CC445FAB-9DA9-4447-B785-F67F63EA5EE9}">
      <dgm:prSet/>
      <dgm:spPr/>
      <dgm:t>
        <a:bodyPr/>
        <a:lstStyle/>
        <a:p>
          <a:endParaRPr lang="tr-TR"/>
        </a:p>
      </dgm:t>
    </dgm:pt>
    <dgm:pt modelId="{C50394CA-69F4-4ACC-B65C-F7384DEBB590}" type="pres">
      <dgm:prSet presAssocID="{9A73C395-DCDB-4E0C-88AD-F2F4BF2AA78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5163B22D-C6C9-4C53-9E9D-9B045CCABD12}" type="pres">
      <dgm:prSet presAssocID="{F5A3264D-6706-47E3-9335-FEBDA77A4F66}" presName="composite" presStyleCnt="0"/>
      <dgm:spPr/>
    </dgm:pt>
    <dgm:pt modelId="{74D3E764-067F-4BAD-B813-2757CB74DC53}" type="pres">
      <dgm:prSet presAssocID="{F5A3264D-6706-47E3-9335-FEBDA77A4F66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6F7084-DC34-4446-B189-F20950A9B09E}" type="pres">
      <dgm:prSet presAssocID="{F5A3264D-6706-47E3-9335-FEBDA77A4F66}" presName="descendantText" presStyleLbl="alignAcc1" presStyleIdx="0" presStyleCnt="1" custLinFactNeighborX="668" custLinFactNeighborY="-15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2701DDD-42E7-4FD4-997F-E834FC795DD1}" type="presOf" srcId="{F5A3264D-6706-47E3-9335-FEBDA77A4F66}" destId="{74D3E764-067F-4BAD-B813-2757CB74DC53}" srcOrd="0" destOrd="0" presId="urn:microsoft.com/office/officeart/2005/8/layout/chevron2"/>
    <dgm:cxn modelId="{4EDD79AE-9E64-42BC-8D5E-C204E5C52A9E}" srcId="{F5A3264D-6706-47E3-9335-FEBDA77A4F66}" destId="{FF396AAA-059A-4CAB-9F7F-96B1DFCD6A75}" srcOrd="0" destOrd="0" parTransId="{5A27CCA3-1335-4012-A026-D29F61DC30BF}" sibTransId="{C0236C74-6A1B-4134-B9A7-9F54BF5A90B0}"/>
    <dgm:cxn modelId="{CC445FAB-9DA9-4447-B785-F67F63EA5EE9}" srcId="{9A73C395-DCDB-4E0C-88AD-F2F4BF2AA78A}" destId="{F5A3264D-6706-47E3-9335-FEBDA77A4F66}" srcOrd="0" destOrd="0" parTransId="{EDD5FA21-88CD-4167-8F41-C0A70D17CA6C}" sibTransId="{D0E9BF9B-F8A0-4396-923B-0FE08A36FE60}"/>
    <dgm:cxn modelId="{7287BBC2-50F9-4BC3-89FD-03FE60C06BF5}" type="presOf" srcId="{9A73C395-DCDB-4E0C-88AD-F2F4BF2AA78A}" destId="{C50394CA-69F4-4ACC-B65C-F7384DEBB590}" srcOrd="0" destOrd="0" presId="urn:microsoft.com/office/officeart/2005/8/layout/chevron2"/>
    <dgm:cxn modelId="{71E4A6C0-89B7-4F36-A323-F1B39117DBAC}" type="presOf" srcId="{FF396AAA-059A-4CAB-9F7F-96B1DFCD6A75}" destId="{546F7084-DC34-4446-B189-F20950A9B09E}" srcOrd="0" destOrd="0" presId="urn:microsoft.com/office/officeart/2005/8/layout/chevron2"/>
    <dgm:cxn modelId="{850C27A7-F323-469A-848B-8EE82EA843B9}" type="presParOf" srcId="{C50394CA-69F4-4ACC-B65C-F7384DEBB590}" destId="{5163B22D-C6C9-4C53-9E9D-9B045CCABD12}" srcOrd="0" destOrd="0" presId="urn:microsoft.com/office/officeart/2005/8/layout/chevron2"/>
    <dgm:cxn modelId="{024A35B9-6B52-4AEE-8FD8-4B48BFEBC8B9}" type="presParOf" srcId="{5163B22D-C6C9-4C53-9E9D-9B045CCABD12}" destId="{74D3E764-067F-4BAD-B813-2757CB74DC53}" srcOrd="0" destOrd="0" presId="urn:microsoft.com/office/officeart/2005/8/layout/chevron2"/>
    <dgm:cxn modelId="{16FF88EC-90EF-46E3-AAB0-7861ABB3BE99}" type="presParOf" srcId="{5163B22D-C6C9-4C53-9E9D-9B045CCABD12}" destId="{546F7084-DC34-4446-B189-F20950A9B09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2AF3AB6-D055-4EAE-B455-25E27B0377A0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ACF240D-19BF-47A9-B8C3-9D443ED916DA}">
      <dgm:prSet phldrT="[Metin]"/>
      <dgm:spPr/>
      <dgm:t>
        <a:bodyPr/>
        <a:lstStyle/>
        <a:p>
          <a:r>
            <a:rPr lang="tr-TR" dirty="0" smtClean="0">
              <a:effectLst/>
              <a:latin typeface="Andalus" pitchFamily="2" charset="-78"/>
              <a:cs typeface="Andalus" pitchFamily="2" charset="-78"/>
            </a:rPr>
            <a:t>Sıcak su</a:t>
          </a:r>
          <a:endParaRPr lang="tr-TR" dirty="0"/>
        </a:p>
      </dgm:t>
    </dgm:pt>
    <dgm:pt modelId="{744D3303-A0F7-4ED1-AA83-E9A81F76E60F}" type="parTrans" cxnId="{6527F6F6-D610-4255-A9E7-4876160AF0CC}">
      <dgm:prSet/>
      <dgm:spPr/>
    </dgm:pt>
    <dgm:pt modelId="{593F3A36-83A9-44D0-A955-8B5A94796AC7}" type="sibTrans" cxnId="{6527F6F6-D610-4255-A9E7-4876160AF0CC}">
      <dgm:prSet/>
      <dgm:spPr/>
    </dgm:pt>
    <dgm:pt modelId="{E4F1CBC4-C187-47E6-B4F1-014DB9FF9423}">
      <dgm:prSet phldrT="[Metin]"/>
      <dgm:spPr/>
      <dgm:t>
        <a:bodyPr/>
        <a:lstStyle/>
        <a:p>
          <a:r>
            <a:rPr lang="tr-TR" dirty="0" smtClean="0">
              <a:effectLst/>
              <a:latin typeface="Andalus" pitchFamily="2" charset="-78"/>
              <a:cs typeface="Andalus" pitchFamily="2" charset="-78"/>
            </a:rPr>
            <a:t>Deterjan</a:t>
          </a:r>
          <a:endParaRPr lang="tr-TR" dirty="0"/>
        </a:p>
      </dgm:t>
    </dgm:pt>
    <dgm:pt modelId="{DF5762FF-B3BA-4815-9852-BB88C5F61E04}" type="parTrans" cxnId="{9F056785-7A1A-424E-B81F-42E77A8C841E}">
      <dgm:prSet/>
      <dgm:spPr/>
    </dgm:pt>
    <dgm:pt modelId="{ACDD2134-022C-4036-AEBA-77BB830CB03A}" type="sibTrans" cxnId="{9F056785-7A1A-424E-B81F-42E77A8C841E}">
      <dgm:prSet/>
      <dgm:spPr/>
    </dgm:pt>
    <dgm:pt modelId="{89F78F82-6DF9-498E-89B7-FC10E384A2C3}">
      <dgm:prSet phldrT="[Metin]"/>
      <dgm:spPr/>
      <dgm:t>
        <a:bodyPr/>
        <a:lstStyle/>
        <a:p>
          <a:r>
            <a:rPr lang="tr-TR" dirty="0" smtClean="0">
              <a:effectLst/>
              <a:latin typeface="Andalus" pitchFamily="2" charset="-78"/>
              <a:cs typeface="Andalus" pitchFamily="2" charset="-78"/>
            </a:rPr>
            <a:t>Fiziksel uğraşı </a:t>
          </a:r>
          <a:endParaRPr lang="tr-TR" dirty="0"/>
        </a:p>
      </dgm:t>
    </dgm:pt>
    <dgm:pt modelId="{0208188D-CAB8-41E0-B16F-8F16A34EDAA8}" type="parTrans" cxnId="{01963E3E-03D4-4074-BD65-E2D88FDFF59B}">
      <dgm:prSet/>
      <dgm:spPr/>
    </dgm:pt>
    <dgm:pt modelId="{E0A804CF-EC71-4C21-808F-5B3C249B585E}" type="sibTrans" cxnId="{01963E3E-03D4-4074-BD65-E2D88FDFF59B}">
      <dgm:prSet/>
      <dgm:spPr/>
    </dgm:pt>
    <dgm:pt modelId="{35257E06-B7E6-4D75-811C-5D97F3E5382B}" type="pres">
      <dgm:prSet presAssocID="{92AF3AB6-D055-4EAE-B455-25E27B0377A0}" presName="CompostProcess" presStyleCnt="0">
        <dgm:presLayoutVars>
          <dgm:dir/>
          <dgm:resizeHandles val="exact"/>
        </dgm:presLayoutVars>
      </dgm:prSet>
      <dgm:spPr/>
    </dgm:pt>
    <dgm:pt modelId="{5D5F8BBA-0C34-4E21-836D-F257F1DF6379}" type="pres">
      <dgm:prSet presAssocID="{92AF3AB6-D055-4EAE-B455-25E27B0377A0}" presName="arrow" presStyleLbl="bgShp" presStyleIdx="0" presStyleCnt="1"/>
      <dgm:spPr/>
    </dgm:pt>
    <dgm:pt modelId="{3DBACD85-E4C6-40D1-8BB5-5BBC9DCECDD3}" type="pres">
      <dgm:prSet presAssocID="{92AF3AB6-D055-4EAE-B455-25E27B0377A0}" presName="linearProcess" presStyleCnt="0"/>
      <dgm:spPr/>
    </dgm:pt>
    <dgm:pt modelId="{8003EC4D-DDBE-438C-844E-09600D96FF5F}" type="pres">
      <dgm:prSet presAssocID="{2ACF240D-19BF-47A9-B8C3-9D443ED916D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D8ACD79-3672-4FE4-BE90-61FE9BB4E6DE}" type="pres">
      <dgm:prSet presAssocID="{593F3A36-83A9-44D0-A955-8B5A94796AC7}" presName="sibTrans" presStyleCnt="0"/>
      <dgm:spPr/>
    </dgm:pt>
    <dgm:pt modelId="{1DDA1C2D-56ED-49CB-A79F-807D95910832}" type="pres">
      <dgm:prSet presAssocID="{E4F1CBC4-C187-47E6-B4F1-014DB9FF942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A2E3F07-FCC9-4882-A804-322F63E44799}" type="pres">
      <dgm:prSet presAssocID="{ACDD2134-022C-4036-AEBA-77BB830CB03A}" presName="sibTrans" presStyleCnt="0"/>
      <dgm:spPr/>
    </dgm:pt>
    <dgm:pt modelId="{DA8E8A98-6AE9-4BA1-9998-8430290DA556}" type="pres">
      <dgm:prSet presAssocID="{89F78F82-6DF9-498E-89B7-FC10E384A2C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63A28A4-1E33-4AF7-8756-06831CE141F6}" type="presOf" srcId="{E4F1CBC4-C187-47E6-B4F1-014DB9FF9423}" destId="{1DDA1C2D-56ED-49CB-A79F-807D95910832}" srcOrd="0" destOrd="0" presId="urn:microsoft.com/office/officeart/2005/8/layout/hProcess9"/>
    <dgm:cxn modelId="{A6AF9FB7-9875-49BB-9A41-480A6A9D28FC}" type="presOf" srcId="{92AF3AB6-D055-4EAE-B455-25E27B0377A0}" destId="{35257E06-B7E6-4D75-811C-5D97F3E5382B}" srcOrd="0" destOrd="0" presId="urn:microsoft.com/office/officeart/2005/8/layout/hProcess9"/>
    <dgm:cxn modelId="{D4E845AF-363B-4523-8604-BEA45FD4F293}" type="presOf" srcId="{89F78F82-6DF9-498E-89B7-FC10E384A2C3}" destId="{DA8E8A98-6AE9-4BA1-9998-8430290DA556}" srcOrd="0" destOrd="0" presId="urn:microsoft.com/office/officeart/2005/8/layout/hProcess9"/>
    <dgm:cxn modelId="{6527F6F6-D610-4255-A9E7-4876160AF0CC}" srcId="{92AF3AB6-D055-4EAE-B455-25E27B0377A0}" destId="{2ACF240D-19BF-47A9-B8C3-9D443ED916DA}" srcOrd="0" destOrd="0" parTransId="{744D3303-A0F7-4ED1-AA83-E9A81F76E60F}" sibTransId="{593F3A36-83A9-44D0-A955-8B5A94796AC7}"/>
    <dgm:cxn modelId="{01963E3E-03D4-4074-BD65-E2D88FDFF59B}" srcId="{92AF3AB6-D055-4EAE-B455-25E27B0377A0}" destId="{89F78F82-6DF9-498E-89B7-FC10E384A2C3}" srcOrd="2" destOrd="0" parTransId="{0208188D-CAB8-41E0-B16F-8F16A34EDAA8}" sibTransId="{E0A804CF-EC71-4C21-808F-5B3C249B585E}"/>
    <dgm:cxn modelId="{9F056785-7A1A-424E-B81F-42E77A8C841E}" srcId="{92AF3AB6-D055-4EAE-B455-25E27B0377A0}" destId="{E4F1CBC4-C187-47E6-B4F1-014DB9FF9423}" srcOrd="1" destOrd="0" parTransId="{DF5762FF-B3BA-4815-9852-BB88C5F61E04}" sibTransId="{ACDD2134-022C-4036-AEBA-77BB830CB03A}"/>
    <dgm:cxn modelId="{D46F8F6B-88C3-4C55-B184-69FF586ECDFC}" type="presOf" srcId="{2ACF240D-19BF-47A9-B8C3-9D443ED916DA}" destId="{8003EC4D-DDBE-438C-844E-09600D96FF5F}" srcOrd="0" destOrd="0" presId="urn:microsoft.com/office/officeart/2005/8/layout/hProcess9"/>
    <dgm:cxn modelId="{60741076-6B13-4113-A149-AB7702A06D2A}" type="presParOf" srcId="{35257E06-B7E6-4D75-811C-5D97F3E5382B}" destId="{5D5F8BBA-0C34-4E21-836D-F257F1DF6379}" srcOrd="0" destOrd="0" presId="urn:microsoft.com/office/officeart/2005/8/layout/hProcess9"/>
    <dgm:cxn modelId="{20BD1A06-1485-485F-87B9-80D92FFF73B5}" type="presParOf" srcId="{35257E06-B7E6-4D75-811C-5D97F3E5382B}" destId="{3DBACD85-E4C6-40D1-8BB5-5BBC9DCECDD3}" srcOrd="1" destOrd="0" presId="urn:microsoft.com/office/officeart/2005/8/layout/hProcess9"/>
    <dgm:cxn modelId="{50A20F52-7ABB-454E-8F53-2F8A6515DB0D}" type="presParOf" srcId="{3DBACD85-E4C6-40D1-8BB5-5BBC9DCECDD3}" destId="{8003EC4D-DDBE-438C-844E-09600D96FF5F}" srcOrd="0" destOrd="0" presId="urn:microsoft.com/office/officeart/2005/8/layout/hProcess9"/>
    <dgm:cxn modelId="{F8C4FE57-5AC3-4085-8D8B-66ED6AC31B8A}" type="presParOf" srcId="{3DBACD85-E4C6-40D1-8BB5-5BBC9DCECDD3}" destId="{4D8ACD79-3672-4FE4-BE90-61FE9BB4E6DE}" srcOrd="1" destOrd="0" presId="urn:microsoft.com/office/officeart/2005/8/layout/hProcess9"/>
    <dgm:cxn modelId="{6BBA1FE9-E3EE-4F32-A219-43911402D91A}" type="presParOf" srcId="{3DBACD85-E4C6-40D1-8BB5-5BBC9DCECDD3}" destId="{1DDA1C2D-56ED-49CB-A79F-807D95910832}" srcOrd="2" destOrd="0" presId="urn:microsoft.com/office/officeart/2005/8/layout/hProcess9"/>
    <dgm:cxn modelId="{DE8D5899-7FE1-4546-95D0-2A5A8D0F646E}" type="presParOf" srcId="{3DBACD85-E4C6-40D1-8BB5-5BBC9DCECDD3}" destId="{AA2E3F07-FCC9-4882-A804-322F63E44799}" srcOrd="3" destOrd="0" presId="urn:microsoft.com/office/officeart/2005/8/layout/hProcess9"/>
    <dgm:cxn modelId="{C1C6EFAF-E022-4BF0-84A2-0BA2CF59F0AA}" type="presParOf" srcId="{3DBACD85-E4C6-40D1-8BB5-5BBC9DCECDD3}" destId="{DA8E8A98-6AE9-4BA1-9998-8430290DA556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076E4-12FC-4BC0-B147-BD26F6D9C09C}">
      <dsp:nvSpPr>
        <dsp:cNvPr id="0" name=""/>
        <dsp:cNvSpPr/>
      </dsp:nvSpPr>
      <dsp:spPr>
        <a:xfrm>
          <a:off x="617219" y="0"/>
          <a:ext cx="6995160" cy="1139825"/>
        </a:xfrm>
        <a:prstGeom prst="rightArrow">
          <a:avLst/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64723E-ACEF-4D6C-962D-2CD59CB7DF0C}">
      <dsp:nvSpPr>
        <dsp:cNvPr id="0" name=""/>
        <dsp:cNvSpPr/>
      </dsp:nvSpPr>
      <dsp:spPr>
        <a:xfrm>
          <a:off x="1998537" y="198858"/>
          <a:ext cx="4232524" cy="7421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err="1" smtClean="0">
              <a:latin typeface="Andalus" pitchFamily="2" charset="-78"/>
              <a:cs typeface="Andalus" pitchFamily="2" charset="-78"/>
            </a:rPr>
            <a:t>TBS’de</a:t>
          </a:r>
          <a:r>
            <a:rPr lang="tr-TR" sz="4000" kern="1200" dirty="0" smtClean="0">
              <a:latin typeface="Andalus" pitchFamily="2" charset="-78"/>
              <a:cs typeface="Andalus" pitchFamily="2" charset="-78"/>
            </a:rPr>
            <a:t> Kayıplar</a:t>
          </a:r>
          <a:endParaRPr lang="tr-TR" sz="4000" kern="1200" dirty="0">
            <a:latin typeface="Andalus" pitchFamily="2" charset="-78"/>
            <a:cs typeface="Andalus" pitchFamily="2" charset="-78"/>
          </a:endParaRPr>
        </a:p>
      </dsp:txBody>
      <dsp:txXfrm>
        <a:off x="2034764" y="235085"/>
        <a:ext cx="4160070" cy="66965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082F59-CAAF-4C10-A505-BFDA01F2E4A4}">
      <dsp:nvSpPr>
        <dsp:cNvPr id="0" name=""/>
        <dsp:cNvSpPr/>
      </dsp:nvSpPr>
      <dsp:spPr>
        <a:xfrm>
          <a:off x="0" y="0"/>
          <a:ext cx="3754933" cy="15019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Ön temizlik</a:t>
          </a:r>
          <a:r>
            <a:rPr lang="tr-TR" sz="2800" b="0" kern="1200" dirty="0" smtClean="0">
              <a:effectLst/>
              <a:latin typeface="Andalus" pitchFamily="2" charset="-78"/>
              <a:cs typeface="Andalus" pitchFamily="2" charset="-78"/>
            </a:rPr>
            <a:t> </a:t>
          </a:r>
          <a:endParaRPr lang="tr-TR" sz="2800" b="0" kern="1200" dirty="0">
            <a:effectLst/>
          </a:endParaRPr>
        </a:p>
      </dsp:txBody>
      <dsp:txXfrm>
        <a:off x="750987" y="0"/>
        <a:ext cx="2252960" cy="1501973"/>
      </dsp:txXfrm>
    </dsp:sp>
    <dsp:sp modelId="{C178F35F-908D-4F08-8EED-F5F7A2AEB127}">
      <dsp:nvSpPr>
        <dsp:cNvPr id="0" name=""/>
        <dsp:cNvSpPr/>
      </dsp:nvSpPr>
      <dsp:spPr>
        <a:xfrm>
          <a:off x="3781012" y="129136"/>
          <a:ext cx="4366068" cy="124663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kaba kirlerin çoğunu temizlemek(örneğin tabaktaki artık yemek.)</a:t>
          </a:r>
          <a:endParaRPr lang="tr-TR" sz="2400" b="0" kern="1200" dirty="0">
            <a:solidFill>
              <a:srgbClr val="000000"/>
            </a:solidFill>
            <a:effectLst/>
          </a:endParaRPr>
        </a:p>
      </dsp:txBody>
      <dsp:txXfrm>
        <a:off x="4404331" y="129136"/>
        <a:ext cx="3119431" cy="1246637"/>
      </dsp:txXfrm>
    </dsp:sp>
    <dsp:sp modelId="{1046C89F-6220-4441-9775-F678E8A68515}">
      <dsp:nvSpPr>
        <dsp:cNvPr id="0" name=""/>
        <dsp:cNvSpPr/>
      </dsp:nvSpPr>
      <dsp:spPr>
        <a:xfrm>
          <a:off x="0" y="1728197"/>
          <a:ext cx="3754933" cy="15019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Ana temizlik</a:t>
          </a:r>
          <a:r>
            <a:rPr lang="tr-TR" sz="2800" b="0" kern="1200" dirty="0" smtClean="0">
              <a:effectLst/>
              <a:latin typeface="Andalus" pitchFamily="2" charset="-78"/>
              <a:cs typeface="Andalus" pitchFamily="2" charset="-78"/>
            </a:rPr>
            <a:t> </a:t>
          </a:r>
          <a:endParaRPr lang="tr-TR" sz="2800" b="0" kern="1200" dirty="0">
            <a:effectLst/>
          </a:endParaRPr>
        </a:p>
      </dsp:txBody>
      <dsp:txXfrm>
        <a:off x="750987" y="1728197"/>
        <a:ext cx="2252960" cy="1501973"/>
      </dsp:txXfrm>
    </dsp:sp>
    <dsp:sp modelId="{C631CBFA-1F7F-4548-B0C6-F1DE54BE30F0}">
      <dsp:nvSpPr>
        <dsp:cNvPr id="0" name=""/>
        <dsp:cNvSpPr/>
      </dsp:nvSpPr>
      <dsp:spPr>
        <a:xfrm>
          <a:off x="3781012" y="1841386"/>
          <a:ext cx="4463400" cy="124663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sıcak su(en az 43</a:t>
          </a:r>
          <a:r>
            <a:rPr lang="en-US" sz="2400" b="0" kern="120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°</a:t>
          </a:r>
          <a:r>
            <a:rPr lang="tr-TR" sz="2400" b="0" kern="120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c) ve deterjanla yapılmalıdır</a:t>
          </a:r>
          <a:r>
            <a:rPr lang="tr-TR" sz="2400" b="0" kern="1200" dirty="0" smtClean="0">
              <a:effectLst/>
              <a:latin typeface="Andalus" pitchFamily="2" charset="-78"/>
              <a:cs typeface="Andalus" pitchFamily="2" charset="-78"/>
            </a:rPr>
            <a:t>.</a:t>
          </a:r>
          <a:endParaRPr lang="tr-TR" sz="2400" b="0" kern="1200" dirty="0">
            <a:effectLst/>
          </a:endParaRPr>
        </a:p>
      </dsp:txBody>
      <dsp:txXfrm>
        <a:off x="4404331" y="1841386"/>
        <a:ext cx="3216763" cy="1246637"/>
      </dsp:txXfrm>
    </dsp:sp>
    <dsp:sp modelId="{9D667119-3624-4D51-8BDE-8C2FCE9070CE}">
      <dsp:nvSpPr>
        <dsp:cNvPr id="0" name=""/>
        <dsp:cNvSpPr/>
      </dsp:nvSpPr>
      <dsp:spPr>
        <a:xfrm>
          <a:off x="0" y="3384378"/>
          <a:ext cx="3754933" cy="15019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Durulama: </a:t>
          </a:r>
          <a:endParaRPr lang="tr-TR" sz="2800" b="0" kern="1200" dirty="0">
            <a:effectLst/>
          </a:endParaRPr>
        </a:p>
      </dsp:txBody>
      <dsp:txXfrm>
        <a:off x="750987" y="3384378"/>
        <a:ext cx="2252960" cy="1501973"/>
      </dsp:txXfrm>
    </dsp:sp>
    <dsp:sp modelId="{23DE7AE8-171F-400F-8E00-1E07A95FB30E}">
      <dsp:nvSpPr>
        <dsp:cNvPr id="0" name=""/>
        <dsp:cNvSpPr/>
      </dsp:nvSpPr>
      <dsp:spPr>
        <a:xfrm>
          <a:off x="3781012" y="3553636"/>
          <a:ext cx="4848767" cy="1246637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lvl="0" algn="just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b="0" kern="120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deterjan iyice durulanmalıdır </a:t>
          </a:r>
          <a:endParaRPr lang="tr-TR" sz="2400" b="0" kern="1200" dirty="0">
            <a:solidFill>
              <a:srgbClr val="000000"/>
            </a:solidFill>
            <a:effectLst/>
          </a:endParaRPr>
        </a:p>
      </dsp:txBody>
      <dsp:txXfrm>
        <a:off x="4404331" y="3553636"/>
        <a:ext cx="3602130" cy="124663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1D4C15-D687-4DFC-ADA9-33F83030462D}">
      <dsp:nvSpPr>
        <dsp:cNvPr id="0" name=""/>
        <dsp:cNvSpPr/>
      </dsp:nvSpPr>
      <dsp:spPr>
        <a:xfrm>
          <a:off x="2373" y="274951"/>
          <a:ext cx="3667344" cy="14669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16510" rIns="0" bIns="16510" numCol="1" spcCol="1270" anchor="ctr" anchorCtr="0">
          <a:noAutofit/>
        </a:bodyPr>
        <a:lstStyle/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b="0" kern="120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 Dezenfeksiyon</a:t>
          </a:r>
          <a:endParaRPr lang="tr-TR" sz="2600" b="0" kern="1200" dirty="0">
            <a:solidFill>
              <a:srgbClr val="000000"/>
            </a:solidFill>
            <a:effectLst/>
            <a:latin typeface="Andalus" pitchFamily="2" charset="-78"/>
            <a:cs typeface="Andalus" pitchFamily="2" charset="-78"/>
          </a:endParaRPr>
        </a:p>
      </dsp:txBody>
      <dsp:txXfrm>
        <a:off x="735842" y="274951"/>
        <a:ext cx="2200407" cy="1466937"/>
      </dsp:txXfrm>
    </dsp:sp>
    <dsp:sp modelId="{85126335-62E1-467D-A090-DD26A3D0C81F}">
      <dsp:nvSpPr>
        <dsp:cNvPr id="0" name=""/>
        <dsp:cNvSpPr/>
      </dsp:nvSpPr>
      <dsp:spPr>
        <a:xfrm>
          <a:off x="3192963" y="399640"/>
          <a:ext cx="3043896" cy="121755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en az 72</a:t>
          </a:r>
          <a:r>
            <a:rPr lang="en-US" sz="2000" kern="12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°</a:t>
          </a:r>
          <a:r>
            <a:rPr lang="tr-TR" sz="2000" kern="12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c sıcak suyla en az 30 saniye</a:t>
          </a:r>
          <a:endParaRPr lang="tr-TR" sz="2000" kern="1200" dirty="0">
            <a:solidFill>
              <a:srgbClr val="000000"/>
            </a:solidFill>
            <a:latin typeface="Andalus" pitchFamily="2" charset="-78"/>
            <a:cs typeface="Andalus" pitchFamily="2" charset="-78"/>
          </a:endParaRPr>
        </a:p>
      </dsp:txBody>
      <dsp:txXfrm>
        <a:off x="3801742" y="399640"/>
        <a:ext cx="1826338" cy="1217558"/>
      </dsp:txXfrm>
    </dsp:sp>
    <dsp:sp modelId="{FAC0F2B1-5514-4786-9A58-2FE5BB4A3C9E}">
      <dsp:nvSpPr>
        <dsp:cNvPr id="0" name=""/>
        <dsp:cNvSpPr/>
      </dsp:nvSpPr>
      <dsp:spPr>
        <a:xfrm>
          <a:off x="5813087" y="432052"/>
          <a:ext cx="3043896" cy="121755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24</a:t>
          </a:r>
          <a:r>
            <a:rPr lang="en-US" sz="2000" kern="12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°</a:t>
          </a:r>
          <a:r>
            <a:rPr lang="tr-TR" sz="2000" kern="12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c sıcaklıktaki suda kimyasal dezenfektan ile</a:t>
          </a:r>
          <a:endParaRPr lang="tr-TR" sz="2000" kern="1200" dirty="0">
            <a:solidFill>
              <a:srgbClr val="000000"/>
            </a:solidFill>
            <a:latin typeface="Andalus" pitchFamily="2" charset="-78"/>
            <a:cs typeface="Andalus" pitchFamily="2" charset="-78"/>
          </a:endParaRPr>
        </a:p>
      </dsp:txBody>
      <dsp:txXfrm>
        <a:off x="6421866" y="432052"/>
        <a:ext cx="1826338" cy="1217558"/>
      </dsp:txXfrm>
    </dsp:sp>
    <dsp:sp modelId="{244BE27C-2335-49AC-A88D-9305279A4A13}">
      <dsp:nvSpPr>
        <dsp:cNvPr id="0" name=""/>
        <dsp:cNvSpPr/>
      </dsp:nvSpPr>
      <dsp:spPr>
        <a:xfrm>
          <a:off x="2373" y="1947260"/>
          <a:ext cx="3667344" cy="14669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 Son durulama</a:t>
          </a:r>
          <a:endParaRPr lang="tr-TR" sz="2800" b="0" kern="1200" dirty="0">
            <a:solidFill>
              <a:srgbClr val="000000"/>
            </a:solidFill>
            <a:effectLst/>
            <a:latin typeface="Andalus" pitchFamily="2" charset="-78"/>
            <a:cs typeface="Andalus" pitchFamily="2" charset="-78"/>
          </a:endParaRPr>
        </a:p>
      </dsp:txBody>
      <dsp:txXfrm>
        <a:off x="735842" y="1947260"/>
        <a:ext cx="2200407" cy="1466937"/>
      </dsp:txXfrm>
    </dsp:sp>
    <dsp:sp modelId="{1E4AE464-6671-4AD7-BB43-60DD15A3E7AA}">
      <dsp:nvSpPr>
        <dsp:cNvPr id="0" name=""/>
        <dsp:cNvSpPr/>
      </dsp:nvSpPr>
      <dsp:spPr>
        <a:xfrm>
          <a:off x="3312366" y="2088228"/>
          <a:ext cx="3675626" cy="121755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sıcak suyla tekrar durulanmalıdır</a:t>
          </a:r>
          <a:endParaRPr lang="tr-TR" sz="2000" kern="1200" dirty="0">
            <a:solidFill>
              <a:srgbClr val="000000"/>
            </a:solidFill>
            <a:latin typeface="Andalus" pitchFamily="2" charset="-78"/>
            <a:cs typeface="Andalus" pitchFamily="2" charset="-78"/>
          </a:endParaRPr>
        </a:p>
      </dsp:txBody>
      <dsp:txXfrm>
        <a:off x="3921145" y="2088228"/>
        <a:ext cx="2458068" cy="1217558"/>
      </dsp:txXfrm>
    </dsp:sp>
    <dsp:sp modelId="{34DD909E-87C6-4B5E-9E93-B3497C8649F4}">
      <dsp:nvSpPr>
        <dsp:cNvPr id="0" name=""/>
        <dsp:cNvSpPr/>
      </dsp:nvSpPr>
      <dsp:spPr>
        <a:xfrm>
          <a:off x="2373" y="3619569"/>
          <a:ext cx="3667344" cy="14669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17780" rIns="0" bIns="17780" numCol="1" spcCol="1270" anchor="ctr" anchorCtr="0">
          <a:noAutofit/>
        </a:bodyPr>
        <a:lstStyle/>
        <a:p>
          <a:pPr lvl="0" algn="just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800" b="0" kern="1200" dirty="0" smtClean="0">
              <a:solidFill>
                <a:srgbClr val="000000"/>
              </a:solidFill>
              <a:effectLst/>
              <a:latin typeface="Andalus" pitchFamily="2" charset="-78"/>
              <a:cs typeface="Andalus" pitchFamily="2" charset="-78"/>
            </a:rPr>
            <a:t> Kurutma</a:t>
          </a:r>
          <a:endParaRPr lang="tr-TR" sz="2800" b="0" kern="1200" dirty="0">
            <a:solidFill>
              <a:srgbClr val="000000"/>
            </a:solidFill>
            <a:effectLst/>
            <a:latin typeface="Andalus" pitchFamily="2" charset="-78"/>
            <a:cs typeface="Andalus" pitchFamily="2" charset="-78"/>
          </a:endParaRPr>
        </a:p>
      </dsp:txBody>
      <dsp:txXfrm>
        <a:off x="735842" y="3619569"/>
        <a:ext cx="2200407" cy="1466937"/>
      </dsp:txXfrm>
    </dsp:sp>
    <dsp:sp modelId="{F972565A-EDB5-4D9E-9B11-ED4E7665C870}">
      <dsp:nvSpPr>
        <dsp:cNvPr id="0" name=""/>
        <dsp:cNvSpPr/>
      </dsp:nvSpPr>
      <dsp:spPr>
        <a:xfrm>
          <a:off x="3240362" y="3672411"/>
          <a:ext cx="3868853" cy="121755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kern="1200" dirty="0" smtClean="0">
              <a:solidFill>
                <a:srgbClr val="000000"/>
              </a:solidFill>
              <a:latin typeface="Andalus" pitchFamily="2" charset="-78"/>
              <a:cs typeface="Andalus" pitchFamily="2" charset="-78"/>
            </a:rPr>
            <a:t>Son durulamadan sonra kuruması için bırakılmalıdır.</a:t>
          </a:r>
          <a:endParaRPr lang="tr-TR" sz="2000" kern="1200" dirty="0">
            <a:solidFill>
              <a:srgbClr val="000000"/>
            </a:solidFill>
            <a:latin typeface="Andalus" pitchFamily="2" charset="-78"/>
            <a:cs typeface="Andalus" pitchFamily="2" charset="-78"/>
          </a:endParaRPr>
        </a:p>
      </dsp:txBody>
      <dsp:txXfrm>
        <a:off x="3849141" y="3672411"/>
        <a:ext cx="2651295" cy="12175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D3E764-067F-4BAD-B813-2757CB74DC53}">
      <dsp:nvSpPr>
        <dsp:cNvPr id="0" name=""/>
        <dsp:cNvSpPr/>
      </dsp:nvSpPr>
      <dsp:spPr>
        <a:xfrm rot="5400000">
          <a:off x="-582126" y="585921"/>
          <a:ext cx="3880841" cy="271658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Andalus" pitchFamily="2" charset="-78"/>
              <a:cs typeface="Andalus" pitchFamily="2" charset="-78"/>
            </a:rPr>
            <a:t>   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Andalus" pitchFamily="2" charset="-78"/>
              <a:cs typeface="Andalus" pitchFamily="2" charset="-78"/>
            </a:rPr>
            <a:t>   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Andalus" pitchFamily="2" charset="-78"/>
              <a:cs typeface="Andalus" pitchFamily="2" charset="-78"/>
            </a:rPr>
            <a:t>    </a:t>
          </a:r>
          <a:r>
            <a:rPr lang="tr-TR" sz="3200" kern="1200" dirty="0" smtClean="0">
              <a:latin typeface="Andalus" pitchFamily="2" charset="-78"/>
              <a:cs typeface="Andalus" pitchFamily="2" charset="-78"/>
            </a:rPr>
            <a:t>DEPOLAMADA</a:t>
          </a:r>
          <a:endParaRPr lang="tr-TR" sz="2800" kern="1200" dirty="0">
            <a:latin typeface="Andalus" pitchFamily="2" charset="-78"/>
            <a:cs typeface="Andalus" pitchFamily="2" charset="-78"/>
          </a:endParaRPr>
        </a:p>
      </dsp:txBody>
      <dsp:txXfrm rot="-5400000">
        <a:off x="1" y="1362088"/>
        <a:ext cx="2716588" cy="1164253"/>
      </dsp:txXfrm>
    </dsp:sp>
    <dsp:sp modelId="{546F7084-DC34-4446-B189-F20950A9B09E}">
      <dsp:nvSpPr>
        <dsp:cNvPr id="0" name=""/>
        <dsp:cNvSpPr/>
      </dsp:nvSpPr>
      <dsp:spPr>
        <a:xfrm rot="5400000">
          <a:off x="3696757" y="-976373"/>
          <a:ext cx="2523873" cy="448421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2800" b="0" kern="1200" dirty="0">
            <a:latin typeface="Andalus" pitchFamily="2" charset="-78"/>
            <a:cs typeface="Andalus" pitchFamily="2" charset="-78"/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600" kern="1200" dirty="0" smtClean="0">
              <a:latin typeface="Andalus" pitchFamily="2" charset="-78"/>
              <a:cs typeface="Andalus" pitchFamily="2" charset="-78"/>
            </a:rPr>
            <a:t>Besin değeri kaybı,   </a:t>
          </a:r>
          <a:endParaRPr lang="tr-TR" sz="3600" kern="1200" dirty="0" smtClean="0">
            <a:latin typeface="Andalus" pitchFamily="2" charset="-78"/>
            <a:cs typeface="Andalus" pitchFamily="2" charset="-78"/>
          </a:endParaRPr>
        </a:p>
        <a:p>
          <a:pPr marL="285750" lvl="1" indent="-285750" algn="l" defTabSz="1600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3600" kern="1200" dirty="0" smtClean="0">
              <a:latin typeface="Andalus" pitchFamily="2" charset="-78"/>
              <a:cs typeface="Andalus" pitchFamily="2" charset="-78"/>
            </a:rPr>
            <a:t>miktar kaybı</a:t>
          </a:r>
          <a:endParaRPr lang="tr-TR" sz="3600" kern="1200" dirty="0" smtClean="0">
            <a:latin typeface="Andalus" pitchFamily="2" charset="-78"/>
            <a:cs typeface="Andalus" pitchFamily="2" charset="-78"/>
          </a:endParaRPr>
        </a:p>
      </dsp:txBody>
      <dsp:txXfrm rot="-5400000">
        <a:off x="2716589" y="127000"/>
        <a:ext cx="4361006" cy="227746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076E4-12FC-4BC0-B147-BD26F6D9C09C}">
      <dsp:nvSpPr>
        <dsp:cNvPr id="0" name=""/>
        <dsp:cNvSpPr/>
      </dsp:nvSpPr>
      <dsp:spPr>
        <a:xfrm>
          <a:off x="617219" y="0"/>
          <a:ext cx="6995160" cy="1139825"/>
        </a:xfrm>
        <a:prstGeom prst="rightArrow">
          <a:avLst/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64723E-ACEF-4D6C-962D-2CD59CB7DF0C}">
      <dsp:nvSpPr>
        <dsp:cNvPr id="0" name=""/>
        <dsp:cNvSpPr/>
      </dsp:nvSpPr>
      <dsp:spPr>
        <a:xfrm>
          <a:off x="1998537" y="198858"/>
          <a:ext cx="4232524" cy="7421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err="1" smtClean="0">
              <a:latin typeface="Andalus" pitchFamily="2" charset="-78"/>
              <a:cs typeface="Andalus" pitchFamily="2" charset="-78"/>
            </a:rPr>
            <a:t>TBS’de</a:t>
          </a:r>
          <a:r>
            <a:rPr lang="tr-TR" sz="4000" kern="1200" dirty="0" smtClean="0">
              <a:latin typeface="Andalus" pitchFamily="2" charset="-78"/>
              <a:cs typeface="Andalus" pitchFamily="2" charset="-78"/>
            </a:rPr>
            <a:t> Kayıplar</a:t>
          </a:r>
          <a:endParaRPr lang="tr-TR" sz="4000" kern="1200" dirty="0">
            <a:latin typeface="Andalus" pitchFamily="2" charset="-78"/>
            <a:cs typeface="Andalus" pitchFamily="2" charset="-78"/>
          </a:endParaRPr>
        </a:p>
      </dsp:txBody>
      <dsp:txXfrm>
        <a:off x="2034764" y="235085"/>
        <a:ext cx="4160070" cy="6696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D3E764-067F-4BAD-B813-2757CB74DC53}">
      <dsp:nvSpPr>
        <dsp:cNvPr id="0" name=""/>
        <dsp:cNvSpPr/>
      </dsp:nvSpPr>
      <dsp:spPr>
        <a:xfrm rot="5400000">
          <a:off x="-528225" y="531669"/>
          <a:ext cx="3521503" cy="246505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Andalus" pitchFamily="2" charset="-78"/>
              <a:cs typeface="Andalus" pitchFamily="2" charset="-78"/>
            </a:rPr>
            <a:t>   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Andalus" pitchFamily="2" charset="-78"/>
              <a:cs typeface="Andalus" pitchFamily="2" charset="-78"/>
            </a:rPr>
            <a:t>      HAZIRLAMADA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kern="1200" dirty="0">
            <a:latin typeface="Andalus" pitchFamily="2" charset="-78"/>
            <a:cs typeface="Andalus" pitchFamily="2" charset="-78"/>
          </a:endParaRPr>
        </a:p>
      </dsp:txBody>
      <dsp:txXfrm rot="-5400000">
        <a:off x="1" y="1235969"/>
        <a:ext cx="2465052" cy="1056451"/>
      </dsp:txXfrm>
    </dsp:sp>
    <dsp:sp modelId="{546F7084-DC34-4446-B189-F20950A9B09E}">
      <dsp:nvSpPr>
        <dsp:cNvPr id="0" name=""/>
        <dsp:cNvSpPr/>
      </dsp:nvSpPr>
      <dsp:spPr>
        <a:xfrm rot="5400000">
          <a:off x="3255787" y="-787290"/>
          <a:ext cx="2290181" cy="387165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>
              <a:latin typeface="Andalus" pitchFamily="2" charset="-78"/>
              <a:cs typeface="Andalus" pitchFamily="2" charset="-78"/>
            </a:rPr>
            <a:t>Besin değeri kaybı,   </a:t>
          </a:r>
          <a:endParaRPr lang="tr-TR" sz="2800" b="0" kern="1200" dirty="0">
            <a:latin typeface="Andalus" pitchFamily="2" charset="-78"/>
            <a:cs typeface="Andalus" pitchFamily="2" charset="-78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>
              <a:latin typeface="Andalus" pitchFamily="2" charset="-78"/>
              <a:cs typeface="Andalus" pitchFamily="2" charset="-78"/>
            </a:rPr>
            <a:t>besin miktar kaybı</a:t>
          </a:r>
          <a:endParaRPr lang="tr-TR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tr-TR" sz="2800" b="0" kern="1200" dirty="0">
            <a:latin typeface="Andalus" pitchFamily="2" charset="-78"/>
            <a:cs typeface="Andalus" pitchFamily="2" charset="-78"/>
          </a:endParaRPr>
        </a:p>
      </dsp:txBody>
      <dsp:txXfrm rot="-5400000">
        <a:off x="2465053" y="115241"/>
        <a:ext cx="3759854" cy="206658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076E4-12FC-4BC0-B147-BD26F6D9C09C}">
      <dsp:nvSpPr>
        <dsp:cNvPr id="0" name=""/>
        <dsp:cNvSpPr/>
      </dsp:nvSpPr>
      <dsp:spPr>
        <a:xfrm>
          <a:off x="617219" y="0"/>
          <a:ext cx="6995160" cy="1139825"/>
        </a:xfrm>
        <a:prstGeom prst="rightArrow">
          <a:avLst/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64723E-ACEF-4D6C-962D-2CD59CB7DF0C}">
      <dsp:nvSpPr>
        <dsp:cNvPr id="0" name=""/>
        <dsp:cNvSpPr/>
      </dsp:nvSpPr>
      <dsp:spPr>
        <a:xfrm>
          <a:off x="1998537" y="198858"/>
          <a:ext cx="4232524" cy="7421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err="1" smtClean="0">
              <a:latin typeface="Andalus" pitchFamily="2" charset="-78"/>
              <a:cs typeface="Andalus" pitchFamily="2" charset="-78"/>
            </a:rPr>
            <a:t>TBS’de</a:t>
          </a:r>
          <a:r>
            <a:rPr lang="tr-TR" sz="4000" kern="1200" dirty="0" smtClean="0">
              <a:latin typeface="Andalus" pitchFamily="2" charset="-78"/>
              <a:cs typeface="Andalus" pitchFamily="2" charset="-78"/>
            </a:rPr>
            <a:t> Kayıplar</a:t>
          </a:r>
          <a:endParaRPr lang="tr-TR" sz="4000" kern="1200" dirty="0">
            <a:latin typeface="Andalus" pitchFamily="2" charset="-78"/>
            <a:cs typeface="Andalus" pitchFamily="2" charset="-78"/>
          </a:endParaRPr>
        </a:p>
      </dsp:txBody>
      <dsp:txXfrm>
        <a:off x="2034764" y="235085"/>
        <a:ext cx="4160070" cy="66965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D3E764-067F-4BAD-B813-2757CB74DC53}">
      <dsp:nvSpPr>
        <dsp:cNvPr id="0" name=""/>
        <dsp:cNvSpPr/>
      </dsp:nvSpPr>
      <dsp:spPr>
        <a:xfrm rot="5400000">
          <a:off x="-549785" y="553370"/>
          <a:ext cx="3665238" cy="25656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Andalus" pitchFamily="2" charset="-78"/>
              <a:cs typeface="Andalus" pitchFamily="2" charset="-78"/>
            </a:rPr>
            <a:t>   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Andalus" pitchFamily="2" charset="-78"/>
              <a:cs typeface="Andalus" pitchFamily="2" charset="-78"/>
            </a:rPr>
            <a:t>       PİŞİRMEDE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kern="1200" dirty="0">
            <a:latin typeface="Andalus" pitchFamily="2" charset="-78"/>
            <a:cs typeface="Andalus" pitchFamily="2" charset="-78"/>
          </a:endParaRPr>
        </a:p>
      </dsp:txBody>
      <dsp:txXfrm rot="-5400000">
        <a:off x="1" y="1286419"/>
        <a:ext cx="2565667" cy="1099571"/>
      </dsp:txXfrm>
    </dsp:sp>
    <dsp:sp modelId="{546F7084-DC34-4446-B189-F20950A9B09E}">
      <dsp:nvSpPr>
        <dsp:cNvPr id="0" name=""/>
        <dsp:cNvSpPr/>
      </dsp:nvSpPr>
      <dsp:spPr>
        <a:xfrm rot="5400000">
          <a:off x="3907428" y="-1338176"/>
          <a:ext cx="2383658" cy="50671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>
              <a:latin typeface="Andalus" pitchFamily="2" charset="-78"/>
              <a:cs typeface="Andalus" pitchFamily="2" charset="-78"/>
            </a:rPr>
            <a:t>Besin değeri kaybı,   </a:t>
          </a:r>
          <a:endParaRPr lang="tr-TR" sz="2800" b="0" kern="1200" dirty="0">
            <a:latin typeface="Andalus" pitchFamily="2" charset="-78"/>
            <a:cs typeface="Andalus" pitchFamily="2" charset="-78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>
              <a:latin typeface="Andalus" pitchFamily="2" charset="-78"/>
              <a:cs typeface="Andalus" pitchFamily="2" charset="-78"/>
            </a:rPr>
            <a:t>besin miktar kaybı</a:t>
          </a:r>
          <a:endParaRPr lang="tr-TR" sz="2800" kern="1200" dirty="0"/>
        </a:p>
      </dsp:txBody>
      <dsp:txXfrm rot="-5400000">
        <a:off x="2565668" y="119945"/>
        <a:ext cx="4950819" cy="21509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076E4-12FC-4BC0-B147-BD26F6D9C09C}">
      <dsp:nvSpPr>
        <dsp:cNvPr id="0" name=""/>
        <dsp:cNvSpPr/>
      </dsp:nvSpPr>
      <dsp:spPr>
        <a:xfrm>
          <a:off x="617219" y="0"/>
          <a:ext cx="6995160" cy="1139825"/>
        </a:xfrm>
        <a:prstGeom prst="rightArrow">
          <a:avLst/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64723E-ACEF-4D6C-962D-2CD59CB7DF0C}">
      <dsp:nvSpPr>
        <dsp:cNvPr id="0" name=""/>
        <dsp:cNvSpPr/>
      </dsp:nvSpPr>
      <dsp:spPr>
        <a:xfrm>
          <a:off x="1998537" y="198858"/>
          <a:ext cx="4232524" cy="7421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000" kern="1200" dirty="0" err="1" smtClean="0">
              <a:latin typeface="Andalus" pitchFamily="2" charset="-78"/>
              <a:cs typeface="Andalus" pitchFamily="2" charset="-78"/>
            </a:rPr>
            <a:t>TBS’de</a:t>
          </a:r>
          <a:r>
            <a:rPr lang="tr-TR" sz="4000" kern="1200" dirty="0" smtClean="0">
              <a:latin typeface="Andalus" pitchFamily="2" charset="-78"/>
              <a:cs typeface="Andalus" pitchFamily="2" charset="-78"/>
            </a:rPr>
            <a:t> Kayıplar</a:t>
          </a:r>
          <a:endParaRPr lang="tr-TR" sz="4000" kern="1200" dirty="0">
            <a:latin typeface="Andalus" pitchFamily="2" charset="-78"/>
            <a:cs typeface="Andalus" pitchFamily="2" charset="-78"/>
          </a:endParaRPr>
        </a:p>
      </dsp:txBody>
      <dsp:txXfrm>
        <a:off x="2034764" y="235085"/>
        <a:ext cx="4160070" cy="66965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D3E764-067F-4BAD-B813-2757CB74DC53}">
      <dsp:nvSpPr>
        <dsp:cNvPr id="0" name=""/>
        <dsp:cNvSpPr/>
      </dsp:nvSpPr>
      <dsp:spPr>
        <a:xfrm rot="5400000">
          <a:off x="-495885" y="499118"/>
          <a:ext cx="3305901" cy="231413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Andalus" pitchFamily="2" charset="-78"/>
              <a:cs typeface="Andalus" pitchFamily="2" charset="-78"/>
            </a:rPr>
            <a:t>    </a:t>
          </a:r>
        </a:p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>
              <a:latin typeface="Andalus" pitchFamily="2" charset="-78"/>
              <a:cs typeface="Andalus" pitchFamily="2" charset="-78"/>
            </a:rPr>
            <a:t>           SERVİS</a:t>
          </a:r>
          <a:r>
            <a:rPr lang="tr-TR" sz="3000" kern="1200" dirty="0" smtClean="0">
              <a:latin typeface="Andalus" pitchFamily="2" charset="-78"/>
              <a:cs typeface="Andalus" pitchFamily="2" charset="-78"/>
            </a:rPr>
            <a:t> 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800" kern="1200" dirty="0">
            <a:latin typeface="Andalus" pitchFamily="2" charset="-78"/>
            <a:cs typeface="Andalus" pitchFamily="2" charset="-78"/>
          </a:endParaRPr>
        </a:p>
      </dsp:txBody>
      <dsp:txXfrm rot="-5400000">
        <a:off x="1" y="1160299"/>
        <a:ext cx="2314131" cy="991770"/>
      </dsp:txXfrm>
    </dsp:sp>
    <dsp:sp modelId="{546F7084-DC34-4446-B189-F20950A9B09E}">
      <dsp:nvSpPr>
        <dsp:cNvPr id="0" name=""/>
        <dsp:cNvSpPr/>
      </dsp:nvSpPr>
      <dsp:spPr>
        <a:xfrm rot="5400000">
          <a:off x="3430454" y="-1116315"/>
          <a:ext cx="2149966" cy="43826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2800" kern="1200" dirty="0" smtClean="0">
              <a:latin typeface="Andalus" pitchFamily="2" charset="-78"/>
              <a:cs typeface="Andalus" pitchFamily="2" charset="-78"/>
            </a:rPr>
            <a:t>Besin miktar kaybı</a:t>
          </a:r>
          <a:endParaRPr lang="tr-TR" sz="2800" b="0" kern="1200" dirty="0">
            <a:latin typeface="Andalus" pitchFamily="2" charset="-78"/>
            <a:cs typeface="Andalus" pitchFamily="2" charset="-78"/>
          </a:endParaRPr>
        </a:p>
      </dsp:txBody>
      <dsp:txXfrm rot="-5400000">
        <a:off x="2314132" y="104960"/>
        <a:ext cx="4277659" cy="194006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5F8BBA-0C34-4E21-836D-F257F1DF6379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03EC4D-DDBE-438C-844E-09600D96FF5F}">
      <dsp:nvSpPr>
        <dsp:cNvPr id="0" name=""/>
        <dsp:cNvSpPr/>
      </dsp:nvSpPr>
      <dsp:spPr>
        <a:xfrm>
          <a:off x="167163" y="1357788"/>
          <a:ext cx="2468880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600" kern="1200" dirty="0" smtClean="0">
              <a:effectLst/>
              <a:latin typeface="Andalus" pitchFamily="2" charset="-78"/>
              <a:cs typeface="Andalus" pitchFamily="2" charset="-78"/>
            </a:rPr>
            <a:t>Sıcak su</a:t>
          </a:r>
          <a:endParaRPr lang="tr-TR" sz="4600" kern="1200" dirty="0"/>
        </a:p>
      </dsp:txBody>
      <dsp:txXfrm>
        <a:off x="255539" y="1446164"/>
        <a:ext cx="2292128" cy="1633633"/>
      </dsp:txXfrm>
    </dsp:sp>
    <dsp:sp modelId="{1DDA1C2D-56ED-49CB-A79F-807D95910832}">
      <dsp:nvSpPr>
        <dsp:cNvPr id="0" name=""/>
        <dsp:cNvSpPr/>
      </dsp:nvSpPr>
      <dsp:spPr>
        <a:xfrm>
          <a:off x="2880359" y="1357788"/>
          <a:ext cx="2468880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600" kern="1200" dirty="0" smtClean="0">
              <a:effectLst/>
              <a:latin typeface="Andalus" pitchFamily="2" charset="-78"/>
              <a:cs typeface="Andalus" pitchFamily="2" charset="-78"/>
            </a:rPr>
            <a:t>Deterjan</a:t>
          </a:r>
          <a:endParaRPr lang="tr-TR" sz="4600" kern="1200" dirty="0"/>
        </a:p>
      </dsp:txBody>
      <dsp:txXfrm>
        <a:off x="2968735" y="1446164"/>
        <a:ext cx="2292128" cy="1633633"/>
      </dsp:txXfrm>
    </dsp:sp>
    <dsp:sp modelId="{DA8E8A98-6AE9-4BA1-9998-8430290DA556}">
      <dsp:nvSpPr>
        <dsp:cNvPr id="0" name=""/>
        <dsp:cNvSpPr/>
      </dsp:nvSpPr>
      <dsp:spPr>
        <a:xfrm>
          <a:off x="5593556" y="1357788"/>
          <a:ext cx="2468880" cy="181038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600" kern="1200" dirty="0" smtClean="0">
              <a:effectLst/>
              <a:latin typeface="Andalus" pitchFamily="2" charset="-78"/>
              <a:cs typeface="Andalus" pitchFamily="2" charset="-78"/>
            </a:rPr>
            <a:t>Fiziksel uğraşı </a:t>
          </a:r>
          <a:endParaRPr lang="tr-TR" sz="4600" kern="1200" dirty="0"/>
        </a:p>
      </dsp:txBody>
      <dsp:txXfrm>
        <a:off x="5681932" y="1446164"/>
        <a:ext cx="2292128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</p:grpSp>
      </p:grpSp>
      <p:sp>
        <p:nvSpPr>
          <p:cNvPr id="1645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645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C13ED-00A4-4CF2-832E-7FDA7295963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9FFA0-D9A7-43C9-B9A0-013AED4BE86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A7431-0DE1-4CE2-877E-02C2EEE4FD0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57DC9-BF76-4636-965E-FAB27BF1D51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B23A8-245E-4370-9A97-4065EBB6563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FED5B-C071-432A-ACEF-15DEBBF80F4F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14F91-B7A4-4978-9DE4-7FD777A704E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896D7-3A41-40D5-AB45-12986C4E1AE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93C164-7674-44A0-90F1-8ECFAABD4F9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EE8A4-A54E-414D-AF72-25DCE053598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33F3B-9D7B-45B6-9720-4C16CA24406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tr-TR"/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5364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/>
              <a:ahLst/>
              <a:cxnLst>
                <a:cxn ang="0">
                  <a:pos x="5740" y="4316"/>
                </a:cxn>
                <a:cxn ang="0">
                  <a:pos x="0" y="4316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4316"/>
                </a:cxn>
                <a:cxn ang="0">
                  <a:pos x="5740" y="4316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5366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67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68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69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70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71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72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73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74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75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76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5378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79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80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81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82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83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84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85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86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87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88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89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90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/>
                <a:ahLst/>
                <a:cxnLst>
                  <a:cxn ang="0">
                    <a:pos x="518" y="18"/>
                  </a:cxn>
                  <a:cxn ang="0">
                    <a:pos x="597" y="24"/>
                  </a:cxn>
                  <a:cxn ang="0">
                    <a:pos x="682" y="30"/>
                  </a:cxn>
                  <a:cxn ang="0">
                    <a:pos x="755" y="42"/>
                  </a:cxn>
                  <a:cxn ang="0">
                    <a:pos x="828" y="60"/>
                  </a:cxn>
                  <a:cxn ang="0">
                    <a:pos x="835" y="42"/>
                  </a:cxn>
                  <a:cxn ang="0">
                    <a:pos x="761" y="24"/>
                  </a:cxn>
                  <a:cxn ang="0">
                    <a:pos x="688" y="12"/>
                  </a:cxn>
                  <a:cxn ang="0">
                    <a:pos x="603" y="6"/>
                  </a:cxn>
                  <a:cxn ang="0">
                    <a:pos x="518" y="0"/>
                  </a:cxn>
                  <a:cxn ang="0">
                    <a:pos x="372" y="12"/>
                  </a:cxn>
                  <a:cxn ang="0">
                    <a:pos x="232" y="36"/>
                  </a:cxn>
                  <a:cxn ang="0">
                    <a:pos x="110" y="78"/>
                  </a:cxn>
                  <a:cxn ang="0">
                    <a:pos x="0" y="132"/>
                  </a:cxn>
                  <a:cxn ang="0">
                    <a:pos x="19" y="150"/>
                  </a:cxn>
                  <a:cxn ang="0">
                    <a:pos x="122" y="96"/>
                  </a:cxn>
                  <a:cxn ang="0">
                    <a:pos x="244" y="54"/>
                  </a:cxn>
                  <a:cxn ang="0">
                    <a:pos x="378" y="30"/>
                  </a:cxn>
                  <a:cxn ang="0">
                    <a:pos x="518" y="18"/>
                  </a:cxn>
                  <a:cxn ang="0">
                    <a:pos x="518" y="18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91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/>
                <a:ahLst/>
                <a:cxnLst>
                  <a:cxn ang="0">
                    <a:pos x="31" y="263"/>
                  </a:cxn>
                  <a:cxn ang="0">
                    <a:pos x="43" y="191"/>
                  </a:cxn>
                  <a:cxn ang="0">
                    <a:pos x="67" y="131"/>
                  </a:cxn>
                  <a:cxn ang="0">
                    <a:pos x="116" y="72"/>
                  </a:cxn>
                  <a:cxn ang="0">
                    <a:pos x="171" y="18"/>
                  </a:cxn>
                  <a:cxn ang="0">
                    <a:pos x="153" y="0"/>
                  </a:cxn>
                  <a:cxn ang="0">
                    <a:pos x="86" y="60"/>
                  </a:cxn>
                  <a:cxn ang="0">
                    <a:pos x="43" y="120"/>
                  </a:cxn>
                  <a:cxn ang="0">
                    <a:pos x="13" y="191"/>
                  </a:cxn>
                  <a:cxn ang="0">
                    <a:pos x="0" y="263"/>
                  </a:cxn>
                  <a:cxn ang="0">
                    <a:pos x="6" y="317"/>
                  </a:cxn>
                  <a:cxn ang="0">
                    <a:pos x="25" y="365"/>
                  </a:cxn>
                  <a:cxn ang="0">
                    <a:pos x="49" y="413"/>
                  </a:cxn>
                  <a:cxn ang="0">
                    <a:pos x="86" y="461"/>
                  </a:cxn>
                  <a:cxn ang="0">
                    <a:pos x="122" y="461"/>
                  </a:cxn>
                  <a:cxn ang="0">
                    <a:pos x="86" y="413"/>
                  </a:cxn>
                  <a:cxn ang="0">
                    <a:pos x="55" y="365"/>
                  </a:cxn>
                  <a:cxn ang="0">
                    <a:pos x="37" y="317"/>
                  </a:cxn>
                  <a:cxn ang="0">
                    <a:pos x="31" y="263"/>
                  </a:cxn>
                  <a:cxn ang="0">
                    <a:pos x="31" y="263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92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93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94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95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/>
                <a:ahLst/>
                <a:cxnLst>
                  <a:cxn ang="0">
                    <a:pos x="18" y="443"/>
                  </a:cxn>
                  <a:cxn ang="0">
                    <a:pos x="24" y="371"/>
                  </a:cxn>
                  <a:cxn ang="0">
                    <a:pos x="55" y="305"/>
                  </a:cxn>
                  <a:cxn ang="0">
                    <a:pos x="91" y="246"/>
                  </a:cxn>
                  <a:cxn ang="0">
                    <a:pos x="146" y="186"/>
                  </a:cxn>
                  <a:cxn ang="0">
                    <a:pos x="213" y="132"/>
                  </a:cxn>
                  <a:cxn ang="0">
                    <a:pos x="292" y="84"/>
                  </a:cxn>
                  <a:cxn ang="0">
                    <a:pos x="384" y="48"/>
                  </a:cxn>
                  <a:cxn ang="0">
                    <a:pos x="481" y="12"/>
                  </a:cxn>
                  <a:cxn ang="0">
                    <a:pos x="457" y="0"/>
                  </a:cxn>
                  <a:cxn ang="0">
                    <a:pos x="359" y="36"/>
                  </a:cxn>
                  <a:cxn ang="0">
                    <a:pos x="274" y="78"/>
                  </a:cxn>
                  <a:cxn ang="0">
                    <a:pos x="195" y="126"/>
                  </a:cxn>
                  <a:cxn ang="0">
                    <a:pos x="128" y="180"/>
                  </a:cxn>
                  <a:cxn ang="0">
                    <a:pos x="73" y="240"/>
                  </a:cxn>
                  <a:cxn ang="0">
                    <a:pos x="37" y="305"/>
                  </a:cxn>
                  <a:cxn ang="0">
                    <a:pos x="6" y="371"/>
                  </a:cxn>
                  <a:cxn ang="0">
                    <a:pos x="0" y="443"/>
                  </a:cxn>
                  <a:cxn ang="0">
                    <a:pos x="6" y="497"/>
                  </a:cxn>
                  <a:cxn ang="0">
                    <a:pos x="18" y="545"/>
                  </a:cxn>
                  <a:cxn ang="0">
                    <a:pos x="43" y="593"/>
                  </a:cxn>
                  <a:cxn ang="0">
                    <a:pos x="73" y="641"/>
                  </a:cxn>
                  <a:cxn ang="0">
                    <a:pos x="97" y="641"/>
                  </a:cxn>
                  <a:cxn ang="0">
                    <a:pos x="67" y="593"/>
                  </a:cxn>
                  <a:cxn ang="0">
                    <a:pos x="43" y="545"/>
                  </a:cxn>
                  <a:cxn ang="0">
                    <a:pos x="24" y="497"/>
                  </a:cxn>
                  <a:cxn ang="0">
                    <a:pos x="18" y="443"/>
                  </a:cxn>
                  <a:cxn ang="0">
                    <a:pos x="18" y="443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5397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98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399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00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01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02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03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04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/>
                <a:ahLst/>
                <a:cxnLst>
                  <a:cxn ang="0">
                    <a:pos x="693" y="216"/>
                  </a:cxn>
                  <a:cxn ang="0">
                    <a:pos x="687" y="257"/>
                  </a:cxn>
                  <a:cxn ang="0">
                    <a:pos x="669" y="293"/>
                  </a:cxn>
                  <a:cxn ang="0">
                    <a:pos x="633" y="329"/>
                  </a:cxn>
                  <a:cxn ang="0">
                    <a:pos x="598" y="359"/>
                  </a:cxn>
                  <a:cxn ang="0">
                    <a:pos x="544" y="383"/>
                  </a:cxn>
                  <a:cxn ang="0">
                    <a:pos x="490" y="401"/>
                  </a:cxn>
                  <a:cxn ang="0">
                    <a:pos x="424" y="413"/>
                  </a:cxn>
                  <a:cxn ang="0">
                    <a:pos x="359" y="419"/>
                  </a:cxn>
                  <a:cxn ang="0">
                    <a:pos x="293" y="413"/>
                  </a:cxn>
                  <a:cxn ang="0">
                    <a:pos x="227" y="401"/>
                  </a:cxn>
                  <a:cxn ang="0">
                    <a:pos x="173" y="383"/>
                  </a:cxn>
                  <a:cxn ang="0">
                    <a:pos x="119" y="359"/>
                  </a:cxn>
                  <a:cxn ang="0">
                    <a:pos x="84" y="329"/>
                  </a:cxn>
                  <a:cxn ang="0">
                    <a:pos x="48" y="293"/>
                  </a:cxn>
                  <a:cxn ang="0">
                    <a:pos x="30" y="257"/>
                  </a:cxn>
                  <a:cxn ang="0">
                    <a:pos x="24" y="216"/>
                  </a:cxn>
                  <a:cxn ang="0">
                    <a:pos x="30" y="174"/>
                  </a:cxn>
                  <a:cxn ang="0">
                    <a:pos x="48" y="138"/>
                  </a:cxn>
                  <a:cxn ang="0">
                    <a:pos x="84" y="102"/>
                  </a:cxn>
                  <a:cxn ang="0">
                    <a:pos x="119" y="72"/>
                  </a:cxn>
                  <a:cxn ang="0">
                    <a:pos x="173" y="48"/>
                  </a:cxn>
                  <a:cxn ang="0">
                    <a:pos x="227" y="30"/>
                  </a:cxn>
                  <a:cxn ang="0">
                    <a:pos x="293" y="18"/>
                  </a:cxn>
                  <a:cxn ang="0">
                    <a:pos x="359" y="12"/>
                  </a:cxn>
                  <a:cxn ang="0">
                    <a:pos x="418" y="18"/>
                  </a:cxn>
                  <a:cxn ang="0">
                    <a:pos x="478" y="30"/>
                  </a:cxn>
                  <a:cxn ang="0">
                    <a:pos x="532" y="48"/>
                  </a:cxn>
                  <a:cxn ang="0">
                    <a:pos x="580" y="66"/>
                  </a:cxn>
                  <a:cxn ang="0">
                    <a:pos x="586" y="48"/>
                  </a:cxn>
                  <a:cxn ang="0">
                    <a:pos x="478" y="12"/>
                  </a:cxn>
                  <a:cxn ang="0">
                    <a:pos x="418" y="6"/>
                  </a:cxn>
                  <a:cxn ang="0">
                    <a:pos x="359" y="0"/>
                  </a:cxn>
                  <a:cxn ang="0">
                    <a:pos x="287" y="6"/>
                  </a:cxn>
                  <a:cxn ang="0">
                    <a:pos x="221" y="18"/>
                  </a:cxn>
                  <a:cxn ang="0">
                    <a:pos x="161" y="36"/>
                  </a:cxn>
                  <a:cxn ang="0">
                    <a:pos x="107" y="66"/>
                  </a:cxn>
                  <a:cxn ang="0">
                    <a:pos x="60" y="96"/>
                  </a:cxn>
                  <a:cxn ang="0">
                    <a:pos x="30" y="132"/>
                  </a:cxn>
                  <a:cxn ang="0">
                    <a:pos x="6" y="174"/>
                  </a:cxn>
                  <a:cxn ang="0">
                    <a:pos x="0" y="216"/>
                  </a:cxn>
                  <a:cxn ang="0">
                    <a:pos x="6" y="257"/>
                  </a:cxn>
                  <a:cxn ang="0">
                    <a:pos x="30" y="299"/>
                  </a:cxn>
                  <a:cxn ang="0">
                    <a:pos x="60" y="335"/>
                  </a:cxn>
                  <a:cxn ang="0">
                    <a:pos x="107" y="371"/>
                  </a:cxn>
                  <a:cxn ang="0">
                    <a:pos x="161" y="395"/>
                  </a:cxn>
                  <a:cxn ang="0">
                    <a:pos x="221" y="413"/>
                  </a:cxn>
                  <a:cxn ang="0">
                    <a:pos x="287" y="425"/>
                  </a:cxn>
                  <a:cxn ang="0">
                    <a:pos x="359" y="431"/>
                  </a:cxn>
                  <a:cxn ang="0">
                    <a:pos x="430" y="425"/>
                  </a:cxn>
                  <a:cxn ang="0">
                    <a:pos x="496" y="413"/>
                  </a:cxn>
                  <a:cxn ang="0">
                    <a:pos x="562" y="395"/>
                  </a:cxn>
                  <a:cxn ang="0">
                    <a:pos x="610" y="371"/>
                  </a:cxn>
                  <a:cxn ang="0">
                    <a:pos x="657" y="335"/>
                  </a:cxn>
                  <a:cxn ang="0">
                    <a:pos x="687" y="299"/>
                  </a:cxn>
                  <a:cxn ang="0">
                    <a:pos x="711" y="257"/>
                  </a:cxn>
                  <a:cxn ang="0">
                    <a:pos x="717" y="216"/>
                  </a:cxn>
                  <a:cxn ang="0">
                    <a:pos x="717" y="204"/>
                  </a:cxn>
                  <a:cxn ang="0">
                    <a:pos x="711" y="192"/>
                  </a:cxn>
                  <a:cxn ang="0">
                    <a:pos x="687" y="198"/>
                  </a:cxn>
                  <a:cxn ang="0">
                    <a:pos x="693" y="210"/>
                  </a:cxn>
                  <a:cxn ang="0">
                    <a:pos x="693" y="216"/>
                  </a:cxn>
                  <a:cxn ang="0">
                    <a:pos x="693" y="216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05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06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07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08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09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10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11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12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13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5415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/>
                <a:ahLst/>
                <a:cxnLst>
                  <a:cxn ang="0">
                    <a:pos x="209" y="96"/>
                  </a:cxn>
                  <a:cxn ang="0">
                    <a:pos x="143" y="90"/>
                  </a:cxn>
                  <a:cxn ang="0">
                    <a:pos x="83" y="66"/>
                  </a:cxn>
                  <a:cxn ang="0">
                    <a:pos x="35" y="36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9" y="42"/>
                  </a:cxn>
                  <a:cxn ang="0">
                    <a:pos x="77" y="72"/>
                  </a:cxn>
                  <a:cxn ang="0">
                    <a:pos x="137" y="90"/>
                  </a:cxn>
                  <a:cxn ang="0">
                    <a:pos x="209" y="96"/>
                  </a:cxn>
                  <a:cxn ang="0">
                    <a:pos x="263" y="90"/>
                  </a:cxn>
                  <a:cxn ang="0">
                    <a:pos x="311" y="84"/>
                  </a:cxn>
                  <a:cxn ang="0">
                    <a:pos x="352" y="66"/>
                  </a:cxn>
                  <a:cxn ang="0">
                    <a:pos x="382" y="42"/>
                  </a:cxn>
                  <a:cxn ang="0">
                    <a:pos x="376" y="42"/>
                  </a:cxn>
                  <a:cxn ang="0">
                    <a:pos x="346" y="66"/>
                  </a:cxn>
                  <a:cxn ang="0">
                    <a:pos x="305" y="78"/>
                  </a:cxn>
                  <a:cxn ang="0">
                    <a:pos x="263" y="90"/>
                  </a:cxn>
                  <a:cxn ang="0">
                    <a:pos x="209" y="96"/>
                  </a:cxn>
                  <a:cxn ang="0">
                    <a:pos x="209" y="96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16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/>
                <a:ahLst/>
                <a:cxnLst>
                  <a:cxn ang="0">
                    <a:pos x="174" y="0"/>
                  </a:cxn>
                  <a:cxn ang="0">
                    <a:pos x="216" y="6"/>
                  </a:cxn>
                  <a:cxn ang="0">
                    <a:pos x="258" y="12"/>
                  </a:cxn>
                  <a:cxn ang="0">
                    <a:pos x="252" y="6"/>
                  </a:cxn>
                  <a:cxn ang="0">
                    <a:pos x="216" y="0"/>
                  </a:cxn>
                  <a:cxn ang="0">
                    <a:pos x="174" y="0"/>
                  </a:cxn>
                  <a:cxn ang="0">
                    <a:pos x="120" y="6"/>
                  </a:cxn>
                  <a:cxn ang="0">
                    <a:pos x="78" y="12"/>
                  </a:cxn>
                  <a:cxn ang="0">
                    <a:pos x="36" y="30"/>
                  </a:cxn>
                  <a:cxn ang="0">
                    <a:pos x="0" y="48"/>
                  </a:cxn>
                  <a:cxn ang="0">
                    <a:pos x="6" y="54"/>
                  </a:cxn>
                  <a:cxn ang="0">
                    <a:pos x="36" y="36"/>
                  </a:cxn>
                  <a:cxn ang="0">
                    <a:pos x="78" y="18"/>
                  </a:cxn>
                  <a:cxn ang="0">
                    <a:pos x="120" y="6"/>
                  </a:cxn>
                  <a:cxn ang="0">
                    <a:pos x="174" y="0"/>
                  </a:cxn>
                  <a:cxn ang="0">
                    <a:pos x="174" y="0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17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/>
                <a:ahLst/>
                <a:cxnLst>
                  <a:cxn ang="0">
                    <a:pos x="54" y="90"/>
                  </a:cxn>
                  <a:cxn ang="0">
                    <a:pos x="48" y="126"/>
                  </a:cxn>
                  <a:cxn ang="0">
                    <a:pos x="24" y="156"/>
                  </a:cxn>
                  <a:cxn ang="0">
                    <a:pos x="30" y="156"/>
                  </a:cxn>
                  <a:cxn ang="0">
                    <a:pos x="54" y="126"/>
                  </a:cxn>
                  <a:cxn ang="0">
                    <a:pos x="60" y="90"/>
                  </a:cxn>
                  <a:cxn ang="0">
                    <a:pos x="54" y="66"/>
                  </a:cxn>
                  <a:cxn ang="0">
                    <a:pos x="48" y="42"/>
                  </a:cxn>
                  <a:cxn ang="0">
                    <a:pos x="30" y="18"/>
                  </a:cxn>
                  <a:cxn ang="0">
                    <a:pos x="6" y="0"/>
                  </a:cxn>
                  <a:cxn ang="0">
                    <a:pos x="0" y="6"/>
                  </a:cxn>
                  <a:cxn ang="0">
                    <a:pos x="24" y="24"/>
                  </a:cxn>
                  <a:cxn ang="0">
                    <a:pos x="42" y="42"/>
                  </a:cxn>
                  <a:cxn ang="0">
                    <a:pos x="48" y="66"/>
                  </a:cxn>
                  <a:cxn ang="0">
                    <a:pos x="54" y="90"/>
                  </a:cxn>
                  <a:cxn ang="0">
                    <a:pos x="54" y="90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18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/>
                <a:ahLst/>
                <a:cxnLst>
                  <a:cxn ang="0">
                    <a:pos x="114" y="12"/>
                  </a:cxn>
                  <a:cxn ang="0">
                    <a:pos x="72" y="6"/>
                  </a:cxn>
                  <a:cxn ang="0">
                    <a:pos x="30" y="0"/>
                  </a:cxn>
                  <a:cxn ang="0">
                    <a:pos x="0" y="0"/>
                  </a:cxn>
                  <a:cxn ang="0">
                    <a:pos x="54" y="12"/>
                  </a:cxn>
                  <a:cxn ang="0">
                    <a:pos x="114" y="18"/>
                  </a:cxn>
                  <a:cxn ang="0">
                    <a:pos x="156" y="18"/>
                  </a:cxn>
                  <a:cxn ang="0">
                    <a:pos x="192" y="12"/>
                  </a:cxn>
                  <a:cxn ang="0">
                    <a:pos x="186" y="0"/>
                  </a:cxn>
                  <a:cxn ang="0">
                    <a:pos x="150" y="6"/>
                  </a:cxn>
                  <a:cxn ang="0">
                    <a:pos x="114" y="12"/>
                  </a:cxn>
                  <a:cxn ang="0">
                    <a:pos x="114" y="12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19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/>
                <a:ahLst/>
                <a:cxnLst>
                  <a:cxn ang="0">
                    <a:pos x="11" y="114"/>
                  </a:cxn>
                  <a:cxn ang="0">
                    <a:pos x="17" y="96"/>
                  </a:cxn>
                  <a:cxn ang="0">
                    <a:pos x="23" y="78"/>
                  </a:cxn>
                  <a:cxn ang="0">
                    <a:pos x="53" y="42"/>
                  </a:cxn>
                  <a:cxn ang="0">
                    <a:pos x="101" y="18"/>
                  </a:cxn>
                  <a:cxn ang="0">
                    <a:pos x="155" y="6"/>
                  </a:cxn>
                  <a:cxn ang="0">
                    <a:pos x="161" y="0"/>
                  </a:cxn>
                  <a:cxn ang="0">
                    <a:pos x="95" y="12"/>
                  </a:cxn>
                  <a:cxn ang="0">
                    <a:pos x="47" y="36"/>
                  </a:cxn>
                  <a:cxn ang="0">
                    <a:pos x="11" y="72"/>
                  </a:cxn>
                  <a:cxn ang="0">
                    <a:pos x="5" y="90"/>
                  </a:cxn>
                  <a:cxn ang="0">
                    <a:pos x="0" y="114"/>
                  </a:cxn>
                  <a:cxn ang="0">
                    <a:pos x="11" y="150"/>
                  </a:cxn>
                  <a:cxn ang="0">
                    <a:pos x="23" y="168"/>
                  </a:cxn>
                  <a:cxn ang="0">
                    <a:pos x="41" y="186"/>
                  </a:cxn>
                  <a:cxn ang="0">
                    <a:pos x="65" y="186"/>
                  </a:cxn>
                  <a:cxn ang="0">
                    <a:pos x="41" y="168"/>
                  </a:cxn>
                  <a:cxn ang="0">
                    <a:pos x="23" y="150"/>
                  </a:cxn>
                  <a:cxn ang="0">
                    <a:pos x="17" y="132"/>
                  </a:cxn>
                  <a:cxn ang="0">
                    <a:pos x="11" y="114"/>
                  </a:cxn>
                  <a:cxn ang="0">
                    <a:pos x="11" y="114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20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66" y="12"/>
                  </a:cxn>
                  <a:cxn ang="0">
                    <a:pos x="119" y="36"/>
                  </a:cxn>
                  <a:cxn ang="0">
                    <a:pos x="155" y="72"/>
                  </a:cxn>
                  <a:cxn ang="0">
                    <a:pos x="161" y="90"/>
                  </a:cxn>
                  <a:cxn ang="0">
                    <a:pos x="167" y="114"/>
                  </a:cxn>
                  <a:cxn ang="0">
                    <a:pos x="161" y="138"/>
                  </a:cxn>
                  <a:cxn ang="0">
                    <a:pos x="149" y="162"/>
                  </a:cxn>
                  <a:cxn ang="0">
                    <a:pos x="119" y="180"/>
                  </a:cxn>
                  <a:cxn ang="0">
                    <a:pos x="90" y="198"/>
                  </a:cxn>
                  <a:cxn ang="0">
                    <a:pos x="96" y="210"/>
                  </a:cxn>
                  <a:cxn ang="0">
                    <a:pos x="131" y="192"/>
                  </a:cxn>
                  <a:cxn ang="0">
                    <a:pos x="161" y="168"/>
                  </a:cxn>
                  <a:cxn ang="0">
                    <a:pos x="179" y="144"/>
                  </a:cxn>
                  <a:cxn ang="0">
                    <a:pos x="185" y="114"/>
                  </a:cxn>
                  <a:cxn ang="0">
                    <a:pos x="179" y="90"/>
                  </a:cxn>
                  <a:cxn ang="0">
                    <a:pos x="173" y="66"/>
                  </a:cxn>
                  <a:cxn ang="0">
                    <a:pos x="155" y="48"/>
                  </a:cxn>
                  <a:cxn ang="0">
                    <a:pos x="131" y="30"/>
                  </a:cxn>
                  <a:cxn ang="0">
                    <a:pos x="72" y="6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0" y="6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5421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/>
                <a:ahLst/>
                <a:cxnLst>
                  <a:cxn ang="0">
                    <a:pos x="150" y="0"/>
                  </a:cxn>
                  <a:cxn ang="0">
                    <a:pos x="90" y="6"/>
                  </a:cxn>
                  <a:cxn ang="0">
                    <a:pos x="42" y="30"/>
                  </a:cxn>
                  <a:cxn ang="0">
                    <a:pos x="12" y="54"/>
                  </a:cxn>
                  <a:cxn ang="0">
                    <a:pos x="6" y="72"/>
                  </a:cxn>
                  <a:cxn ang="0">
                    <a:pos x="0" y="90"/>
                  </a:cxn>
                  <a:cxn ang="0">
                    <a:pos x="6" y="108"/>
                  </a:cxn>
                  <a:cxn ang="0">
                    <a:pos x="12" y="126"/>
                  </a:cxn>
                  <a:cxn ang="0">
                    <a:pos x="42" y="156"/>
                  </a:cxn>
                  <a:cxn ang="0">
                    <a:pos x="90" y="180"/>
                  </a:cxn>
                  <a:cxn ang="0">
                    <a:pos x="150" y="186"/>
                  </a:cxn>
                  <a:cxn ang="0">
                    <a:pos x="209" y="180"/>
                  </a:cxn>
                  <a:cxn ang="0">
                    <a:pos x="257" y="156"/>
                  </a:cxn>
                  <a:cxn ang="0">
                    <a:pos x="287" y="126"/>
                  </a:cxn>
                  <a:cxn ang="0">
                    <a:pos x="299" y="108"/>
                  </a:cxn>
                  <a:cxn ang="0">
                    <a:pos x="299" y="90"/>
                  </a:cxn>
                  <a:cxn ang="0">
                    <a:pos x="299" y="72"/>
                  </a:cxn>
                  <a:cxn ang="0">
                    <a:pos x="287" y="54"/>
                  </a:cxn>
                  <a:cxn ang="0">
                    <a:pos x="257" y="30"/>
                  </a:cxn>
                  <a:cxn ang="0">
                    <a:pos x="209" y="6"/>
                  </a:cxn>
                  <a:cxn ang="0">
                    <a:pos x="150" y="0"/>
                  </a:cxn>
                  <a:cxn ang="0">
                    <a:pos x="150" y="0"/>
                  </a:cxn>
                  <a:cxn ang="0">
                    <a:pos x="150" y="180"/>
                  </a:cxn>
                  <a:cxn ang="0">
                    <a:pos x="96" y="174"/>
                  </a:cxn>
                  <a:cxn ang="0">
                    <a:pos x="48" y="156"/>
                  </a:cxn>
                  <a:cxn ang="0">
                    <a:pos x="18" y="126"/>
                  </a:cxn>
                  <a:cxn ang="0">
                    <a:pos x="12" y="108"/>
                  </a:cxn>
                  <a:cxn ang="0">
                    <a:pos x="6" y="90"/>
                  </a:cxn>
                  <a:cxn ang="0">
                    <a:pos x="12" y="72"/>
                  </a:cxn>
                  <a:cxn ang="0">
                    <a:pos x="18" y="54"/>
                  </a:cxn>
                  <a:cxn ang="0">
                    <a:pos x="48" y="30"/>
                  </a:cxn>
                  <a:cxn ang="0">
                    <a:pos x="96" y="12"/>
                  </a:cxn>
                  <a:cxn ang="0">
                    <a:pos x="150" y="6"/>
                  </a:cxn>
                  <a:cxn ang="0">
                    <a:pos x="203" y="12"/>
                  </a:cxn>
                  <a:cxn ang="0">
                    <a:pos x="251" y="30"/>
                  </a:cxn>
                  <a:cxn ang="0">
                    <a:pos x="281" y="54"/>
                  </a:cxn>
                  <a:cxn ang="0">
                    <a:pos x="293" y="72"/>
                  </a:cxn>
                  <a:cxn ang="0">
                    <a:pos x="293" y="90"/>
                  </a:cxn>
                  <a:cxn ang="0">
                    <a:pos x="293" y="108"/>
                  </a:cxn>
                  <a:cxn ang="0">
                    <a:pos x="281" y="126"/>
                  </a:cxn>
                  <a:cxn ang="0">
                    <a:pos x="251" y="156"/>
                  </a:cxn>
                  <a:cxn ang="0">
                    <a:pos x="203" y="174"/>
                  </a:cxn>
                  <a:cxn ang="0">
                    <a:pos x="150" y="180"/>
                  </a:cxn>
                  <a:cxn ang="0">
                    <a:pos x="150" y="180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5423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424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425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tr-TR"/>
                </a:p>
              </p:txBody>
            </p:sp>
            <p:sp>
              <p:nvSpPr>
                <p:cNvPr id="15426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pPr>
                    <a:defRPr/>
                  </a:pPr>
                  <a:endParaRPr lang="tr-TR"/>
                </a:p>
              </p:txBody>
            </p:sp>
          </p:grpSp>
        </p:grpSp>
      </p:grpSp>
      <p:sp>
        <p:nvSpPr>
          <p:cNvPr id="1542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542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5429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430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431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BCE9F7B-023A-400E-95B0-3DB70FE825B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250"/>
            <a:ext cx="8229600" cy="5976938"/>
          </a:xfrm>
        </p:spPr>
        <p:txBody>
          <a:bodyPr/>
          <a:lstStyle/>
          <a:p>
            <a:pPr eaLnBrk="1" hangingPunct="1">
              <a:defRPr/>
            </a:pPr>
            <a:r>
              <a:rPr lang="tr-TR" b="1" dirty="0" smtClean="0">
                <a:solidFill>
                  <a:schemeClr val="tx1"/>
                </a:solidFill>
              </a:rPr>
              <a:t/>
            </a:r>
            <a:br>
              <a:rPr lang="tr-TR" b="1" dirty="0" smtClean="0">
                <a:solidFill>
                  <a:schemeClr val="tx1"/>
                </a:solidFill>
              </a:rPr>
            </a:br>
            <a:r>
              <a:rPr lang="tr-TR" sz="4000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TBS’DE OLUŞAN ARTIK VE KAYIPLAR</a:t>
            </a:r>
            <a:br>
              <a:rPr lang="tr-TR" sz="4000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</a:br>
            <a:r>
              <a:rPr lang="tr-TR" sz="4000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ÇÖPLERİN KALDIRILMASI</a:t>
            </a:r>
            <a:br>
              <a:rPr lang="tr-TR" sz="4000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</a:br>
            <a:endParaRPr lang="tr-TR" sz="4000" b="1" dirty="0" smtClean="0">
              <a:solidFill>
                <a:srgbClr val="FFFF00"/>
              </a:solidFill>
              <a:effectLst/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4" name="3 Resim" descr="makalecimiz_13601831031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83274"/>
            <a:ext cx="2123728" cy="2520280"/>
          </a:xfrm>
          <a:prstGeom prst="rect">
            <a:avLst/>
          </a:prstGeom>
        </p:spPr>
      </p:pic>
      <p:pic>
        <p:nvPicPr>
          <p:cNvPr id="61442" name="Picture 2" descr="https://encrypted-tbn1.gstatic.com/images?q=tbn:ANd9GcT3zwZKeuHUbPRusj2gnIklmnL2yK-LLsFN7QzIk7ESgg8LNgmfL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4437112"/>
            <a:ext cx="3115047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Çöpler dört ayrı mekanda toplanır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59632" y="1393785"/>
            <a:ext cx="7559675" cy="3331359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tr-TR" dirty="0" smtClean="0">
              <a:effectLst/>
            </a:endParaRPr>
          </a:p>
          <a:p>
            <a:pPr algn="just" eaLnBrk="1" hangingPunct="1"/>
            <a:r>
              <a:rPr lang="tr-TR" dirty="0" smtClean="0">
                <a:effectLst/>
              </a:rPr>
              <a:t> 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Boş şişe deposu</a:t>
            </a:r>
          </a:p>
          <a:p>
            <a:pPr algn="just" eaLnBrk="1" hangingPunct="1"/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Atık kağıt deposu</a:t>
            </a:r>
          </a:p>
          <a:p>
            <a:pPr algn="just" eaLnBrk="1" hangingPunct="1"/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 Soğuk çöp odası</a:t>
            </a:r>
          </a:p>
          <a:p>
            <a:pPr algn="just" eaLnBrk="1" hangingPunct="1"/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 Kuru çöp </a:t>
            </a: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odası</a:t>
            </a:r>
            <a:endParaRPr lang="tr-TR" sz="3600" dirty="0" smtClean="0"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688"/>
            <a:ext cx="8147248" cy="550547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Bu mekanlar “Malzeme Giriş ve Kabul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Yeri’’ tarafında olmalı ve ayrı bir çöp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koridoru bu yere açılmalıdır. 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Bu koridor yalnız bu iş için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kullanılmalıdır.</a:t>
            </a:r>
          </a:p>
          <a:p>
            <a:pPr eaLnBrk="1" hangingPunct="1">
              <a:defRPr/>
            </a:pPr>
            <a:endParaRPr lang="tr-TR" dirty="0" smtClean="0"/>
          </a:p>
        </p:txBody>
      </p:sp>
      <p:pic>
        <p:nvPicPr>
          <p:cNvPr id="4" name="Picture 2" descr="C:\Users\merve\Desktop\flastakiler\GDO\MUTFAK\DSC058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140968"/>
            <a:ext cx="4896544" cy="3717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>
                <a:solidFill>
                  <a:schemeClr val="tx1"/>
                </a:solidFill>
                <a:effectLst/>
                <a:latin typeface="Andalus" pitchFamily="2" charset="-78"/>
                <a:cs typeface="Andalus" pitchFamily="2" charset="-78"/>
              </a:rPr>
              <a:t>Çöp Toplama Yöntemleri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2780928"/>
            <a:ext cx="7344816" cy="316835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tr-TR" sz="3600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1.Çöp Öğütücüleri </a:t>
            </a:r>
            <a:endParaRPr lang="tr-TR" sz="3600" dirty="0" smtClean="0">
              <a:solidFill>
                <a:srgbClr val="FFFF00"/>
              </a:solidFill>
              <a:effectLst/>
              <a:latin typeface="Andalus" pitchFamily="2" charset="-78"/>
              <a:cs typeface="Andalus" pitchFamily="2" charset="-78"/>
            </a:endParaRPr>
          </a:p>
          <a:p>
            <a:pPr algn="ctr" eaLnBrk="1" hangingPunct="1">
              <a:buNone/>
            </a:pPr>
            <a:r>
              <a:rPr lang="tr-TR" sz="3600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 </a:t>
            </a:r>
            <a:r>
              <a:rPr lang="tr-TR" sz="4000" dirty="0">
                <a:solidFill>
                  <a:srgbClr val="FFFF00"/>
                </a:solidFill>
                <a:effectLst/>
                <a:latin typeface="Andalus" pitchFamily="2" charset="-78"/>
                <a:ea typeface="+mj-ea"/>
                <a:cs typeface="Andalus" pitchFamily="2" charset="-78"/>
              </a:rPr>
              <a:t>2. Çöp </a:t>
            </a:r>
            <a:r>
              <a:rPr lang="tr-TR" sz="4000" dirty="0" smtClean="0">
                <a:solidFill>
                  <a:srgbClr val="FFFF00"/>
                </a:solidFill>
                <a:effectLst/>
                <a:latin typeface="Andalus" pitchFamily="2" charset="-78"/>
                <a:ea typeface="+mj-ea"/>
                <a:cs typeface="Andalus" pitchFamily="2" charset="-78"/>
              </a:rPr>
              <a:t>Bidonları</a:t>
            </a:r>
          </a:p>
          <a:p>
            <a:pPr algn="ctr" eaLnBrk="1" hangingPunct="1">
              <a:buNone/>
            </a:pPr>
            <a:r>
              <a:rPr lang="tr-TR" sz="3600" dirty="0">
                <a:solidFill>
                  <a:srgbClr val="FFFF00"/>
                </a:solidFill>
                <a:effectLst/>
                <a:latin typeface="Andalus" pitchFamily="2" charset="-78"/>
                <a:ea typeface="+mj-ea"/>
                <a:cs typeface="Andalus" pitchFamily="2" charset="-78"/>
              </a:rPr>
              <a:t>3. Çöp </a:t>
            </a:r>
            <a:r>
              <a:rPr lang="tr-TR" sz="3600" dirty="0" smtClean="0">
                <a:solidFill>
                  <a:srgbClr val="FFFF00"/>
                </a:solidFill>
                <a:effectLst/>
                <a:latin typeface="Andalus" pitchFamily="2" charset="-78"/>
                <a:ea typeface="+mj-ea"/>
                <a:cs typeface="Andalus" pitchFamily="2" charset="-78"/>
              </a:rPr>
              <a:t>bacaları</a:t>
            </a:r>
            <a:endParaRPr lang="tr-TR" sz="3600" dirty="0" smtClean="0">
              <a:solidFill>
                <a:srgbClr val="FFFF00"/>
              </a:solidFill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44824"/>
            <a:ext cx="8229600" cy="3744416"/>
          </a:xfrm>
        </p:spPr>
        <p:txBody>
          <a:bodyPr/>
          <a:lstStyle/>
          <a:p>
            <a:pPr eaLnBrk="1" hangingPunct="1"/>
            <a:r>
              <a:rPr lang="tr-TR" sz="3600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Çöplerin Kaldırılması Sırasında Uyulması Gereken Hijyen Ve Sanitasyon Kuralları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780928"/>
            <a:ext cx="8147248" cy="3345235"/>
          </a:xfrm>
        </p:spPr>
        <p:txBody>
          <a:bodyPr/>
          <a:lstStyle/>
          <a:p>
            <a:pPr algn="ctr">
              <a:buNone/>
            </a:pPr>
            <a:r>
              <a:rPr lang="tr-TR" sz="5400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Temizlik  / Dezenfeksiyon</a:t>
            </a:r>
            <a:endParaRPr lang="tr-TR" sz="54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16632"/>
            <a:ext cx="3816424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logo_ani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4048" y="4221088"/>
            <a:ext cx="3688010" cy="2447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/>
          <a:lstStyle/>
          <a:p>
            <a:r>
              <a:rPr lang="tr-TR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/>
            </a:r>
            <a:br>
              <a:rPr lang="tr-TR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</a:br>
            <a:r>
              <a:rPr lang="tr-TR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ETKİN TEMİZLİK</a:t>
            </a:r>
            <a:br>
              <a:rPr lang="tr-TR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</a:b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  <a:latin typeface="Andalus" pitchFamily="2" charset="-78"/>
                <a:cs typeface="Andalus" pitchFamily="2" charset="-78"/>
              </a:rPr>
              <a:t>İyi bir temizliğin aşamaları</a:t>
            </a:r>
            <a:endParaRPr lang="tr-TR" dirty="0">
              <a:solidFill>
                <a:srgbClr val="FFFF00"/>
              </a:solidFill>
              <a:latin typeface="Andalus" pitchFamily="2" charset="-78"/>
              <a:cs typeface="Andalus" pitchFamily="2" charset="-78"/>
            </a:endParaRPr>
          </a:p>
        </p:txBody>
      </p:sp>
      <p:graphicFrame>
        <p:nvGraphicFramePr>
          <p:cNvPr id="8" name="7 İçerik Yer Tutucusu"/>
          <p:cNvGraphicFramePr>
            <a:graphicFrameLocks noGrp="1"/>
          </p:cNvGraphicFramePr>
          <p:nvPr>
            <p:ph idx="1"/>
          </p:nvPr>
        </p:nvGraphicFramePr>
        <p:xfrm>
          <a:off x="0" y="1196752"/>
          <a:ext cx="9144000" cy="49294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79512" y="764704"/>
          <a:ext cx="8856984" cy="53614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990600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dirty="0" smtClean="0">
                <a:solidFill>
                  <a:schemeClr val="tx1"/>
                </a:solidFill>
                <a:effectLst/>
                <a:latin typeface="Andalus" pitchFamily="2" charset="-78"/>
                <a:cs typeface="Andalus" pitchFamily="2" charset="-78"/>
              </a:rPr>
              <a:t>Dezenfeksiyon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600200"/>
            <a:ext cx="8003232" cy="5069160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Temas süresi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</a:t>
            </a:r>
            <a:r>
              <a:rPr lang="tr-TR" dirty="0" err="1" smtClean="0">
                <a:effectLst/>
                <a:latin typeface="Andalus" pitchFamily="2" charset="-78"/>
                <a:cs typeface="Andalus" pitchFamily="2" charset="-78"/>
              </a:rPr>
              <a:t>pH</a:t>
            </a:r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Yüzeyin temizliği</a:t>
            </a:r>
          </a:p>
          <a:p>
            <a:pPr algn="just" eaLnBrk="1" hangingPunct="1">
              <a:lnSpc>
                <a:spcPct val="80000"/>
              </a:lnSpc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Sıcaklık ve konsantrasyon önemlidir.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       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772816"/>
            <a:ext cx="7488832" cy="4353347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tr-TR" sz="4000" dirty="0" smtClean="0">
                <a:solidFill>
                  <a:srgbClr val="FFFF00"/>
                </a:solidFill>
                <a:effectLst/>
                <a:latin typeface="Andalus" pitchFamily="2" charset="-78"/>
                <a:ea typeface="+mj-ea"/>
                <a:cs typeface="Andalus" pitchFamily="2" charset="-78"/>
              </a:rPr>
              <a:t>Fiziksel </a:t>
            </a:r>
            <a:r>
              <a:rPr lang="tr-TR" sz="4000" dirty="0">
                <a:solidFill>
                  <a:srgbClr val="FFFF00"/>
                </a:solidFill>
                <a:effectLst/>
                <a:latin typeface="Andalus" pitchFamily="2" charset="-78"/>
                <a:ea typeface="+mj-ea"/>
                <a:cs typeface="Andalus" pitchFamily="2" charset="-78"/>
              </a:rPr>
              <a:t>Dezenfektanlar</a:t>
            </a:r>
            <a:r>
              <a:rPr lang="tr-TR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 </a:t>
            </a:r>
          </a:p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tr-TR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• </a:t>
            </a:r>
            <a:r>
              <a:rPr lang="tr-TR" b="1" dirty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Isı</a:t>
            </a:r>
          </a:p>
          <a:p>
            <a:pPr lvl="0" algn="ctr" eaLnBrk="1" hangingPunct="1">
              <a:lnSpc>
                <a:spcPct val="90000"/>
              </a:lnSpc>
              <a:buClr>
                <a:srgbClr val="99FF99"/>
              </a:buClr>
              <a:buNone/>
              <a:defRPr/>
            </a:pPr>
            <a:r>
              <a:rPr lang="tr-TR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      • </a:t>
            </a:r>
            <a:r>
              <a:rPr lang="tr-TR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Buhar</a:t>
            </a:r>
            <a:endParaRPr lang="tr-TR" b="1" dirty="0" smtClean="0">
              <a:solidFill>
                <a:srgbClr val="FFFF00"/>
              </a:solidFill>
              <a:effectLst/>
              <a:latin typeface="Andalus" pitchFamily="2" charset="-78"/>
              <a:cs typeface="Andalus" pitchFamily="2" charset="-78"/>
            </a:endParaRPr>
          </a:p>
          <a:p>
            <a:pPr algn="ctr" eaLnBrk="1" hangingPunct="1">
              <a:lnSpc>
                <a:spcPct val="90000"/>
              </a:lnSpc>
              <a:buNone/>
              <a:defRPr/>
            </a:pPr>
            <a:r>
              <a:rPr lang="tr-TR" sz="4000" dirty="0">
                <a:solidFill>
                  <a:srgbClr val="FFFF00"/>
                </a:solidFill>
                <a:effectLst/>
                <a:latin typeface="Andalus" pitchFamily="2" charset="-78"/>
                <a:ea typeface="+mj-ea"/>
                <a:cs typeface="Andalus" pitchFamily="2" charset="-78"/>
              </a:rPr>
              <a:t>Kimyasal Dezenfektanlar</a:t>
            </a:r>
            <a:endParaRPr lang="tr-TR" b="1" dirty="0" smtClean="0">
              <a:solidFill>
                <a:srgbClr val="FFFF00"/>
              </a:solidFill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457200" y="277813"/>
          <a:ext cx="8229600" cy="1139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5700621"/>
              </p:ext>
            </p:extLst>
          </p:nvPr>
        </p:nvGraphicFramePr>
        <p:xfrm>
          <a:off x="683568" y="1628800"/>
          <a:ext cx="7200800" cy="3888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457200" y="277813"/>
          <a:ext cx="8229600" cy="1139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0409036"/>
              </p:ext>
            </p:extLst>
          </p:nvPr>
        </p:nvGraphicFramePr>
        <p:xfrm>
          <a:off x="1691680" y="1844824"/>
          <a:ext cx="6336704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457200" y="277813"/>
          <a:ext cx="8229600" cy="1139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151519"/>
              </p:ext>
            </p:extLst>
          </p:nvPr>
        </p:nvGraphicFramePr>
        <p:xfrm>
          <a:off x="1053952" y="1556792"/>
          <a:ext cx="7632848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yagram"/>
          <p:cNvGraphicFramePr/>
          <p:nvPr/>
        </p:nvGraphicFramePr>
        <p:xfrm>
          <a:off x="457200" y="277813"/>
          <a:ext cx="8229600" cy="1139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3412494"/>
              </p:ext>
            </p:extLst>
          </p:nvPr>
        </p:nvGraphicFramePr>
        <p:xfrm>
          <a:off x="1835696" y="1844824"/>
          <a:ext cx="6696744" cy="3312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Yemek artık nedenleri;</a:t>
            </a:r>
            <a:endParaRPr lang="tr-TR" dirty="0">
              <a:solidFill>
                <a:srgbClr val="FFFF00"/>
              </a:solidFill>
              <a:effectLst/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924944"/>
            <a:ext cx="8229600" cy="3201219"/>
          </a:xfrm>
        </p:spPr>
        <p:txBody>
          <a:bodyPr/>
          <a:lstStyle/>
          <a:p>
            <a:pPr algn="ctr"/>
            <a:r>
              <a:rPr lang="tr-TR" sz="4800" dirty="0" smtClean="0">
                <a:effectLst/>
                <a:latin typeface="Andalus" pitchFamily="2" charset="-78"/>
                <a:cs typeface="Andalus" pitchFamily="2" charset="-78"/>
              </a:rPr>
              <a:t>Yönetimsel </a:t>
            </a:r>
            <a:r>
              <a:rPr lang="tr-TR" sz="4800" dirty="0" smtClean="0">
                <a:effectLst/>
                <a:latin typeface="Andalus" pitchFamily="2" charset="-78"/>
                <a:cs typeface="Andalus" pitchFamily="2" charset="-78"/>
              </a:rPr>
              <a:t>nedenler</a:t>
            </a:r>
          </a:p>
          <a:p>
            <a:pPr lvl="0" algn="ctr">
              <a:buClr>
                <a:srgbClr val="99FF99"/>
              </a:buClr>
            </a:pPr>
            <a:r>
              <a:rPr lang="tr-TR" sz="4800" dirty="0">
                <a:solidFill>
                  <a:srgbClr val="FFFFFF"/>
                </a:solidFill>
                <a:effectLst/>
                <a:latin typeface="Andalus" pitchFamily="2" charset="-78"/>
                <a:cs typeface="Andalus" pitchFamily="2" charset="-78"/>
              </a:rPr>
              <a:t>Tüketiciye ait nedenler</a:t>
            </a:r>
          </a:p>
          <a:p>
            <a:pPr algn="ctr"/>
            <a:endParaRPr lang="tr-TR" sz="4800" dirty="0" smtClean="0">
              <a:effectLst/>
              <a:latin typeface="Andalus" pitchFamily="2" charset="-78"/>
              <a:cs typeface="Andalus" pitchFamily="2" charset="-78"/>
            </a:endParaRPr>
          </a:p>
          <a:p>
            <a:endParaRPr lang="tr-TR" sz="4800" dirty="0" smtClean="0"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effectLst/>
                <a:latin typeface="Andalus" pitchFamily="2" charset="-78"/>
                <a:cs typeface="Andalus" pitchFamily="2" charset="-78"/>
              </a:rPr>
              <a:t>Ekmek artık nedenleri</a:t>
            </a:r>
            <a:endParaRPr lang="tr-TR" dirty="0">
              <a:solidFill>
                <a:schemeClr val="tx1"/>
              </a:solidFill>
              <a:effectLst/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Ekmeğin bayat oluşu</a:t>
            </a:r>
          </a:p>
          <a:p>
            <a:pPr algn="just"/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Çok iri dilimlenmesi</a:t>
            </a:r>
          </a:p>
          <a:p>
            <a:pPr algn="just"/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Servis bankosunda servisten çok önce bekletilmesi</a:t>
            </a:r>
          </a:p>
          <a:p>
            <a:pPr algn="just"/>
            <a:r>
              <a:rPr lang="tr-TR" sz="3600" dirty="0" smtClean="0">
                <a:effectLst/>
                <a:latin typeface="Andalus" pitchFamily="2" charset="-78"/>
                <a:cs typeface="Andalus" pitchFamily="2" charset="-78"/>
              </a:rPr>
              <a:t>Ekmek kalitesinin düşüklüğü</a:t>
            </a:r>
            <a:endParaRPr lang="tr-TR" sz="3600" dirty="0"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28800"/>
            <a:ext cx="8075240" cy="482453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600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Toplu beslenme yapılan yerlerde çöpler;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tr-TR" sz="3600" dirty="0" smtClean="0">
              <a:effectLst/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Yiyecek-içecek artıklarından oluşur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ve 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besinlerin servis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edildiği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kurumlar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için tehlike oluşturur. </a:t>
            </a:r>
          </a:p>
          <a:p>
            <a:pPr algn="just" eaLnBrk="1" hangingPunct="1"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Çöp ve atıklar zararlı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mikroorganizmalar  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haşere ve kemirgenler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için</a:t>
            </a:r>
          </a:p>
          <a:p>
            <a:pPr algn="just" eaLnBrk="1" hangingPunct="1"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çok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uygun ortamlardır. Besin, araç gereç, çalışma yüzeyleri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ve</a:t>
            </a:r>
          </a:p>
          <a:p>
            <a:pPr algn="just" eaLnBrk="1" hangingPunct="1">
              <a:buNone/>
              <a:defRPr/>
            </a:pP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insanlar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için önemli bir bulaşma kaynağıdır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>
                <a:solidFill>
                  <a:srgbClr val="FFFF00"/>
                </a:solidFill>
                <a:effectLst/>
                <a:latin typeface="Andalus" pitchFamily="2" charset="-78"/>
                <a:cs typeface="Andalus" pitchFamily="2" charset="-78"/>
              </a:rPr>
              <a:t>Çöplerin Gruplandırılması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600200"/>
            <a:ext cx="8137276" cy="4060825"/>
          </a:xfrm>
        </p:spPr>
        <p:txBody>
          <a:bodyPr/>
          <a:lstStyle/>
          <a:p>
            <a:pPr algn="just" eaLnBrk="1" hangingPunct="1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Yaş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çöpler</a:t>
            </a:r>
          </a:p>
          <a:p>
            <a:pPr algn="just" eaLnBrk="1" hangingPunct="1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Kartonlar Depo malzemelerinin ambalajları</a:t>
            </a:r>
          </a:p>
          <a:p>
            <a:pPr algn="just" eaLnBrk="1" hangingPunct="1"/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Pet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şişeler Kola, gazoz, su vb. </a:t>
            </a:r>
            <a:r>
              <a:rPr lang="tr-TR" dirty="0" smtClean="0">
                <a:effectLst/>
                <a:latin typeface="Andalus" pitchFamily="2" charset="-78"/>
                <a:cs typeface="Andalus" pitchFamily="2" charset="-78"/>
              </a:rPr>
              <a:t>içeceklerin şişeleri</a:t>
            </a:r>
          </a:p>
          <a:p>
            <a:pPr lvl="0" algn="just" eaLnBrk="1" hangingPunct="1">
              <a:buClr>
                <a:srgbClr val="99FF99"/>
              </a:buClr>
              <a:defRPr/>
            </a:pPr>
            <a:r>
              <a:rPr lang="tr-TR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Cam </a:t>
            </a:r>
            <a:r>
              <a:rPr lang="tr-TR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şişeler </a:t>
            </a:r>
            <a:endParaRPr lang="tr-TR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2" charset="-78"/>
              <a:cs typeface="Andalus" pitchFamily="2" charset="-78"/>
            </a:endParaRPr>
          </a:p>
          <a:p>
            <a:pPr lvl="0" algn="just" eaLnBrk="1" hangingPunct="1">
              <a:buClr>
                <a:srgbClr val="99FF99"/>
              </a:buClr>
              <a:defRPr/>
            </a:pPr>
            <a:r>
              <a:rPr lang="tr-TR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Boş teneke </a:t>
            </a:r>
            <a:r>
              <a:rPr lang="tr-TR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kutular</a:t>
            </a:r>
            <a:endParaRPr lang="tr-TR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2" charset="-78"/>
              <a:cs typeface="Andalus" pitchFamily="2" charset="-78"/>
            </a:endParaRPr>
          </a:p>
          <a:p>
            <a:pPr lvl="0" algn="just" eaLnBrk="1" hangingPunct="1">
              <a:buClr>
                <a:srgbClr val="99FF99"/>
              </a:buClr>
              <a:defRPr/>
            </a:pPr>
            <a:r>
              <a:rPr lang="tr-TR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Yanık </a:t>
            </a:r>
            <a:r>
              <a:rPr lang="tr-TR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yağ</a:t>
            </a:r>
            <a:endParaRPr lang="tr-TR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ndalus" pitchFamily="2" charset="-78"/>
              <a:cs typeface="Andalus" pitchFamily="2" charset="-78"/>
            </a:endParaRPr>
          </a:p>
          <a:p>
            <a:pPr lvl="0" algn="just" eaLnBrk="1" hangingPunct="1">
              <a:buClr>
                <a:srgbClr val="99FF99"/>
              </a:buClr>
              <a:buNone/>
              <a:defRPr/>
            </a:pPr>
            <a:r>
              <a:rPr lang="tr-TR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ndalus" pitchFamily="2" charset="-78"/>
                <a:cs typeface="Andalus" pitchFamily="2" charset="-78"/>
              </a:rPr>
              <a:t> </a:t>
            </a:r>
          </a:p>
          <a:p>
            <a:pPr algn="just" eaLnBrk="1" hangingPunct="1"/>
            <a:endParaRPr lang="tr-TR" dirty="0" smtClean="0">
              <a:effectLst/>
              <a:latin typeface="Andalus" pitchFamily="2" charset="-78"/>
              <a:cs typeface="Andalus" pitchFamily="2" charset="-7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algacık">
  <a:themeElements>
    <a:clrScheme name="Dalgacık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Dalgacı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algacık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algacık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algacık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712</TotalTime>
  <Words>314</Words>
  <Application>Microsoft Office PowerPoint</Application>
  <PresentationFormat>Ekran Gösterisi (4:3)</PresentationFormat>
  <Paragraphs>89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Andalus</vt:lpstr>
      <vt:lpstr>Arial</vt:lpstr>
      <vt:lpstr>Wingdings</vt:lpstr>
      <vt:lpstr>Dalgacık</vt:lpstr>
      <vt:lpstr> TBS’DE OLUŞAN ARTIK VE KAYIPLAR ÇÖPLERİN KALDIRILMASI </vt:lpstr>
      <vt:lpstr>PowerPoint Sunusu</vt:lpstr>
      <vt:lpstr>PowerPoint Sunusu</vt:lpstr>
      <vt:lpstr>PowerPoint Sunusu</vt:lpstr>
      <vt:lpstr>PowerPoint Sunusu</vt:lpstr>
      <vt:lpstr>Yemek artık nedenleri;</vt:lpstr>
      <vt:lpstr>Ekmek artık nedenleri</vt:lpstr>
      <vt:lpstr>PowerPoint Sunusu</vt:lpstr>
      <vt:lpstr>Çöplerin Gruplandırılması</vt:lpstr>
      <vt:lpstr>Çöpler dört ayrı mekanda toplanır</vt:lpstr>
      <vt:lpstr>PowerPoint Sunusu</vt:lpstr>
      <vt:lpstr>Çöp Toplama Yöntemleri</vt:lpstr>
      <vt:lpstr>Çöplerin Kaldırılması Sırasında Uyulması Gereken Hijyen Ve Sanitasyon Kuralları</vt:lpstr>
      <vt:lpstr>PowerPoint Sunusu</vt:lpstr>
      <vt:lpstr> ETKİN TEMİZLİK </vt:lpstr>
      <vt:lpstr>İyi bir temizliğin aşamaları</vt:lpstr>
      <vt:lpstr>PowerPoint Sunusu</vt:lpstr>
      <vt:lpstr>Dezenfeksiyon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creaa</dc:creator>
  <cp:lastModifiedBy>exper</cp:lastModifiedBy>
  <cp:revision>144</cp:revision>
  <dcterms:created xsi:type="dcterms:W3CDTF">2010-03-30T13:58:35Z</dcterms:created>
  <dcterms:modified xsi:type="dcterms:W3CDTF">2017-01-31T14:03:10Z</dcterms:modified>
</cp:coreProperties>
</file>