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Fenoller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657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Fenoller </a:t>
            </a:r>
            <a:r>
              <a:rPr lang="tr-TR" dirty="0" err="1"/>
              <a:t>aril</a:t>
            </a:r>
            <a:r>
              <a:rPr lang="tr-TR" dirty="0"/>
              <a:t> alkol </a:t>
            </a:r>
            <a:r>
              <a:rPr lang="tr-TR" dirty="0" smtClean="0"/>
              <a:t>değildir. Özellikleri</a:t>
            </a:r>
            <a:r>
              <a:rPr lang="tr-TR" dirty="0"/>
              <a:t>, elde ediliş yöntemleri ve reaksiyonları alkollere hiç benzemez. Yan zincirde −OH grubu varsa, bunlar alkoldür. </a:t>
            </a:r>
          </a:p>
          <a:p>
            <a:r>
              <a:rPr lang="tr-TR" dirty="0" smtClean="0"/>
              <a:t>Fenol </a:t>
            </a:r>
            <a:r>
              <a:rPr lang="tr-TR" dirty="0"/>
              <a:t>(</a:t>
            </a:r>
            <a:r>
              <a:rPr lang="tr-TR" dirty="0" err="1"/>
              <a:t>hidroksibenzen</a:t>
            </a:r>
            <a:r>
              <a:rPr lang="tr-TR" dirty="0"/>
              <a:t>) suda %8, </a:t>
            </a:r>
            <a:r>
              <a:rPr lang="tr-TR" dirty="0" err="1"/>
              <a:t>krezoller</a:t>
            </a:r>
            <a:r>
              <a:rPr lang="tr-TR" dirty="0"/>
              <a:t> daha az çözünürler. </a:t>
            </a:r>
            <a:r>
              <a:rPr lang="tr-TR" dirty="0" err="1"/>
              <a:t>Krezollerin</a:t>
            </a:r>
            <a:r>
              <a:rPr lang="tr-TR" dirty="0"/>
              <a:t> sulu çözeltisi, “lizol” adı ile hastanelerde dezenfektan olarak </a:t>
            </a:r>
            <a:r>
              <a:rPr lang="tr-TR" dirty="0" smtClean="0"/>
              <a:t>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130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Fenoller, zayıf asittirler; asitlik dereceleri alkoller ile karboksilik asitler arasındadır. </a:t>
            </a:r>
          </a:p>
          <a:p>
            <a:r>
              <a:rPr lang="tr-TR" dirty="0"/>
              <a:t>Fenollerin reaksiyonları, OH grubu üzerinde ve aromatik halka üzerinde olmak üzere iki gruba ayrılabilir. Fenoller, </a:t>
            </a:r>
            <a:r>
              <a:rPr lang="tr-TR" dirty="0" err="1"/>
              <a:t>NaOH</a:t>
            </a:r>
            <a:r>
              <a:rPr lang="tr-TR" dirty="0"/>
              <a:t> ile tuz verirler. Fenol tuzlarına </a:t>
            </a:r>
            <a:r>
              <a:rPr lang="tr-TR" dirty="0" err="1"/>
              <a:t>fenolat</a:t>
            </a:r>
            <a:r>
              <a:rPr lang="tr-TR" dirty="0"/>
              <a:t> veya </a:t>
            </a:r>
            <a:r>
              <a:rPr lang="tr-TR" dirty="0" err="1"/>
              <a:t>fenoksit</a:t>
            </a:r>
            <a:r>
              <a:rPr lang="tr-TR" dirty="0"/>
              <a:t> denir.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874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Polifenoller</a:t>
            </a:r>
            <a:r>
              <a:rPr lang="tr-TR" b="1" dirty="0"/>
              <a:t>, </a:t>
            </a:r>
            <a:r>
              <a:rPr lang="tr-TR" dirty="0"/>
              <a:t>aromatik halkada birden çok −OH grubu içeren organik bileşiklerdir.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395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Aromatik aldehitler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Benzaldehit</a:t>
            </a:r>
            <a:r>
              <a:rPr lang="tr-TR" b="1" dirty="0"/>
              <a:t>, </a:t>
            </a:r>
            <a:r>
              <a:rPr lang="tr-TR" dirty="0"/>
              <a:t>kaynama noktası 179</a:t>
            </a:r>
            <a:r>
              <a:rPr lang="tr-TR" baseline="30000" dirty="0"/>
              <a:t>o</a:t>
            </a:r>
            <a:r>
              <a:rPr lang="tr-TR" dirty="0"/>
              <a:t>C olan, acı badem kokulu bir </a:t>
            </a:r>
            <a:r>
              <a:rPr lang="tr-TR" dirty="0" smtClean="0"/>
              <a:t>sıvıdır.</a:t>
            </a:r>
          </a:p>
          <a:p>
            <a:r>
              <a:rPr lang="tr-TR" dirty="0" smtClean="0"/>
              <a:t>Boya maddesi, </a:t>
            </a:r>
            <a:r>
              <a:rPr lang="tr-TR" dirty="0"/>
              <a:t>ilaç, parfüm gibi birçok bileşiğin sentezinde çıkış maddesi olarak kullanılır. </a:t>
            </a:r>
            <a:endParaRPr lang="tr-TR" dirty="0" smtClean="0"/>
          </a:p>
          <a:p>
            <a:r>
              <a:rPr lang="tr-TR" dirty="0" err="1" smtClean="0"/>
              <a:t>Benzaldehit</a:t>
            </a:r>
            <a:r>
              <a:rPr lang="tr-TR" dirty="0"/>
              <a:t>, doğada glikozitleri halinde </a:t>
            </a:r>
            <a:r>
              <a:rPr lang="tr-TR" dirty="0" smtClean="0"/>
              <a:t>bulunur. En </a:t>
            </a:r>
            <a:r>
              <a:rPr lang="tr-TR" dirty="0"/>
              <a:t>önemli glikoziti, acı bademlerde bulunan ve ona acılık veren </a:t>
            </a:r>
            <a:r>
              <a:rPr lang="tr-TR" dirty="0" err="1"/>
              <a:t>amigdalindir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Amigdalin</a:t>
            </a:r>
            <a:r>
              <a:rPr lang="tr-TR" dirty="0"/>
              <a:t>, gerçekte </a:t>
            </a:r>
            <a:r>
              <a:rPr lang="tr-TR" dirty="0" err="1"/>
              <a:t>bezaldehitsiyanhidrinin</a:t>
            </a:r>
            <a:r>
              <a:rPr lang="tr-TR" dirty="0"/>
              <a:t> </a:t>
            </a:r>
            <a:r>
              <a:rPr lang="tr-TR" dirty="0" smtClean="0"/>
              <a:t>glikozitidir.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449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Aromatik aldehitler de diğer aldehitler gibi yükseltgenme, indirgenme, katılma ve </a:t>
            </a:r>
            <a:r>
              <a:rPr lang="tr-TR" dirty="0" err="1"/>
              <a:t>kondensasyon</a:t>
            </a:r>
            <a:r>
              <a:rPr lang="tr-TR" dirty="0"/>
              <a:t> reaksiyonları verirler. </a:t>
            </a:r>
          </a:p>
          <a:p>
            <a:r>
              <a:rPr lang="tr-TR" dirty="0"/>
              <a:t>Aromatik aldehitler, indirgen </a:t>
            </a:r>
            <a:r>
              <a:rPr lang="tr-TR" dirty="0" smtClean="0"/>
              <a:t>bileşiklerdir. Güçlü </a:t>
            </a:r>
            <a:r>
              <a:rPr lang="tr-TR" dirty="0" err="1"/>
              <a:t>yükseltgenlerle</a:t>
            </a:r>
            <a:r>
              <a:rPr lang="tr-TR" dirty="0"/>
              <a:t> çok hızlı, hava oksijeniyle orta hızda, zayıf </a:t>
            </a:r>
            <a:r>
              <a:rPr lang="tr-TR" dirty="0" err="1" smtClean="0"/>
              <a:t>yükseltgenlerle</a:t>
            </a:r>
            <a:r>
              <a:rPr lang="tr-TR" dirty="0" smtClean="0"/>
              <a:t> ile </a:t>
            </a:r>
            <a:r>
              <a:rPr lang="tr-TR" dirty="0"/>
              <a:t>sıcakta aromatik karboksilik asitlere yükseltgenirler. </a:t>
            </a:r>
          </a:p>
          <a:p>
            <a:r>
              <a:rPr lang="tr-TR" dirty="0"/>
              <a:t>Bazik ortamda iki molekül aromatik aldehitten birisi diğerine iki elektron vererek karboksilik aside </a:t>
            </a:r>
            <a:r>
              <a:rPr lang="tr-TR" dirty="0" smtClean="0"/>
              <a:t>yükseltgenir. Elektronu </a:t>
            </a:r>
            <a:r>
              <a:rPr lang="tr-TR" dirty="0"/>
              <a:t>alan ise alkole indirgenir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741449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8</TotalTime>
  <Words>227</Words>
  <Application>Microsoft Office PowerPoint</Application>
  <PresentationFormat>Geniş ekran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 Light</vt:lpstr>
      <vt:lpstr>Rockwell</vt:lpstr>
      <vt:lpstr>Wingdings</vt:lpstr>
      <vt:lpstr>Atlas</vt:lpstr>
      <vt:lpstr>Fenoller</vt:lpstr>
      <vt:lpstr>PowerPoint Sunusu</vt:lpstr>
      <vt:lpstr>PowerPoint Sunusu</vt:lpstr>
      <vt:lpstr>PowerPoint Sunusu</vt:lpstr>
      <vt:lpstr>Aromatik aldehitler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Fenoller</dc:title>
  <dc:creator>Berrin Salmanoglu</dc:creator>
  <cp:lastModifiedBy>Berrin Salmanoglu</cp:lastModifiedBy>
  <cp:revision>1</cp:revision>
  <dcterms:created xsi:type="dcterms:W3CDTF">2019-12-05T11:53:16Z</dcterms:created>
  <dcterms:modified xsi:type="dcterms:W3CDTF">2019-12-05T12:01:41Z</dcterms:modified>
</cp:coreProperties>
</file>