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92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55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0827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55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2843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2912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114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743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74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290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31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68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10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82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181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38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182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A39861-F8C6-4B73-BBC9-B3F26333E920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9909417-BCCD-4627-B757-EFCFF71DA7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6913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EB4ED559-42EA-44E6-9929-18B093EE9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313" y="1022072"/>
            <a:ext cx="9183756" cy="181810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tr-TR" sz="96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GÖRGÜ KURALLARI</a:t>
            </a:r>
          </a:p>
          <a:p>
            <a:endParaRPr lang="tr-TR" sz="2800" dirty="0">
              <a:latin typeface="Palatino Linotype" panose="0204050205050503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A0947A8C-E583-4D83-B0DE-15FC52AD3263}"/>
              </a:ext>
            </a:extLst>
          </p:cNvPr>
          <p:cNvSpPr txBox="1"/>
          <p:nvPr/>
        </p:nvSpPr>
        <p:spPr>
          <a:xfrm>
            <a:off x="1258955" y="4104640"/>
            <a:ext cx="5989983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tr-TR" sz="74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SELAMLAMA</a:t>
            </a:r>
          </a:p>
        </p:txBody>
      </p:sp>
      <p:sp>
        <p:nvSpPr>
          <p:cNvPr id="4" name="Ok: Aşağı 3">
            <a:extLst>
              <a:ext uri="{FF2B5EF4-FFF2-40B4-BE49-F238E27FC236}">
                <a16:creationId xmlns:a16="http://schemas.microsoft.com/office/drawing/2014/main" xmlns="" id="{56BFA9CE-022A-46B5-ADBB-5365171589EA}"/>
              </a:ext>
            </a:extLst>
          </p:cNvPr>
          <p:cNvSpPr/>
          <p:nvPr/>
        </p:nvSpPr>
        <p:spPr>
          <a:xfrm>
            <a:off x="5168347" y="2156655"/>
            <a:ext cx="927653" cy="181810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98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BCCA44DF-FFBA-479B-BB3B-5A0B2527A39F}"/>
              </a:ext>
            </a:extLst>
          </p:cNvPr>
          <p:cNvSpPr/>
          <p:nvPr/>
        </p:nvSpPr>
        <p:spPr>
          <a:xfrm>
            <a:off x="1232453" y="893862"/>
            <a:ext cx="10190922" cy="2234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tr-TR" sz="44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Sinema tiyatro konser gibi yerlerde birbirlerini gören tanıdıklar başla hafif birbirlerini selamlarlar.</a:t>
            </a:r>
            <a:endParaRPr lang="tr-TR" sz="44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EA6D5AFD-2E73-4C17-855B-CFE413A63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85" y="3614530"/>
            <a:ext cx="5631875" cy="2959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849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B44B0F23-6DA1-44A9-961F-B4E2EBBB038D}"/>
              </a:ext>
            </a:extLst>
          </p:cNvPr>
          <p:cNvSpPr/>
          <p:nvPr/>
        </p:nvSpPr>
        <p:spPr>
          <a:xfrm>
            <a:off x="907774" y="521895"/>
            <a:ext cx="76001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4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Selamlamalarda genel kural olarak; </a:t>
            </a:r>
          </a:p>
          <a:p>
            <a:r>
              <a:rPr lang="tr-TR" sz="44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alt üstü, </a:t>
            </a:r>
          </a:p>
          <a:p>
            <a:r>
              <a:rPr lang="tr-TR" sz="44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erkek bayanı, </a:t>
            </a:r>
          </a:p>
          <a:p>
            <a:r>
              <a:rPr lang="tr-TR" sz="44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ayrılan kalanları, </a:t>
            </a:r>
          </a:p>
          <a:p>
            <a:r>
              <a:rPr lang="tr-TR" sz="44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gelenler var olanları selamlar.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2D7B2C84-82B5-4506-BEE4-DE6109E0E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4" y="5353987"/>
            <a:ext cx="2033587" cy="1341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2C0E9C98-A662-4F11-AC0D-28486EB64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74" t="8922" r="9556" b="10741"/>
          <a:stretch/>
        </p:blipFill>
        <p:spPr>
          <a:xfrm>
            <a:off x="6520070" y="4887139"/>
            <a:ext cx="2623930" cy="1895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1117127A-5D18-4DD4-BF2F-77A48A542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923" y="935588"/>
            <a:ext cx="4611756" cy="3537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928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82A45A49-570B-423D-A812-E44FDBFDACE7}"/>
              </a:ext>
            </a:extLst>
          </p:cNvPr>
          <p:cNvSpPr/>
          <p:nvPr/>
        </p:nvSpPr>
        <p:spPr>
          <a:xfrm>
            <a:off x="6177295" y="463370"/>
            <a:ext cx="38406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4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Uğurlanmak için karşılanmak gerektiğini unutmayalım</a:t>
            </a:r>
            <a:r>
              <a:rPr lang="tr-TR" sz="4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18F5AFBE-4C3A-45A8-8F42-156FA8BC3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98" y="2151973"/>
            <a:ext cx="3762213" cy="3578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8382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BB98D339-18BE-49E7-9923-92726EBAC1FC}"/>
              </a:ext>
            </a:extLst>
          </p:cNvPr>
          <p:cNvSpPr/>
          <p:nvPr/>
        </p:nvSpPr>
        <p:spPr>
          <a:xfrm>
            <a:off x="4306958" y="1176269"/>
            <a:ext cx="6798364" cy="295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tr-TR" sz="44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Üstlere, eş düzeydekilere önce siz selam veriniz. Astlarınızın selamını da almayı unutmayalım.</a:t>
            </a:r>
            <a:endParaRPr lang="tr-TR" sz="44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082817CD-C8C5-40C0-BE7C-4BCD062FC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43" y="3021487"/>
            <a:ext cx="3700593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D078A056-E37B-4A3D-A662-396339830472}"/>
              </a:ext>
            </a:extLst>
          </p:cNvPr>
          <p:cNvSpPr/>
          <p:nvPr/>
        </p:nvSpPr>
        <p:spPr>
          <a:xfrm>
            <a:off x="848141" y="762281"/>
            <a:ext cx="6281530" cy="5857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tr-TR" sz="44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Yemekhane, konferans salonu, derslik kütüphane ve benzeri yerlere karşılık beklemeden toplum selamlanır.  Ayrılırken de yine selamlayarak çıkılır.</a:t>
            </a:r>
            <a:endParaRPr lang="tr-TR" sz="44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DDC3A6D4-E3E3-4AF0-98E6-3F131E749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714" y="988321"/>
            <a:ext cx="3652215" cy="3451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145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BEBDBFB7-B8D7-4044-8BA3-D1BAAAF280BB}"/>
              </a:ext>
            </a:extLst>
          </p:cNvPr>
          <p:cNvSpPr/>
          <p:nvPr/>
        </p:nvSpPr>
        <p:spPr>
          <a:xfrm>
            <a:off x="808384" y="500409"/>
            <a:ext cx="5526156" cy="5857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tr-TR" sz="44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Cumhurbaşkanı, cenaze, ülkemizi ziyaret eden devlet başkanları, istiklal marşı çalınırken göndere bayrak çekilirken cephe alınarak selamlanır.</a:t>
            </a:r>
            <a:endParaRPr lang="tr-TR" sz="44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3199E8D8-3CF8-4A2C-A5C8-700B0E46E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491" y="3972235"/>
            <a:ext cx="3497953" cy="2931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330A497-0B30-4CEB-8762-A498FE326D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24"/>
          <a:stretch/>
        </p:blipFill>
        <p:spPr>
          <a:xfrm>
            <a:off x="6957390" y="560183"/>
            <a:ext cx="4784573" cy="2825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8183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AE5C3A3F-066D-48A0-A17E-3EDE5C544FEE}"/>
              </a:ext>
            </a:extLst>
          </p:cNvPr>
          <p:cNvSpPr/>
          <p:nvPr/>
        </p:nvSpPr>
        <p:spPr>
          <a:xfrm>
            <a:off x="1172818" y="1648332"/>
            <a:ext cx="9846364" cy="2234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tr-TR" sz="44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 toplantıda önce ev sahibi selamlanır, ayrılırken yine ev sahibi selamlanır.</a:t>
            </a:r>
            <a:endParaRPr lang="tr-TR" sz="44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724F42C0-74F8-4848-AA5A-86E5FD4000A4}"/>
              </a:ext>
            </a:extLst>
          </p:cNvPr>
          <p:cNvSpPr/>
          <p:nvPr/>
        </p:nvSpPr>
        <p:spPr>
          <a:xfrm>
            <a:off x="940904" y="1462800"/>
            <a:ext cx="10058399" cy="151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tr-TR" sz="44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Yanınızdaki kişiyi selamlayan birisi varsa siz de selamlayınız.</a:t>
            </a:r>
            <a:endParaRPr lang="tr-TR" sz="44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3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4FEE42CE-F696-4A5F-B134-1295F861365D}"/>
              </a:ext>
            </a:extLst>
          </p:cNvPr>
          <p:cNvSpPr/>
          <p:nvPr/>
        </p:nvSpPr>
        <p:spPr>
          <a:xfrm>
            <a:off x="1007166" y="1354376"/>
            <a:ext cx="10177668" cy="295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tr-TR" sz="44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Tanıdık kişileri utanabilecekleri bir durumda gördüğümüzde selam vermeyerek görmezlikten gelerek geçmeliyiz.</a:t>
            </a:r>
            <a:endParaRPr lang="tr-TR" sz="44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93873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</TotalTime>
  <Words>131</Words>
  <Application>Microsoft Office PowerPoint</Application>
  <PresentationFormat>Özel</PresentationFormat>
  <Paragraphs>15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Dilim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Yılmaz</dc:creator>
  <cp:lastModifiedBy>hatice</cp:lastModifiedBy>
  <cp:revision>9</cp:revision>
  <dcterms:created xsi:type="dcterms:W3CDTF">2019-04-10T11:57:04Z</dcterms:created>
  <dcterms:modified xsi:type="dcterms:W3CDTF">2020-02-04T11:03:49Z</dcterms:modified>
</cp:coreProperties>
</file>