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1086" r:id="rId5"/>
    <p:sldId id="1087" r:id="rId6"/>
    <p:sldId id="1088" r:id="rId7"/>
    <p:sldId id="1089" r:id="rId8"/>
    <p:sldId id="1090" r:id="rId9"/>
    <p:sldId id="1091" r:id="rId10"/>
    <p:sldId id="1092" r:id="rId11"/>
    <p:sldId id="1093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166B"/>
    <a:srgbClr val="4717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4" autoAdjust="0"/>
    <p:restoredTop sz="91471" autoAdjust="0"/>
  </p:normalViewPr>
  <p:slideViewPr>
    <p:cSldViewPr snapToGrid="0">
      <p:cViewPr varScale="1">
        <p:scale>
          <a:sx n="57" d="100"/>
          <a:sy n="57" d="100"/>
        </p:scale>
        <p:origin x="-1368" y="-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73FB90-64DE-4B75-B855-135309A4CFCF}" type="datetimeFigureOut">
              <a:rPr lang="tr-TR" smtClean="0"/>
              <a:pPr/>
              <a:t>27.02.2020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012FDED-92D7-4F80-971C-3AA7E1DF94F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32409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333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YER SEÇİMİ VE YERLEŞİLEBİLİRLİK 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 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Recep KILIÇ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33685" y="692696"/>
            <a:ext cx="4643438" cy="608112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Jeolojik-</a:t>
            </a:r>
            <a:r>
              <a:rPr kumimoji="0" lang="tr-T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Jeoteknik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Etütler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-180528" y="1700808"/>
            <a:ext cx="9144000" cy="280831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Bu etütler, planlama yapılacak alandaki jeolojik tehlike ve afet risklerini, 1/1000 ,</a:t>
            </a:r>
            <a:r>
              <a:rPr kumimoji="0" lang="tr-T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1/2000 veya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1/5000 ölçekli haritalar üzerinde gösteren, yerel zemin koşullarını ve yol açabilecekleri tehlikeleri, detaylı jeolojik ve </a:t>
            </a: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jeoteknik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etütler sonucunda belirleyen ve raporları ile uygulama imar planlarını yönlendiren çalışmalardır. </a:t>
            </a:r>
            <a:endParaRPr kumimoji="0" lang="tr-T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5382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39051" y="653872"/>
            <a:ext cx="5000625" cy="536104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Mikrobölgeleme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Etütleri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1700808"/>
            <a:ext cx="8604448" cy="3024336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Bu çalışmalar; afet tehlikelerini coğrafi bilgi sistemleri kullanılarak, 1/5000 ve daha büyük ölçekli haritalar üzerinde gösteren ve özellikle deprem tehlikesi ve risklerinin azaltılabilmesi için </a:t>
            </a: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topoğrafya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ve yerel zemin koşullarının yol açabilecekleri tüm tehlike ve riskleri detaylı jeolojik, jeofizik ve </a:t>
            </a: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jeoteknik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etütler sonucunda belirleyen, imar planlarını yönlendiren çalışmalardır.  </a:t>
            </a:r>
          </a:p>
        </p:txBody>
      </p:sp>
    </p:spTree>
    <p:extLst>
      <p:ext uri="{BB962C8B-B14F-4D97-AF65-F5344CB8AC3E}">
        <p14:creationId xmlns:p14="http://schemas.microsoft.com/office/powerpoint/2010/main" val="17998376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23528" y="507206"/>
            <a:ext cx="4258816" cy="557213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Raporların İçeriği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3528" y="1152486"/>
            <a:ext cx="8281615" cy="5328591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 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Jeomorfolojik Durum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 Jeolojik Durum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Hidrojeolojik Durum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 </a:t>
            </a:r>
            <a:r>
              <a:rPr kumimoji="0" lang="tr-TR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Laboratuvar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Çalışmaları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 Arazi deneyleri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 Jeofizik Çalışmalar</a:t>
            </a:r>
          </a:p>
          <a:p>
            <a:pPr marL="342900" marR="0" lvl="1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 </a:t>
            </a:r>
            <a:r>
              <a:rPr kumimoji="0" lang="en-US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Zemin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davranışları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(ş</a:t>
            </a:r>
            <a:r>
              <a:rPr kumimoji="0" lang="en-US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işme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oturma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sıvılaşma</a:t>
            </a: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endParaRPr kumimoji="0" lang="tr-TR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1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 Jeoteknik Değerlendirmeler</a:t>
            </a:r>
          </a:p>
          <a:p>
            <a:pPr marL="342900" marR="0" lvl="1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  Afet Durumu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 Yerleşime Uygunluk Durumunun Belirlenmesi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370909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21326" y="498336"/>
            <a:ext cx="4572000" cy="620688"/>
          </a:xfrm>
          <a:prstGeom prst="rect">
            <a:avLst/>
          </a:prstGeom>
        </p:spPr>
        <p:txBody>
          <a:bodyPr lIns="92075" tIns="46038" rIns="92075" bIns="46038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Jeomorfolojik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İncelemeler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46166B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9750" y="1341438"/>
            <a:ext cx="7543800" cy="4823866"/>
          </a:xfrm>
          <a:prstGeom prst="rect">
            <a:avLst/>
          </a:prstGeom>
          <a:noFill/>
        </p:spPr>
        <p:txBody>
          <a:bodyPr lIns="92075" tIns="46038" rIns="92075" bIns="46038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Eğim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haritası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%3 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Düzlük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3-5 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Dalgalı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düzlük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5-10 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Az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eğimli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yamaç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10-20 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Eğimli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yamaç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20-40 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yamaç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40 &gt;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Çok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yamaç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Yönelim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(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bakı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)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haritası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(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isteğe bağlı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481188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22318" y="478260"/>
            <a:ext cx="4608512" cy="621953"/>
          </a:xfrm>
          <a:prstGeom prst="rect">
            <a:avLst/>
          </a:prstGeom>
        </p:spPr>
        <p:txBody>
          <a:bodyPr lIns="92075" tIns="46038" rIns="92075" bIns="46038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Jeolojik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İncelemeler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46166B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73224" y="1395937"/>
            <a:ext cx="5328592" cy="3024336"/>
          </a:xfrm>
          <a:prstGeom prst="rect">
            <a:avLst/>
          </a:prstGeom>
          <a:noFill/>
        </p:spPr>
        <p:txBody>
          <a:bodyPr lIns="92075" tIns="46038" rIns="92075" bIns="46038"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Bölgesel jeoloji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Stratigrafi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Yapısal jeoloji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İnceleme alanının jeolojisi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Jeoloji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harita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kesitler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5375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19113" y="548332"/>
            <a:ext cx="2167581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tr-TR" sz="2400" b="1" dirty="0" smtClean="0">
                <a:solidFill>
                  <a:srgbClr val="46166B"/>
                </a:solidFill>
                <a:latin typeface="Arial" pitchFamily="34" charset="0"/>
                <a:cs typeface="Arial" pitchFamily="34" charset="0"/>
              </a:rPr>
              <a:t>Jeolojik Kesit</a:t>
            </a:r>
            <a:endParaRPr lang="tr-TR" sz="2400" b="1" dirty="0">
              <a:solidFill>
                <a:srgbClr val="46166B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19113" y="1060450"/>
            <a:ext cx="8229600" cy="5105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669019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67544" y="527314"/>
            <a:ext cx="4896544" cy="620018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6166B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Laboratuar Çalışmaları</a:t>
            </a:r>
            <a:endParaRPr kumimoji="0" lang="en-GB" sz="2400" b="1" i="0" u="none" strike="noStrike" kern="1200" cap="none" spc="0" normalizeH="0" baseline="0" noProof="0" dirty="0" smtClean="0">
              <a:ln>
                <a:noFill/>
              </a:ln>
              <a:solidFill>
                <a:srgbClr val="46166B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1362792"/>
            <a:ext cx="8676456" cy="41771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Jeoteknik saha çalışmalarında elde edilen verilerin yanı sıra, mühendislik sınıflaması ve tasarım amacıyla zemin ve kayaların,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a) Fiziksel ve indeks özellikleri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b) Dayanım ve deformasyon parametreleri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c</a:t>
            </a:r>
            <a:r>
              <a:rPr lang="tr-T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 Sıkışabilirlik- konsolidasyon</a:t>
            </a:r>
            <a:endParaRPr kumimoji="0" lang="tr-TR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d</a:t>
            </a:r>
            <a:r>
              <a:rPr lang="tr-T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tr-TR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Permeabilite</a:t>
            </a:r>
            <a:r>
              <a:rPr lang="tr-T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(geçirgenlik) </a:t>
            </a:r>
            <a:endParaRPr kumimoji="0" lang="tr-TR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	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özelliklerinin tayini için </a:t>
            </a: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laboratuvar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deneyleri yapılır.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9591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84697" y="498697"/>
            <a:ext cx="66967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tr-TR" b="1" dirty="0" smtClean="0">
                <a:solidFill>
                  <a:srgbClr val="46166B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solidFill>
                  <a:srgbClr val="46166B"/>
                </a:solidFill>
                <a:latin typeface="Arial" pitchFamily="34" charset="0"/>
                <a:cs typeface="Arial" pitchFamily="34" charset="0"/>
              </a:rPr>
              <a:t>Jeofizik Yöntemler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tr-TR" sz="2000" b="1" dirty="0">
                <a:latin typeface="Arial" pitchFamily="34" charset="0"/>
                <a:cs typeface="Arial" pitchFamily="34" charset="0"/>
              </a:rPr>
              <a:t>Hedeflenen derinlikler en az 30 metre olmalıdır.</a:t>
            </a:r>
            <a:endParaRPr lang="tr-TR" sz="2000" dirty="0"/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tr-TR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1. Sismik Kırılma 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	2. Sismik Yansıma 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	3. Yüzey Dalgası Yöntemleri 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	4.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Mikrotremor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	5. </a:t>
            </a:r>
            <a:r>
              <a:rPr lang="tr-TR" sz="2000" dirty="0" err="1" smtClean="0">
                <a:latin typeface="Arial" pitchFamily="34" charset="0"/>
                <a:cs typeface="Arial" pitchFamily="34" charset="0"/>
              </a:rPr>
              <a:t>Jeoradar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	6. Kuyu içi Sismiği 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	7. Elektrik Özdirenç </a:t>
            </a:r>
          </a:p>
        </p:txBody>
      </p:sp>
    </p:spTree>
    <p:extLst>
      <p:ext uri="{BB962C8B-B14F-4D97-AF65-F5344CB8AC3E}">
        <p14:creationId xmlns:p14="http://schemas.microsoft.com/office/powerpoint/2010/main" val="1834885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12500</TotalTime>
  <Words>132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ekonomi</vt:lpstr>
      <vt:lpstr>1_Rics</vt:lpstr>
      <vt:lpstr>h.t.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sibel</cp:lastModifiedBy>
  <cp:revision>816</cp:revision>
  <cp:lastPrinted>2016-10-24T07:53:35Z</cp:lastPrinted>
  <dcterms:created xsi:type="dcterms:W3CDTF">2016-09-18T09:35:24Z</dcterms:created>
  <dcterms:modified xsi:type="dcterms:W3CDTF">2020-02-27T06:58:46Z</dcterms:modified>
</cp:coreProperties>
</file>