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5" r:id="rId3"/>
    <p:sldId id="304" r:id="rId4"/>
    <p:sldId id="303" r:id="rId5"/>
    <p:sldId id="302" r:id="rId6"/>
    <p:sldId id="318" r:id="rId7"/>
    <p:sldId id="301" r:id="rId8"/>
    <p:sldId id="300" r:id="rId9"/>
    <p:sldId id="319" r:id="rId10"/>
    <p:sldId id="31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8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7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65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12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93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7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58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Vedik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Kültür I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Müller</a:t>
            </a:r>
            <a:r>
              <a:rPr lang="tr-TR" dirty="0"/>
              <a:t>, </a:t>
            </a:r>
            <a:r>
              <a:rPr lang="tr-TR" i="1" dirty="0" err="1"/>
              <a:t>Rigveda’nın</a:t>
            </a:r>
            <a:r>
              <a:rPr lang="tr-TR" dirty="0"/>
              <a:t> Dünya Kültür Mirasına olan katkılarını şu sözlerle ifade eder: </a:t>
            </a:r>
            <a:r>
              <a:rPr lang="tr-TR" i="1" dirty="0" err="1"/>
              <a:t>Rigveda</a:t>
            </a:r>
            <a:r>
              <a:rPr lang="tr-TR" i="1" dirty="0"/>
              <a:t>,</a:t>
            </a:r>
            <a:r>
              <a:rPr lang="tr-TR" dirty="0"/>
              <a:t> Dünya Siyasi Tarihi açısından; diğer dillerle yazılmış olan hiçbir edebî eserin, asla yerini alamayacağı büyük bir boşluğu doldurmuştur.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872958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İndra</a:t>
            </a:r>
            <a:r>
              <a:rPr lang="tr-TR" dirty="0"/>
              <a:t> ise, </a:t>
            </a:r>
            <a:r>
              <a:rPr lang="tr-TR" dirty="0" err="1"/>
              <a:t>Vedik</a:t>
            </a:r>
            <a:r>
              <a:rPr lang="tr-TR" dirty="0"/>
              <a:t> </a:t>
            </a:r>
            <a:r>
              <a:rPr lang="tr-TR" dirty="0" err="1"/>
              <a:t>Hintliler’in</a:t>
            </a:r>
            <a:r>
              <a:rPr lang="tr-TR" dirty="0"/>
              <a:t> ulusal tanrısıdır. </a:t>
            </a:r>
            <a:r>
              <a:rPr lang="tr-TR" i="1" dirty="0" err="1"/>
              <a:t>Rigveda</a:t>
            </a:r>
            <a:r>
              <a:rPr lang="tr-TR" dirty="0"/>
              <a:t> ilahilerinin yaklaşık dörtte biri yani 250’si onun adına sunulmuştur. Eğer diğer tanrılarla birlikte adına atfedilmiş ilahileri de sayacak olursak bu sayı 300’ü bulur. </a:t>
            </a:r>
            <a:r>
              <a:rPr lang="tr-TR" dirty="0" err="1"/>
              <a:t>İndra</a:t>
            </a:r>
            <a:r>
              <a:rPr lang="tr-TR" dirty="0"/>
              <a:t> aslında bir savaş tanrısıdır. </a:t>
            </a:r>
            <a:r>
              <a:rPr lang="tr-TR" dirty="0" err="1"/>
              <a:t>Vacra</a:t>
            </a:r>
            <a:r>
              <a:rPr lang="tr-TR" dirty="0"/>
              <a:t> adı verilen savaş aleti ile karanlığı aydınlatır; ifritlerle savaşır.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2745087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Kaya’nın; </a:t>
            </a:r>
            <a:r>
              <a:rPr lang="tr-TR" dirty="0" err="1"/>
              <a:t>İndra’nın</a:t>
            </a:r>
            <a:r>
              <a:rPr lang="tr-TR" dirty="0"/>
              <a:t> </a:t>
            </a:r>
            <a:r>
              <a:rPr lang="tr-TR" dirty="0" err="1"/>
              <a:t>Vedik</a:t>
            </a:r>
            <a:r>
              <a:rPr lang="tr-TR" dirty="0"/>
              <a:t> Hint mitolojisindeki ve </a:t>
            </a:r>
            <a:r>
              <a:rPr lang="tr-TR" dirty="0" err="1"/>
              <a:t>Āri</a:t>
            </a:r>
            <a:r>
              <a:rPr lang="tr-TR" dirty="0"/>
              <a:t> toplumundaki yeri ve rolü hakkındaki tespitleri, ilgili konu hakkında daha net bilgiler edinmemizi sağlar: </a:t>
            </a:r>
            <a:r>
              <a:rPr lang="tr-TR" dirty="0" err="1"/>
              <a:t>Āriler</a:t>
            </a:r>
            <a:r>
              <a:rPr lang="tr-TR" dirty="0"/>
              <a:t>, kendi savaşçı karakterlerine benzer olarak, savaşçı tanrı </a:t>
            </a:r>
            <a:r>
              <a:rPr lang="tr-TR" dirty="0" err="1"/>
              <a:t>İndra’yı</a:t>
            </a:r>
            <a:r>
              <a:rPr lang="tr-TR" dirty="0"/>
              <a:t> yaratmışlardı. </a:t>
            </a:r>
            <a:r>
              <a:rPr lang="tr-TR" dirty="0" err="1"/>
              <a:t>İndra’nın</a:t>
            </a:r>
            <a:r>
              <a:rPr lang="tr-TR" dirty="0"/>
              <a:t> binek hayvanı olarak beyaz bir atın (</a:t>
            </a:r>
            <a:r>
              <a:rPr lang="tr-TR" dirty="0" err="1"/>
              <a:t>Uççaişravas</a:t>
            </a:r>
            <a:r>
              <a:rPr lang="tr-TR" dirty="0"/>
              <a:t>) gösterilmesi, </a:t>
            </a:r>
            <a:r>
              <a:rPr lang="tr-TR" dirty="0" err="1"/>
              <a:t>Āriler’in</a:t>
            </a:r>
            <a:r>
              <a:rPr lang="tr-TR" dirty="0"/>
              <a:t> Hindistan’a yerleşmeden önceki akıncı karakterlerini, bir filin (</a:t>
            </a:r>
            <a:r>
              <a:rPr lang="tr-TR" dirty="0" err="1"/>
              <a:t>Airāvata</a:t>
            </a:r>
            <a:r>
              <a:rPr lang="tr-TR" dirty="0"/>
              <a:t>) gösterilmesi ise, Hindistan’a yerleştikten ve evcilleştirilmiş fillerin savaşlarda kullanılmasından sonraki karakterlerini yansıtıyor olsa gerek.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1203023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İndra’dan</a:t>
            </a:r>
            <a:r>
              <a:rPr lang="tr-TR" dirty="0"/>
              <a:t> sonra, adına 200 ilahi sunularak; </a:t>
            </a:r>
            <a:r>
              <a:rPr lang="tr-TR" i="1" dirty="0" err="1"/>
              <a:t>Rigveda’daki</a:t>
            </a:r>
            <a:r>
              <a:rPr lang="tr-TR" dirty="0"/>
              <a:t> otuz üç tanrı arasında ikinci sırayı alan </a:t>
            </a:r>
            <a:r>
              <a:rPr lang="tr-TR" dirty="0" err="1"/>
              <a:t>Agni</a:t>
            </a:r>
            <a:r>
              <a:rPr lang="tr-TR" dirty="0"/>
              <a:t>, ateşin </a:t>
            </a:r>
            <a:r>
              <a:rPr lang="tr-TR" dirty="0" err="1"/>
              <a:t>Āriler’ce</a:t>
            </a:r>
            <a:r>
              <a:rPr lang="tr-TR" dirty="0"/>
              <a:t> tanrılaştırılmış halidir. </a:t>
            </a:r>
            <a:r>
              <a:rPr lang="tr-TR" i="1" dirty="0" err="1"/>
              <a:t>Rigveda’nın</a:t>
            </a:r>
            <a:r>
              <a:rPr lang="tr-TR" dirty="0"/>
              <a:t> birinci, ikinci, üçüncü, dördüncü, beşinci, altıncı, yedinci ve onuncu kitapları </a:t>
            </a:r>
            <a:r>
              <a:rPr lang="tr-TR" dirty="0" err="1"/>
              <a:t>Agni’ye</a:t>
            </a:r>
            <a:r>
              <a:rPr lang="tr-TR" dirty="0"/>
              <a:t> sunulmuş ilahilerle başlar.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2113489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Onun </a:t>
            </a:r>
            <a:r>
              <a:rPr lang="tr-TR" i="1" dirty="0" err="1"/>
              <a:t>Rigveda</a:t>
            </a:r>
            <a:r>
              <a:rPr lang="tr-TR" dirty="0"/>
              <a:t>, </a:t>
            </a:r>
            <a:r>
              <a:rPr lang="tr-TR" dirty="0" err="1"/>
              <a:t>IV’de</a:t>
            </a:r>
            <a:r>
              <a:rPr lang="tr-TR" dirty="0"/>
              <a:t> 1;7’de üç doğumlu olduğundan bahsedilir: “Güneş olarak cennette, parlaklık olarak havada ve kurban ateşi olarak evde” doğmuştur. Tanrılara sunulan kurbanları taşır.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9643483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Adak ateşi yani </a:t>
            </a:r>
            <a:r>
              <a:rPr lang="tr-TR" dirty="0" err="1"/>
              <a:t>Agni’nin</a:t>
            </a:r>
            <a:r>
              <a:rPr lang="tr-TR" dirty="0"/>
              <a:t>, ateş yakmakta kullanılan çubuklarının içerisinde uyuduğu düşünülmüştür. Sunulan kurbanların, tanrılara ulaşmasını kolaylaştırır.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8991223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Ancak kurbanların en besleyici kısmının kendisine ayrılmasını ister. Vedalar doğrultusunda tören yapanlar, yani Hint </a:t>
            </a:r>
            <a:r>
              <a:rPr lang="tr-TR" dirty="0" err="1"/>
              <a:t>Ārileri</a:t>
            </a:r>
            <a:r>
              <a:rPr lang="tr-TR" dirty="0"/>
              <a:t> ateşi bir dost, baba ve din adamı gibi görmeye çalışmışlardır. Ateşin içine attıkları kurban malzemelerinin yanarak yok olmasını ise; </a:t>
            </a:r>
            <a:r>
              <a:rPr lang="tr-TR" dirty="0" err="1"/>
              <a:t>Agni’nin</a:t>
            </a:r>
            <a:r>
              <a:rPr lang="tr-TR" dirty="0"/>
              <a:t> somut olarak kurbanın tüketimi olarak değerlendirmişledir.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2626291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Mitolojik ögelerle yoğrulmuş </a:t>
            </a:r>
            <a:r>
              <a:rPr lang="tr-TR" i="1" dirty="0" err="1"/>
              <a:t>Rigveda</a:t>
            </a:r>
            <a:r>
              <a:rPr lang="tr-TR" dirty="0"/>
              <a:t> ilahileri, içerisinde barındırdıkları daha birçok konu ile </a:t>
            </a:r>
            <a:r>
              <a:rPr lang="tr-TR" dirty="0" err="1"/>
              <a:t>Vedik</a:t>
            </a:r>
            <a:r>
              <a:rPr lang="tr-TR" dirty="0"/>
              <a:t> </a:t>
            </a:r>
            <a:r>
              <a:rPr lang="tr-TR" dirty="0" err="1"/>
              <a:t>Hintliler’in</a:t>
            </a:r>
            <a:r>
              <a:rPr lang="tr-TR" dirty="0"/>
              <a:t> yaşamına ayna tutar.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9365141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İlahilerde geçen yerleşim yerlerinin isimleri, nehirler, tarım ürünleri, hayvancılık faaliyetleri ile ilgili bilgiler sadece X, 90’da geçse de; Hint kast sisteminin izlerine dair ipuçları, </a:t>
            </a:r>
            <a:r>
              <a:rPr lang="tr-TR" dirty="0" err="1"/>
              <a:t>Vedik</a:t>
            </a:r>
            <a:r>
              <a:rPr lang="tr-TR" dirty="0"/>
              <a:t> dönem Hindistan tarihi açısından oldukça kıymetlidir.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5400811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</TotalTime>
  <Words>496</Words>
  <Application>Microsoft Office PowerPoint</Application>
  <PresentationFormat>Ekran Gösterisi (4:3)</PresentationFormat>
  <Paragraphs>37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6. hafta  Vedik Kültür I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121</cp:revision>
  <dcterms:created xsi:type="dcterms:W3CDTF">2014-11-21T09:52:05Z</dcterms:created>
  <dcterms:modified xsi:type="dcterms:W3CDTF">2020-02-26T18:27:57Z</dcterms:modified>
</cp:coreProperties>
</file>