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396" r:id="rId2"/>
    <p:sldId id="397" r:id="rId3"/>
    <p:sldId id="398" r:id="rId4"/>
    <p:sldId id="399" r:id="rId5"/>
    <p:sldId id="400" r:id="rId6"/>
    <p:sldId id="401" r:id="rId7"/>
    <p:sldId id="402" r:id="rId8"/>
    <p:sldId id="40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15"/>
  </p:normalViewPr>
  <p:slideViewPr>
    <p:cSldViewPr snapToGrid="0" snapToObjects="1">
      <p:cViewPr varScale="1">
        <p:scale>
          <a:sx n="108" d="100"/>
          <a:sy n="108" d="100"/>
        </p:scale>
        <p:origin x="73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A804EA-2753-9343-8DD4-8D358DF59E3B}" type="datetimeFigureOut">
              <a:rPr lang="tr-TR" smtClean="0"/>
              <a:t>1.04.2018</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D5E1B1-35D7-3942-925E-D9FB91D421CE}" type="slidenum">
              <a:rPr lang="tr-TR" smtClean="0"/>
              <a:t>‹#›</a:t>
            </a:fld>
            <a:endParaRPr lang="tr-TR"/>
          </a:p>
        </p:txBody>
      </p:sp>
    </p:spTree>
    <p:extLst>
      <p:ext uri="{BB962C8B-B14F-4D97-AF65-F5344CB8AC3E}">
        <p14:creationId xmlns:p14="http://schemas.microsoft.com/office/powerpoint/2010/main" val="1950238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a:extLst>
              <a:ext uri="{FF2B5EF4-FFF2-40B4-BE49-F238E27FC236}">
                <a16:creationId xmlns:a16="http://schemas.microsoft.com/office/drawing/2014/main" id="{49588592-830D-BB43-B850-E9B131629A7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fld id="{5C184883-BA5E-654C-B763-99896DC70778}" type="slidenum">
              <a:rPr lang="en-US" altLang="tr-TR">
                <a:latin typeface="Arial" panose="020B0604020202020204" pitchFamily="34" charset="0"/>
              </a:rPr>
              <a:pPr eaLnBrk="1" hangingPunct="1"/>
              <a:t>3</a:t>
            </a:fld>
            <a:endParaRPr lang="en-US" altLang="tr-TR">
              <a:latin typeface="Arial" panose="020B0604020202020204" pitchFamily="34" charset="0"/>
            </a:endParaRPr>
          </a:p>
        </p:txBody>
      </p:sp>
      <p:sp>
        <p:nvSpPr>
          <p:cNvPr id="128003" name="Rectangle 2">
            <a:extLst>
              <a:ext uri="{FF2B5EF4-FFF2-40B4-BE49-F238E27FC236}">
                <a16:creationId xmlns:a16="http://schemas.microsoft.com/office/drawing/2014/main" id="{869535C6-7529-E54C-B4C3-1DB1D6CB032B}"/>
              </a:ext>
            </a:extLst>
          </p:cNvPr>
          <p:cNvSpPr>
            <a:spLocks noRot="1" noChangeArrowheads="1" noTextEdit="1"/>
          </p:cNvSpPr>
          <p:nvPr>
            <p:ph type="sldImg"/>
          </p:nvPr>
        </p:nvSpPr>
        <p:spPr>
          <a:xfrm>
            <a:off x="1001713" y="728663"/>
            <a:ext cx="4857750" cy="3643312"/>
          </a:xfrm>
          <a:ln/>
        </p:spPr>
      </p:sp>
      <p:sp>
        <p:nvSpPr>
          <p:cNvPr id="128004" name="Rectangle 3">
            <a:extLst>
              <a:ext uri="{FF2B5EF4-FFF2-40B4-BE49-F238E27FC236}">
                <a16:creationId xmlns:a16="http://schemas.microsoft.com/office/drawing/2014/main" id="{B26BE26F-C21F-9243-83CF-937A75076CE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tr-TR" altLang="tr-TR">
                <a:latin typeface="Arial" panose="020B0604020202020204" pitchFamily="34" charset="0"/>
              </a:rPr>
              <a:t>İnsanı diğer canlılardan ayıran temel niteliklerden birisi ve ön önemlisi öğrenme yeteneğidir. Yaşam ile ilgili bir çok şey öğrenildiği gibi, tüketim ve tüketim davranışlarında öğrenilir. Hangi markaları seçeceğimize, aldığımız ürünlerin nasıl tüketileceğine, öğrenerek karar veririz.</a:t>
            </a:r>
            <a:endParaRPr lang="en-US" altLang="tr-TR">
              <a:latin typeface="Arial" panose="020B0604020202020204" pitchFamily="34" charset="0"/>
            </a:endParaRPr>
          </a:p>
        </p:txBody>
      </p:sp>
    </p:spTree>
    <p:extLst>
      <p:ext uri="{BB962C8B-B14F-4D97-AF65-F5344CB8AC3E}">
        <p14:creationId xmlns:p14="http://schemas.microsoft.com/office/powerpoint/2010/main" val="963031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60737AF7-B480-BB4B-938E-D61B50040C97}"/>
              </a:ext>
            </a:extLst>
          </p:cNvPr>
          <p:cNvGrpSpPr>
            <a:grpSpLocks/>
          </p:cNvGrpSpPr>
          <p:nvPr/>
        </p:nvGrpSpPr>
        <p:grpSpPr bwMode="auto">
          <a:xfrm>
            <a:off x="1" y="0"/>
            <a:ext cx="12187767" cy="6851650"/>
            <a:chOff x="0" y="0"/>
            <a:chExt cx="5758" cy="4316"/>
          </a:xfrm>
        </p:grpSpPr>
        <p:sp>
          <p:nvSpPr>
            <p:cNvPr id="5" name="Freeform 3">
              <a:extLst>
                <a:ext uri="{FF2B5EF4-FFF2-40B4-BE49-F238E27FC236}">
                  <a16:creationId xmlns:a16="http://schemas.microsoft.com/office/drawing/2014/main" id="{4B2772F5-E494-0B4E-A043-A5C95B45DB68}"/>
                </a:ext>
              </a:extLst>
            </p:cNvPr>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6" name="Freeform 4">
              <a:extLst>
                <a:ext uri="{FF2B5EF4-FFF2-40B4-BE49-F238E27FC236}">
                  <a16:creationId xmlns:a16="http://schemas.microsoft.com/office/drawing/2014/main" id="{C43F278F-74F1-4943-8E1E-9740F240BF08}"/>
                </a:ext>
              </a:extLst>
            </p:cNvPr>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7" name="Freeform 5">
              <a:extLst>
                <a:ext uri="{FF2B5EF4-FFF2-40B4-BE49-F238E27FC236}">
                  <a16:creationId xmlns:a16="http://schemas.microsoft.com/office/drawing/2014/main" id="{E1B29DDB-5AB1-A647-8D1D-40D53BECA856}"/>
                </a:ext>
              </a:extLst>
            </p:cNvPr>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8" name="Freeform 6">
              <a:extLst>
                <a:ext uri="{FF2B5EF4-FFF2-40B4-BE49-F238E27FC236}">
                  <a16:creationId xmlns:a16="http://schemas.microsoft.com/office/drawing/2014/main" id="{44BD2428-2A3D-4C41-96FA-5FCEDC30C4E5}"/>
                </a:ext>
              </a:extLst>
            </p:cNvPr>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pPr>
                <a:defRPr/>
              </a:pPr>
              <a:endParaRPr lang="tr-TR" sz="1800"/>
            </a:p>
          </p:txBody>
        </p:sp>
        <p:sp>
          <p:nvSpPr>
            <p:cNvPr id="9" name="Freeform 7">
              <a:extLst>
                <a:ext uri="{FF2B5EF4-FFF2-40B4-BE49-F238E27FC236}">
                  <a16:creationId xmlns:a16="http://schemas.microsoft.com/office/drawing/2014/main" id="{3692EEEB-A92B-CC4E-B420-6F32DE002FFB}"/>
                </a:ext>
              </a:extLst>
            </p:cNvPr>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10" name="Freeform 8">
              <a:extLst>
                <a:ext uri="{FF2B5EF4-FFF2-40B4-BE49-F238E27FC236}">
                  <a16:creationId xmlns:a16="http://schemas.microsoft.com/office/drawing/2014/main" id="{23CAC4E8-A889-FD48-AC4A-5E0944FEEC2B}"/>
                </a:ext>
              </a:extLst>
            </p:cNvPr>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11" name="Freeform 9">
              <a:extLst>
                <a:ext uri="{FF2B5EF4-FFF2-40B4-BE49-F238E27FC236}">
                  <a16:creationId xmlns:a16="http://schemas.microsoft.com/office/drawing/2014/main" id="{C59277F2-D376-3F4C-8C88-0A2C3DACCD87}"/>
                </a:ext>
              </a:extLst>
            </p:cNvPr>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12" name="Freeform 10">
              <a:extLst>
                <a:ext uri="{FF2B5EF4-FFF2-40B4-BE49-F238E27FC236}">
                  <a16:creationId xmlns:a16="http://schemas.microsoft.com/office/drawing/2014/main" id="{DE440A32-5235-AD44-8D4B-80054DF1F792}"/>
                </a:ext>
              </a:extLst>
            </p:cNvPr>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13" name="Freeform 11">
              <a:extLst>
                <a:ext uri="{FF2B5EF4-FFF2-40B4-BE49-F238E27FC236}">
                  <a16:creationId xmlns:a16="http://schemas.microsoft.com/office/drawing/2014/main" id="{28FB331C-BEF0-0141-9C80-6B2169CBCA4B}"/>
                </a:ext>
              </a:extLst>
            </p:cNvPr>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14" name="Freeform 12">
              <a:extLst>
                <a:ext uri="{FF2B5EF4-FFF2-40B4-BE49-F238E27FC236}">
                  <a16:creationId xmlns:a16="http://schemas.microsoft.com/office/drawing/2014/main" id="{94A20A79-D324-184C-8EF4-37C8CEE36410}"/>
                </a:ext>
              </a:extLst>
            </p:cNvPr>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pPr>
                <a:defRPr/>
              </a:pPr>
              <a:endParaRPr lang="tr-TR" sz="1800"/>
            </a:p>
          </p:txBody>
        </p:sp>
        <p:sp>
          <p:nvSpPr>
            <p:cNvPr id="15" name="Rectangle 13">
              <a:extLst>
                <a:ext uri="{FF2B5EF4-FFF2-40B4-BE49-F238E27FC236}">
                  <a16:creationId xmlns:a16="http://schemas.microsoft.com/office/drawing/2014/main" id="{B1872D24-1C7C-C343-A7FA-4093446F881F}"/>
                </a:ext>
              </a:extLst>
            </p:cNvPr>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tr-TR" sz="1800"/>
            </a:p>
          </p:txBody>
        </p:sp>
        <p:sp>
          <p:nvSpPr>
            <p:cNvPr id="16" name="Rectangle 14">
              <a:extLst>
                <a:ext uri="{FF2B5EF4-FFF2-40B4-BE49-F238E27FC236}">
                  <a16:creationId xmlns:a16="http://schemas.microsoft.com/office/drawing/2014/main" id="{471A116C-F630-CC46-9CEE-4ADF45E74F80}"/>
                </a:ext>
              </a:extLst>
            </p:cNvPr>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tr-TR" sz="1800"/>
            </a:p>
          </p:txBody>
        </p:sp>
        <p:grpSp>
          <p:nvGrpSpPr>
            <p:cNvPr id="17" name="Group 15">
              <a:extLst>
                <a:ext uri="{FF2B5EF4-FFF2-40B4-BE49-F238E27FC236}">
                  <a16:creationId xmlns:a16="http://schemas.microsoft.com/office/drawing/2014/main" id="{6FF67181-E92C-CC46-9369-1D8068DEC50E}"/>
                </a:ext>
              </a:extLst>
            </p:cNvPr>
            <p:cNvGrpSpPr>
              <a:grpSpLocks/>
            </p:cNvGrpSpPr>
            <p:nvPr/>
          </p:nvGrpSpPr>
          <p:grpSpPr bwMode="auto">
            <a:xfrm>
              <a:off x="192" y="2284"/>
              <a:ext cx="1254" cy="923"/>
              <a:chOff x="192" y="2284"/>
              <a:chExt cx="1254" cy="923"/>
            </a:xfrm>
          </p:grpSpPr>
          <p:sp>
            <p:nvSpPr>
              <p:cNvPr id="18" name="Freeform 16">
                <a:extLst>
                  <a:ext uri="{FF2B5EF4-FFF2-40B4-BE49-F238E27FC236}">
                    <a16:creationId xmlns:a16="http://schemas.microsoft.com/office/drawing/2014/main" id="{04D60F81-30D7-0B41-9AC5-AFFE71AE94B8}"/>
                  </a:ext>
                </a:extLst>
              </p:cNvPr>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pPr>
                  <a:defRPr/>
                </a:pPr>
                <a:endParaRPr lang="tr-TR" sz="1800"/>
              </a:p>
            </p:txBody>
          </p:sp>
          <p:sp>
            <p:nvSpPr>
              <p:cNvPr id="19" name="Freeform 17">
                <a:extLst>
                  <a:ext uri="{FF2B5EF4-FFF2-40B4-BE49-F238E27FC236}">
                    <a16:creationId xmlns:a16="http://schemas.microsoft.com/office/drawing/2014/main" id="{85DA25CF-4086-604F-99E7-B9A986F5A4A0}"/>
                  </a:ext>
                </a:extLst>
              </p:cNvPr>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20" name="Freeform 18">
                <a:extLst>
                  <a:ext uri="{FF2B5EF4-FFF2-40B4-BE49-F238E27FC236}">
                    <a16:creationId xmlns:a16="http://schemas.microsoft.com/office/drawing/2014/main" id="{8609DAF4-CB17-A943-96AD-3CD8B34C32DD}"/>
                  </a:ext>
                </a:extLst>
              </p:cNvPr>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pPr>
                  <a:defRPr/>
                </a:pPr>
                <a:endParaRPr lang="tr-TR" sz="1800"/>
              </a:p>
            </p:txBody>
          </p:sp>
          <p:sp>
            <p:nvSpPr>
              <p:cNvPr id="21" name="Freeform 19">
                <a:extLst>
                  <a:ext uri="{FF2B5EF4-FFF2-40B4-BE49-F238E27FC236}">
                    <a16:creationId xmlns:a16="http://schemas.microsoft.com/office/drawing/2014/main" id="{AC5C086F-E935-A84B-8021-7B2E8D3957B9}"/>
                  </a:ext>
                </a:extLst>
              </p:cNvPr>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22" name="Freeform 20">
                <a:extLst>
                  <a:ext uri="{FF2B5EF4-FFF2-40B4-BE49-F238E27FC236}">
                    <a16:creationId xmlns:a16="http://schemas.microsoft.com/office/drawing/2014/main" id="{F54D1F05-26F5-4F45-B927-71C8636346F7}"/>
                  </a:ext>
                </a:extLst>
              </p:cNvPr>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23" name="Freeform 21">
                <a:extLst>
                  <a:ext uri="{FF2B5EF4-FFF2-40B4-BE49-F238E27FC236}">
                    <a16:creationId xmlns:a16="http://schemas.microsoft.com/office/drawing/2014/main" id="{4A697DBA-78E9-694E-BE09-CAF9849A107B}"/>
                  </a:ext>
                </a:extLst>
              </p:cNvPr>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24" name="Freeform 22">
                <a:extLst>
                  <a:ext uri="{FF2B5EF4-FFF2-40B4-BE49-F238E27FC236}">
                    <a16:creationId xmlns:a16="http://schemas.microsoft.com/office/drawing/2014/main" id="{AC8FDECA-B4BF-3E4C-B6F2-693A30D296D5}"/>
                  </a:ext>
                </a:extLst>
              </p:cNvPr>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25" name="Freeform 23">
                <a:extLst>
                  <a:ext uri="{FF2B5EF4-FFF2-40B4-BE49-F238E27FC236}">
                    <a16:creationId xmlns:a16="http://schemas.microsoft.com/office/drawing/2014/main" id="{2B47E4B3-5A51-0442-A130-5C1E2EB53AD4}"/>
                  </a:ext>
                </a:extLst>
              </p:cNvPr>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26" name="Freeform 24">
                <a:extLst>
                  <a:ext uri="{FF2B5EF4-FFF2-40B4-BE49-F238E27FC236}">
                    <a16:creationId xmlns:a16="http://schemas.microsoft.com/office/drawing/2014/main" id="{2B21B271-C8D1-AF43-832E-4844F467A1FB}"/>
                  </a:ext>
                </a:extLst>
              </p:cNvPr>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27" name="Freeform 25">
                <a:extLst>
                  <a:ext uri="{FF2B5EF4-FFF2-40B4-BE49-F238E27FC236}">
                    <a16:creationId xmlns:a16="http://schemas.microsoft.com/office/drawing/2014/main" id="{08546E99-B944-E64A-ABFE-EB570AE4D2F2}"/>
                  </a:ext>
                </a:extLst>
              </p:cNvPr>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28" name="Freeform 26">
                <a:extLst>
                  <a:ext uri="{FF2B5EF4-FFF2-40B4-BE49-F238E27FC236}">
                    <a16:creationId xmlns:a16="http://schemas.microsoft.com/office/drawing/2014/main" id="{766D9EA2-393A-F642-9818-60C4FC14BF81}"/>
                  </a:ext>
                </a:extLst>
              </p:cNvPr>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29" name="Freeform 27">
                <a:extLst>
                  <a:ext uri="{FF2B5EF4-FFF2-40B4-BE49-F238E27FC236}">
                    <a16:creationId xmlns:a16="http://schemas.microsoft.com/office/drawing/2014/main" id="{3F071757-EB7F-4F4B-9A97-5C4222B1EC75}"/>
                  </a:ext>
                </a:extLst>
              </p:cNvPr>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30" name="Freeform 28">
                <a:extLst>
                  <a:ext uri="{FF2B5EF4-FFF2-40B4-BE49-F238E27FC236}">
                    <a16:creationId xmlns:a16="http://schemas.microsoft.com/office/drawing/2014/main" id="{863579B9-5297-994E-A6C3-49261AC5BA09}"/>
                  </a:ext>
                </a:extLst>
              </p:cNvPr>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31" name="Freeform 29">
                <a:extLst>
                  <a:ext uri="{FF2B5EF4-FFF2-40B4-BE49-F238E27FC236}">
                    <a16:creationId xmlns:a16="http://schemas.microsoft.com/office/drawing/2014/main" id="{C1F83C8E-8551-3B4B-A4A4-4CA617C9FA81}"/>
                  </a:ext>
                </a:extLst>
              </p:cNvPr>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32" name="Freeform 30">
                <a:extLst>
                  <a:ext uri="{FF2B5EF4-FFF2-40B4-BE49-F238E27FC236}">
                    <a16:creationId xmlns:a16="http://schemas.microsoft.com/office/drawing/2014/main" id="{1A17AE86-F1C2-A343-86FD-1AEE5ABFF2E6}"/>
                  </a:ext>
                </a:extLst>
              </p:cNvPr>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33" name="Freeform 31">
                <a:extLst>
                  <a:ext uri="{FF2B5EF4-FFF2-40B4-BE49-F238E27FC236}">
                    <a16:creationId xmlns:a16="http://schemas.microsoft.com/office/drawing/2014/main" id="{6D5A625C-F8EC-2B46-9170-E2876888F237}"/>
                  </a:ext>
                </a:extLst>
              </p:cNvPr>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34" name="Freeform 32">
                <a:extLst>
                  <a:ext uri="{FF2B5EF4-FFF2-40B4-BE49-F238E27FC236}">
                    <a16:creationId xmlns:a16="http://schemas.microsoft.com/office/drawing/2014/main" id="{13342120-A347-084A-BDE1-0B12FB626D16}"/>
                  </a:ext>
                </a:extLst>
              </p:cNvPr>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35" name="Freeform 33">
                <a:extLst>
                  <a:ext uri="{FF2B5EF4-FFF2-40B4-BE49-F238E27FC236}">
                    <a16:creationId xmlns:a16="http://schemas.microsoft.com/office/drawing/2014/main" id="{4B4D9099-1BE7-F840-9986-B947B24BB4C5}"/>
                  </a:ext>
                </a:extLst>
              </p:cNvPr>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36" name="Freeform 34">
                <a:extLst>
                  <a:ext uri="{FF2B5EF4-FFF2-40B4-BE49-F238E27FC236}">
                    <a16:creationId xmlns:a16="http://schemas.microsoft.com/office/drawing/2014/main" id="{68493F4E-6D43-C14D-994C-43ED393FA7FA}"/>
                  </a:ext>
                </a:extLst>
              </p:cNvPr>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37" name="Freeform 35">
                <a:extLst>
                  <a:ext uri="{FF2B5EF4-FFF2-40B4-BE49-F238E27FC236}">
                    <a16:creationId xmlns:a16="http://schemas.microsoft.com/office/drawing/2014/main" id="{5FD2220E-2711-0D47-882B-88AB2F3A6F82}"/>
                  </a:ext>
                </a:extLst>
              </p:cNvPr>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38" name="Freeform 36">
                <a:extLst>
                  <a:ext uri="{FF2B5EF4-FFF2-40B4-BE49-F238E27FC236}">
                    <a16:creationId xmlns:a16="http://schemas.microsoft.com/office/drawing/2014/main" id="{8B1ECFE3-E0EF-B040-8DF9-76429200A553}"/>
                  </a:ext>
                </a:extLst>
              </p:cNvPr>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pPr>
                  <a:defRPr/>
                </a:pPr>
                <a:endParaRPr lang="tr-TR" sz="1800"/>
              </a:p>
            </p:txBody>
          </p:sp>
          <p:sp>
            <p:nvSpPr>
              <p:cNvPr id="39" name="Freeform 37">
                <a:extLst>
                  <a:ext uri="{FF2B5EF4-FFF2-40B4-BE49-F238E27FC236}">
                    <a16:creationId xmlns:a16="http://schemas.microsoft.com/office/drawing/2014/main" id="{D7AEA8C6-8EC0-9C41-AEC6-02EEE7BF6F2D}"/>
                  </a:ext>
                </a:extLst>
              </p:cNvPr>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pPr>
                  <a:defRPr/>
                </a:pPr>
                <a:endParaRPr lang="tr-TR" sz="1800"/>
              </a:p>
            </p:txBody>
          </p:sp>
          <p:sp>
            <p:nvSpPr>
              <p:cNvPr id="40" name="Freeform 38">
                <a:extLst>
                  <a:ext uri="{FF2B5EF4-FFF2-40B4-BE49-F238E27FC236}">
                    <a16:creationId xmlns:a16="http://schemas.microsoft.com/office/drawing/2014/main" id="{94F8F7D2-08EA-2D46-A803-B19FC5EF150F}"/>
                  </a:ext>
                </a:extLst>
              </p:cNvPr>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pPr>
                  <a:defRPr/>
                </a:pPr>
                <a:endParaRPr lang="tr-TR" sz="1800"/>
              </a:p>
            </p:txBody>
          </p:sp>
          <p:sp>
            <p:nvSpPr>
              <p:cNvPr id="41" name="Freeform 39">
                <a:extLst>
                  <a:ext uri="{FF2B5EF4-FFF2-40B4-BE49-F238E27FC236}">
                    <a16:creationId xmlns:a16="http://schemas.microsoft.com/office/drawing/2014/main" id="{AE40BD5E-3CB0-EE4B-94D7-92F40C5C30F3}"/>
                  </a:ext>
                </a:extLst>
              </p:cNvPr>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pPr>
                  <a:defRPr/>
                </a:pPr>
                <a:endParaRPr lang="tr-TR" sz="1800"/>
              </a:p>
            </p:txBody>
          </p:sp>
          <p:sp>
            <p:nvSpPr>
              <p:cNvPr id="42" name="Freeform 40">
                <a:extLst>
                  <a:ext uri="{FF2B5EF4-FFF2-40B4-BE49-F238E27FC236}">
                    <a16:creationId xmlns:a16="http://schemas.microsoft.com/office/drawing/2014/main" id="{E5411B4F-8CEF-9B48-8679-CFC500E392FC}"/>
                  </a:ext>
                </a:extLst>
              </p:cNvPr>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pPr>
                  <a:defRPr/>
                </a:pPr>
                <a:endParaRPr lang="tr-TR" sz="1800"/>
              </a:p>
            </p:txBody>
          </p:sp>
        </p:grpSp>
      </p:grpSp>
      <p:sp>
        <p:nvSpPr>
          <p:cNvPr id="448553" name="Rectangle 41"/>
          <p:cNvSpPr>
            <a:spLocks noGrp="1" noChangeArrowheads="1"/>
          </p:cNvSpPr>
          <p:nvPr>
            <p:ph type="ctrTitle"/>
          </p:nvPr>
        </p:nvSpPr>
        <p:spPr>
          <a:xfrm>
            <a:off x="914400" y="1447801"/>
            <a:ext cx="10363200" cy="1470025"/>
          </a:xfrm>
        </p:spPr>
        <p:txBody>
          <a:bodyPr/>
          <a:lstStyle>
            <a:lvl1pPr>
              <a:defRPr/>
            </a:lvl1pPr>
          </a:lstStyle>
          <a:p>
            <a:r>
              <a:rPr lang="en-US"/>
              <a:t>Asıl başlık stili için tıklatın</a:t>
            </a:r>
          </a:p>
        </p:txBody>
      </p:sp>
      <p:sp>
        <p:nvSpPr>
          <p:cNvPr id="448554" name="Rectangle 42"/>
          <p:cNvSpPr>
            <a:spLocks noGrp="1" noChangeArrowheads="1"/>
          </p:cNvSpPr>
          <p:nvPr>
            <p:ph type="subTitle" idx="1"/>
          </p:nvPr>
        </p:nvSpPr>
        <p:spPr>
          <a:xfrm>
            <a:off x="1828800" y="3203575"/>
            <a:ext cx="8534400" cy="1752600"/>
          </a:xfrm>
        </p:spPr>
        <p:txBody>
          <a:bodyPr/>
          <a:lstStyle>
            <a:lvl1pPr marL="0" indent="0" algn="ctr">
              <a:buFont typeface="Wingdings" pitchFamily="2" charset="2"/>
              <a:buNone/>
              <a:defRPr/>
            </a:lvl1pPr>
          </a:lstStyle>
          <a:p>
            <a:r>
              <a:rPr lang="en-US"/>
              <a:t>Asıl alt başlık stilini düzenlemek için tıklatın</a:t>
            </a:r>
          </a:p>
        </p:txBody>
      </p:sp>
      <p:sp>
        <p:nvSpPr>
          <p:cNvPr id="43" name="Rectangle 43">
            <a:extLst>
              <a:ext uri="{FF2B5EF4-FFF2-40B4-BE49-F238E27FC236}">
                <a16:creationId xmlns:a16="http://schemas.microsoft.com/office/drawing/2014/main" id="{FF840191-074A-7F48-BB03-F3484F6976D4}"/>
              </a:ext>
            </a:extLst>
          </p:cNvPr>
          <p:cNvSpPr>
            <a:spLocks noGrp="1" noChangeArrowheads="1"/>
          </p:cNvSpPr>
          <p:nvPr>
            <p:ph type="dt" sz="half" idx="10"/>
          </p:nvPr>
        </p:nvSpPr>
        <p:spPr>
          <a:xfrm>
            <a:off x="609600" y="6245225"/>
            <a:ext cx="2844800" cy="476250"/>
          </a:xfrm>
        </p:spPr>
        <p:txBody>
          <a:bodyPr/>
          <a:lstStyle>
            <a:lvl1pPr>
              <a:defRPr/>
            </a:lvl1pPr>
          </a:lstStyle>
          <a:p>
            <a:pPr>
              <a:defRPr/>
            </a:pPr>
            <a:endParaRPr lang="en-US"/>
          </a:p>
        </p:txBody>
      </p:sp>
      <p:sp>
        <p:nvSpPr>
          <p:cNvPr id="44" name="Rectangle 44">
            <a:extLst>
              <a:ext uri="{FF2B5EF4-FFF2-40B4-BE49-F238E27FC236}">
                <a16:creationId xmlns:a16="http://schemas.microsoft.com/office/drawing/2014/main" id="{84143D9B-6E83-E24B-B4FF-2F9F2B8B52E9}"/>
              </a:ext>
            </a:extLst>
          </p:cNvPr>
          <p:cNvSpPr>
            <a:spLocks noGrp="1" noChangeArrowheads="1"/>
          </p:cNvSpPr>
          <p:nvPr>
            <p:ph type="ftr" sz="quarter" idx="11"/>
          </p:nvPr>
        </p:nvSpPr>
        <p:spPr>
          <a:xfrm>
            <a:off x="4165600" y="6245225"/>
            <a:ext cx="3860800" cy="476250"/>
          </a:xfrm>
        </p:spPr>
        <p:txBody>
          <a:bodyPr/>
          <a:lstStyle>
            <a:lvl1pPr>
              <a:defRPr/>
            </a:lvl1pPr>
          </a:lstStyle>
          <a:p>
            <a:pPr>
              <a:defRPr/>
            </a:pPr>
            <a:endParaRPr lang="en-US"/>
          </a:p>
        </p:txBody>
      </p:sp>
      <p:sp>
        <p:nvSpPr>
          <p:cNvPr id="45" name="Rectangle 45">
            <a:extLst>
              <a:ext uri="{FF2B5EF4-FFF2-40B4-BE49-F238E27FC236}">
                <a16:creationId xmlns:a16="http://schemas.microsoft.com/office/drawing/2014/main" id="{59DC1A60-41D6-E14B-A002-2F5D24F5CF7A}"/>
              </a:ext>
            </a:extLst>
          </p:cNvPr>
          <p:cNvSpPr>
            <a:spLocks noGrp="1" noChangeArrowheads="1"/>
          </p:cNvSpPr>
          <p:nvPr>
            <p:ph type="sldNum" sz="quarter" idx="12"/>
          </p:nvPr>
        </p:nvSpPr>
        <p:spPr>
          <a:xfrm>
            <a:off x="8737600" y="6245225"/>
            <a:ext cx="2844800" cy="476250"/>
          </a:xfrm>
        </p:spPr>
        <p:txBody>
          <a:bodyPr/>
          <a:lstStyle>
            <a:lvl1pPr>
              <a:defRPr/>
            </a:lvl1pPr>
          </a:lstStyle>
          <a:p>
            <a:fld id="{18B9975D-A392-0E47-9ED1-8B4C4EB56782}" type="slidenum">
              <a:rPr lang="en-US" altLang="tr-TR"/>
              <a:pPr/>
              <a:t>‹#›</a:t>
            </a:fld>
            <a:endParaRPr lang="en-US" altLang="tr-TR"/>
          </a:p>
        </p:txBody>
      </p:sp>
    </p:spTree>
    <p:extLst>
      <p:ext uri="{BB962C8B-B14F-4D97-AF65-F5344CB8AC3E}">
        <p14:creationId xmlns:p14="http://schemas.microsoft.com/office/powerpoint/2010/main" val="3545289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Rectangle 43">
            <a:extLst>
              <a:ext uri="{FF2B5EF4-FFF2-40B4-BE49-F238E27FC236}">
                <a16:creationId xmlns:a16="http://schemas.microsoft.com/office/drawing/2014/main" id="{02548C47-C427-184E-9BA5-FA672480478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44">
            <a:extLst>
              <a:ext uri="{FF2B5EF4-FFF2-40B4-BE49-F238E27FC236}">
                <a16:creationId xmlns:a16="http://schemas.microsoft.com/office/drawing/2014/main" id="{1490B18B-4172-A947-B952-FD636FED8BE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5">
            <a:extLst>
              <a:ext uri="{FF2B5EF4-FFF2-40B4-BE49-F238E27FC236}">
                <a16:creationId xmlns:a16="http://schemas.microsoft.com/office/drawing/2014/main" id="{FFF57CAA-7BB9-9540-86A8-6BB246BF338C}"/>
              </a:ext>
            </a:extLst>
          </p:cNvPr>
          <p:cNvSpPr>
            <a:spLocks noGrp="1" noChangeArrowheads="1"/>
          </p:cNvSpPr>
          <p:nvPr>
            <p:ph type="sldNum" sz="quarter" idx="12"/>
          </p:nvPr>
        </p:nvSpPr>
        <p:spPr>
          <a:ln/>
        </p:spPr>
        <p:txBody>
          <a:bodyPr/>
          <a:lstStyle>
            <a:lvl1pPr>
              <a:defRPr/>
            </a:lvl1pPr>
          </a:lstStyle>
          <a:p>
            <a:fld id="{5EE96B40-2B30-FA46-8987-D2551FB1F35D}" type="slidenum">
              <a:rPr lang="en-US" altLang="tr-TR"/>
              <a:pPr/>
              <a:t>‹#›</a:t>
            </a:fld>
            <a:endParaRPr lang="en-US" altLang="tr-TR"/>
          </a:p>
        </p:txBody>
      </p:sp>
    </p:spTree>
    <p:extLst>
      <p:ext uri="{BB962C8B-B14F-4D97-AF65-F5344CB8AC3E}">
        <p14:creationId xmlns:p14="http://schemas.microsoft.com/office/powerpoint/2010/main" val="1355145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58751"/>
            <a:ext cx="2743200" cy="5972175"/>
          </a:xfrm>
        </p:spPr>
        <p:txBody>
          <a:bodyPr vert="eaVert"/>
          <a:lstStyle/>
          <a:p>
            <a:r>
              <a:rPr lang="en-US"/>
              <a:t>Click to edit Master title style</a:t>
            </a:r>
            <a:endParaRPr lang="tr-TR"/>
          </a:p>
        </p:txBody>
      </p:sp>
      <p:sp>
        <p:nvSpPr>
          <p:cNvPr id="3" name="Vertical Text Placeholder 2"/>
          <p:cNvSpPr>
            <a:spLocks noGrp="1"/>
          </p:cNvSpPr>
          <p:nvPr>
            <p:ph type="body" orient="vert" idx="1"/>
          </p:nvPr>
        </p:nvSpPr>
        <p:spPr>
          <a:xfrm>
            <a:off x="609600" y="158751"/>
            <a:ext cx="8026400" cy="59721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Rectangle 43">
            <a:extLst>
              <a:ext uri="{FF2B5EF4-FFF2-40B4-BE49-F238E27FC236}">
                <a16:creationId xmlns:a16="http://schemas.microsoft.com/office/drawing/2014/main" id="{8073A401-CC9E-4440-B1D3-A0FC13BAA7B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44">
            <a:extLst>
              <a:ext uri="{FF2B5EF4-FFF2-40B4-BE49-F238E27FC236}">
                <a16:creationId xmlns:a16="http://schemas.microsoft.com/office/drawing/2014/main" id="{46967827-25CB-5742-9614-1935497766F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5">
            <a:extLst>
              <a:ext uri="{FF2B5EF4-FFF2-40B4-BE49-F238E27FC236}">
                <a16:creationId xmlns:a16="http://schemas.microsoft.com/office/drawing/2014/main" id="{6F0A1420-A4E7-2D42-B07D-36FC848196BC}"/>
              </a:ext>
            </a:extLst>
          </p:cNvPr>
          <p:cNvSpPr>
            <a:spLocks noGrp="1" noChangeArrowheads="1"/>
          </p:cNvSpPr>
          <p:nvPr>
            <p:ph type="sldNum" sz="quarter" idx="12"/>
          </p:nvPr>
        </p:nvSpPr>
        <p:spPr>
          <a:ln/>
        </p:spPr>
        <p:txBody>
          <a:bodyPr/>
          <a:lstStyle>
            <a:lvl1pPr>
              <a:defRPr/>
            </a:lvl1pPr>
          </a:lstStyle>
          <a:p>
            <a:fld id="{715B32B3-8AFB-134F-BE4D-F24200B3572B}" type="slidenum">
              <a:rPr lang="en-US" altLang="tr-TR"/>
              <a:pPr/>
              <a:t>‹#›</a:t>
            </a:fld>
            <a:endParaRPr lang="en-US" altLang="tr-TR"/>
          </a:p>
        </p:txBody>
      </p:sp>
    </p:spTree>
    <p:extLst>
      <p:ext uri="{BB962C8B-B14F-4D97-AF65-F5344CB8AC3E}">
        <p14:creationId xmlns:p14="http://schemas.microsoft.com/office/powerpoint/2010/main" val="2653869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8750"/>
            <a:ext cx="10972800" cy="1258888"/>
          </a:xfrm>
        </p:spPr>
        <p:txBody>
          <a:bodyPr/>
          <a:lstStyle/>
          <a:p>
            <a:r>
              <a:rPr lang="en-US"/>
              <a:t>Click to edit Master title style</a:t>
            </a:r>
            <a:endParaRPr lang="tr-TR"/>
          </a:p>
        </p:txBody>
      </p:sp>
      <p:sp>
        <p:nvSpPr>
          <p:cNvPr id="3" name="Content Placeholder 2"/>
          <p:cNvSpPr>
            <a:spLocks noGrp="1"/>
          </p:cNvSpPr>
          <p:nvPr>
            <p:ph sz="quarter" idx="1"/>
          </p:nvPr>
        </p:nvSpPr>
        <p:spPr>
          <a:xfrm>
            <a:off x="609600" y="1600201"/>
            <a:ext cx="53848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p:cNvSpPr>
            <a:spLocks noGrp="1"/>
          </p:cNvSpPr>
          <p:nvPr>
            <p:ph sz="quarter" idx="2"/>
          </p:nvPr>
        </p:nvSpPr>
        <p:spPr>
          <a:xfrm>
            <a:off x="609600" y="3941763"/>
            <a:ext cx="53848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Content Placeholder 4"/>
          <p:cNvSpPr>
            <a:spLocks noGrp="1"/>
          </p:cNvSpPr>
          <p:nvPr>
            <p:ph sz="half" idx="3"/>
          </p:nvPr>
        </p:nvSpPr>
        <p:spPr>
          <a:xfrm>
            <a:off x="6197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6" name="Rectangle 43">
            <a:extLst>
              <a:ext uri="{FF2B5EF4-FFF2-40B4-BE49-F238E27FC236}">
                <a16:creationId xmlns:a16="http://schemas.microsoft.com/office/drawing/2014/main" id="{07BD0BF1-F9A3-6C4A-902F-D5F6C9CFC816}"/>
              </a:ext>
            </a:extLst>
          </p:cNvPr>
          <p:cNvSpPr>
            <a:spLocks noGrp="1" noChangeArrowheads="1"/>
          </p:cNvSpPr>
          <p:nvPr>
            <p:ph type="dt" sz="half" idx="10"/>
          </p:nvPr>
        </p:nvSpPr>
        <p:spPr>
          <a:ln/>
        </p:spPr>
        <p:txBody>
          <a:bodyPr/>
          <a:lstStyle>
            <a:lvl1pPr>
              <a:defRPr/>
            </a:lvl1pPr>
          </a:lstStyle>
          <a:p>
            <a:pPr>
              <a:defRPr/>
            </a:pPr>
            <a:endParaRPr lang="en-US"/>
          </a:p>
        </p:txBody>
      </p:sp>
      <p:sp>
        <p:nvSpPr>
          <p:cNvPr id="7" name="Rectangle 44">
            <a:extLst>
              <a:ext uri="{FF2B5EF4-FFF2-40B4-BE49-F238E27FC236}">
                <a16:creationId xmlns:a16="http://schemas.microsoft.com/office/drawing/2014/main" id="{5BCB614A-3E6D-034E-9540-E0346BF2635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8" name="Rectangle 45">
            <a:extLst>
              <a:ext uri="{FF2B5EF4-FFF2-40B4-BE49-F238E27FC236}">
                <a16:creationId xmlns:a16="http://schemas.microsoft.com/office/drawing/2014/main" id="{8326E264-04E1-B54B-AB3D-B3BB64D35E5E}"/>
              </a:ext>
            </a:extLst>
          </p:cNvPr>
          <p:cNvSpPr>
            <a:spLocks noGrp="1" noChangeArrowheads="1"/>
          </p:cNvSpPr>
          <p:nvPr>
            <p:ph type="sldNum" sz="quarter" idx="12"/>
          </p:nvPr>
        </p:nvSpPr>
        <p:spPr>
          <a:ln/>
        </p:spPr>
        <p:txBody>
          <a:bodyPr/>
          <a:lstStyle>
            <a:lvl1pPr>
              <a:defRPr/>
            </a:lvl1pPr>
          </a:lstStyle>
          <a:p>
            <a:fld id="{C07C5DC6-F9CB-1A41-B7DD-F34954804836}" type="slidenum">
              <a:rPr lang="en-US" altLang="tr-TR"/>
              <a:pPr/>
              <a:t>‹#›</a:t>
            </a:fld>
            <a:endParaRPr lang="en-US" altLang="tr-TR"/>
          </a:p>
        </p:txBody>
      </p:sp>
    </p:spTree>
    <p:extLst>
      <p:ext uri="{BB962C8B-B14F-4D97-AF65-F5344CB8AC3E}">
        <p14:creationId xmlns:p14="http://schemas.microsoft.com/office/powerpoint/2010/main" val="1639461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8750"/>
            <a:ext cx="10972800" cy="1258888"/>
          </a:xfrm>
        </p:spPr>
        <p:txBody>
          <a:bodyPr/>
          <a:lstStyle/>
          <a:p>
            <a:r>
              <a:rPr lang="en-US"/>
              <a:t>Click to edit Master title style</a:t>
            </a:r>
            <a:endParaRPr lang="tr-TR"/>
          </a:p>
        </p:txBody>
      </p:sp>
      <p:sp>
        <p:nvSpPr>
          <p:cNvPr id="3" name="Text Placeholder 2"/>
          <p:cNvSpPr>
            <a:spLocks noGrp="1"/>
          </p:cNvSpPr>
          <p:nvPr>
            <p:ph type="body" sz="half" idx="1"/>
          </p:nvPr>
        </p:nvSpPr>
        <p:spPr>
          <a:xfrm>
            <a:off x="609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p:cNvSpPr>
            <a:spLocks noGrp="1"/>
          </p:cNvSpPr>
          <p:nvPr>
            <p:ph sz="half" idx="2"/>
          </p:nvPr>
        </p:nvSpPr>
        <p:spPr>
          <a:xfrm>
            <a:off x="6197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Rectangle 43">
            <a:extLst>
              <a:ext uri="{FF2B5EF4-FFF2-40B4-BE49-F238E27FC236}">
                <a16:creationId xmlns:a16="http://schemas.microsoft.com/office/drawing/2014/main" id="{F494DE99-1E8F-BB45-A143-C325CD8F928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44">
            <a:extLst>
              <a:ext uri="{FF2B5EF4-FFF2-40B4-BE49-F238E27FC236}">
                <a16:creationId xmlns:a16="http://schemas.microsoft.com/office/drawing/2014/main" id="{25EA6A36-61B3-B347-A3C2-D009D712C20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5">
            <a:extLst>
              <a:ext uri="{FF2B5EF4-FFF2-40B4-BE49-F238E27FC236}">
                <a16:creationId xmlns:a16="http://schemas.microsoft.com/office/drawing/2014/main" id="{DFB211EE-3009-BC4B-8543-5BCBAF4E79E2}"/>
              </a:ext>
            </a:extLst>
          </p:cNvPr>
          <p:cNvSpPr>
            <a:spLocks noGrp="1" noChangeArrowheads="1"/>
          </p:cNvSpPr>
          <p:nvPr>
            <p:ph type="sldNum" sz="quarter" idx="12"/>
          </p:nvPr>
        </p:nvSpPr>
        <p:spPr>
          <a:ln/>
        </p:spPr>
        <p:txBody>
          <a:bodyPr/>
          <a:lstStyle>
            <a:lvl1pPr>
              <a:defRPr/>
            </a:lvl1pPr>
          </a:lstStyle>
          <a:p>
            <a:fld id="{6EB7F282-EF7F-A746-AEC3-0CFC4F612BFE}" type="slidenum">
              <a:rPr lang="en-US" altLang="tr-TR"/>
              <a:pPr/>
              <a:t>‹#›</a:t>
            </a:fld>
            <a:endParaRPr lang="en-US" altLang="tr-TR"/>
          </a:p>
        </p:txBody>
      </p:sp>
    </p:spTree>
    <p:extLst>
      <p:ext uri="{BB962C8B-B14F-4D97-AF65-F5344CB8AC3E}">
        <p14:creationId xmlns:p14="http://schemas.microsoft.com/office/powerpoint/2010/main" val="37139531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8750"/>
            <a:ext cx="10972800" cy="1258888"/>
          </a:xfrm>
        </p:spPr>
        <p:txBody>
          <a:bodyPr/>
          <a:lstStyle/>
          <a:p>
            <a:r>
              <a:rPr lang="en-US"/>
              <a:t>Click to edit Master title style</a:t>
            </a:r>
            <a:endParaRPr lang="tr-TR"/>
          </a:p>
        </p:txBody>
      </p:sp>
      <p:sp>
        <p:nvSpPr>
          <p:cNvPr id="3" name="Text Placeholder 2"/>
          <p:cNvSpPr>
            <a:spLocks noGrp="1"/>
          </p:cNvSpPr>
          <p:nvPr>
            <p:ph type="body" sz="half" idx="1"/>
          </p:nvPr>
        </p:nvSpPr>
        <p:spPr>
          <a:xfrm>
            <a:off x="609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p:cNvSpPr>
            <a:spLocks noGrp="1"/>
          </p:cNvSpPr>
          <p:nvPr>
            <p:ph sz="quarter" idx="2"/>
          </p:nvPr>
        </p:nvSpPr>
        <p:spPr>
          <a:xfrm>
            <a:off x="6197600" y="1600201"/>
            <a:ext cx="53848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Content Placeholder 4"/>
          <p:cNvSpPr>
            <a:spLocks noGrp="1"/>
          </p:cNvSpPr>
          <p:nvPr>
            <p:ph sz="quarter" idx="3"/>
          </p:nvPr>
        </p:nvSpPr>
        <p:spPr>
          <a:xfrm>
            <a:off x="6197600" y="3941763"/>
            <a:ext cx="53848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6" name="Rectangle 43">
            <a:extLst>
              <a:ext uri="{FF2B5EF4-FFF2-40B4-BE49-F238E27FC236}">
                <a16:creationId xmlns:a16="http://schemas.microsoft.com/office/drawing/2014/main" id="{22EBA914-7DCC-F445-B860-6E1F63885DC5}"/>
              </a:ext>
            </a:extLst>
          </p:cNvPr>
          <p:cNvSpPr>
            <a:spLocks noGrp="1" noChangeArrowheads="1"/>
          </p:cNvSpPr>
          <p:nvPr>
            <p:ph type="dt" sz="half" idx="10"/>
          </p:nvPr>
        </p:nvSpPr>
        <p:spPr>
          <a:ln/>
        </p:spPr>
        <p:txBody>
          <a:bodyPr/>
          <a:lstStyle>
            <a:lvl1pPr>
              <a:defRPr/>
            </a:lvl1pPr>
          </a:lstStyle>
          <a:p>
            <a:pPr>
              <a:defRPr/>
            </a:pPr>
            <a:endParaRPr lang="en-US"/>
          </a:p>
        </p:txBody>
      </p:sp>
      <p:sp>
        <p:nvSpPr>
          <p:cNvPr id="7" name="Rectangle 44">
            <a:extLst>
              <a:ext uri="{FF2B5EF4-FFF2-40B4-BE49-F238E27FC236}">
                <a16:creationId xmlns:a16="http://schemas.microsoft.com/office/drawing/2014/main" id="{133492D8-1347-E445-A72D-F610BE6A65C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8" name="Rectangle 45">
            <a:extLst>
              <a:ext uri="{FF2B5EF4-FFF2-40B4-BE49-F238E27FC236}">
                <a16:creationId xmlns:a16="http://schemas.microsoft.com/office/drawing/2014/main" id="{6618DF32-FA13-BA4E-A046-C68CA26A6988}"/>
              </a:ext>
            </a:extLst>
          </p:cNvPr>
          <p:cNvSpPr>
            <a:spLocks noGrp="1" noChangeArrowheads="1"/>
          </p:cNvSpPr>
          <p:nvPr>
            <p:ph type="sldNum" sz="quarter" idx="12"/>
          </p:nvPr>
        </p:nvSpPr>
        <p:spPr>
          <a:ln/>
        </p:spPr>
        <p:txBody>
          <a:bodyPr/>
          <a:lstStyle>
            <a:lvl1pPr>
              <a:defRPr/>
            </a:lvl1pPr>
          </a:lstStyle>
          <a:p>
            <a:fld id="{8735E8FD-4A18-1946-801C-D3E40834C7EF}" type="slidenum">
              <a:rPr lang="en-US" altLang="tr-TR"/>
              <a:pPr/>
              <a:t>‹#›</a:t>
            </a:fld>
            <a:endParaRPr lang="en-US" altLang="tr-TR"/>
          </a:p>
        </p:txBody>
      </p:sp>
    </p:spTree>
    <p:extLst>
      <p:ext uri="{BB962C8B-B14F-4D97-AF65-F5344CB8AC3E}">
        <p14:creationId xmlns:p14="http://schemas.microsoft.com/office/powerpoint/2010/main" val="36133591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158750"/>
            <a:ext cx="10972800" cy="1258888"/>
          </a:xfrm>
        </p:spPr>
        <p:txBody>
          <a:bodyPr/>
          <a:lstStyle/>
          <a:p>
            <a:r>
              <a:rPr lang="en-US"/>
              <a:t>Click to edit Master title style</a:t>
            </a:r>
            <a:endParaRPr lang="tr-TR"/>
          </a:p>
        </p:txBody>
      </p:sp>
      <p:sp>
        <p:nvSpPr>
          <p:cNvPr id="3" name="Content Placeholder 2"/>
          <p:cNvSpPr>
            <a:spLocks noGrp="1"/>
          </p:cNvSpPr>
          <p:nvPr>
            <p:ph sz="half" idx="1"/>
          </p:nvPr>
        </p:nvSpPr>
        <p:spPr>
          <a:xfrm>
            <a:off x="609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Text Placeholder 3"/>
          <p:cNvSpPr>
            <a:spLocks noGrp="1"/>
          </p:cNvSpPr>
          <p:nvPr>
            <p:ph type="body" sz="half" idx="2"/>
          </p:nvPr>
        </p:nvSpPr>
        <p:spPr>
          <a:xfrm>
            <a:off x="6197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Rectangle 43">
            <a:extLst>
              <a:ext uri="{FF2B5EF4-FFF2-40B4-BE49-F238E27FC236}">
                <a16:creationId xmlns:a16="http://schemas.microsoft.com/office/drawing/2014/main" id="{A6945E20-A33C-914B-8B06-2B11CDD9DB9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44">
            <a:extLst>
              <a:ext uri="{FF2B5EF4-FFF2-40B4-BE49-F238E27FC236}">
                <a16:creationId xmlns:a16="http://schemas.microsoft.com/office/drawing/2014/main" id="{076E3A59-1556-374D-BD8F-8C282F1A3AF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5">
            <a:extLst>
              <a:ext uri="{FF2B5EF4-FFF2-40B4-BE49-F238E27FC236}">
                <a16:creationId xmlns:a16="http://schemas.microsoft.com/office/drawing/2014/main" id="{F5523E4E-5D4E-BD4B-84A7-B2AD1A6FD725}"/>
              </a:ext>
            </a:extLst>
          </p:cNvPr>
          <p:cNvSpPr>
            <a:spLocks noGrp="1" noChangeArrowheads="1"/>
          </p:cNvSpPr>
          <p:nvPr>
            <p:ph type="sldNum" sz="quarter" idx="12"/>
          </p:nvPr>
        </p:nvSpPr>
        <p:spPr>
          <a:ln/>
        </p:spPr>
        <p:txBody>
          <a:bodyPr/>
          <a:lstStyle>
            <a:lvl1pPr>
              <a:defRPr/>
            </a:lvl1pPr>
          </a:lstStyle>
          <a:p>
            <a:fld id="{4F0EF147-DBBB-6343-BE6C-82B112397DAE}" type="slidenum">
              <a:rPr lang="en-US" altLang="tr-TR"/>
              <a:pPr/>
              <a:t>‹#›</a:t>
            </a:fld>
            <a:endParaRPr lang="en-US" altLang="tr-TR"/>
          </a:p>
        </p:txBody>
      </p:sp>
    </p:spTree>
    <p:extLst>
      <p:ext uri="{BB962C8B-B14F-4D97-AF65-F5344CB8AC3E}">
        <p14:creationId xmlns:p14="http://schemas.microsoft.com/office/powerpoint/2010/main" val="18250785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158751"/>
            <a:ext cx="10972800" cy="5972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3" name="Rectangle 43">
            <a:extLst>
              <a:ext uri="{FF2B5EF4-FFF2-40B4-BE49-F238E27FC236}">
                <a16:creationId xmlns:a16="http://schemas.microsoft.com/office/drawing/2014/main" id="{078BC1CD-38B7-6B47-A8F1-D7F397D0E82B}"/>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44">
            <a:extLst>
              <a:ext uri="{FF2B5EF4-FFF2-40B4-BE49-F238E27FC236}">
                <a16:creationId xmlns:a16="http://schemas.microsoft.com/office/drawing/2014/main" id="{F7785776-FB51-914D-85A8-057BDB5F60D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45">
            <a:extLst>
              <a:ext uri="{FF2B5EF4-FFF2-40B4-BE49-F238E27FC236}">
                <a16:creationId xmlns:a16="http://schemas.microsoft.com/office/drawing/2014/main" id="{4B9A064F-40A6-3342-9D75-C13E13D01947}"/>
              </a:ext>
            </a:extLst>
          </p:cNvPr>
          <p:cNvSpPr>
            <a:spLocks noGrp="1" noChangeArrowheads="1"/>
          </p:cNvSpPr>
          <p:nvPr>
            <p:ph type="sldNum" sz="quarter" idx="12"/>
          </p:nvPr>
        </p:nvSpPr>
        <p:spPr>
          <a:ln/>
        </p:spPr>
        <p:txBody>
          <a:bodyPr/>
          <a:lstStyle>
            <a:lvl1pPr>
              <a:defRPr/>
            </a:lvl1pPr>
          </a:lstStyle>
          <a:p>
            <a:fld id="{15C3DA4A-E0F4-5947-BBB8-C074592CCF89}" type="slidenum">
              <a:rPr lang="en-US" altLang="tr-TR"/>
              <a:pPr/>
              <a:t>‹#›</a:t>
            </a:fld>
            <a:endParaRPr lang="en-US" altLang="tr-TR"/>
          </a:p>
        </p:txBody>
      </p:sp>
    </p:spTree>
    <p:extLst>
      <p:ext uri="{BB962C8B-B14F-4D97-AF65-F5344CB8AC3E}">
        <p14:creationId xmlns:p14="http://schemas.microsoft.com/office/powerpoint/2010/main" val="3411841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Rectangle 43">
            <a:extLst>
              <a:ext uri="{FF2B5EF4-FFF2-40B4-BE49-F238E27FC236}">
                <a16:creationId xmlns:a16="http://schemas.microsoft.com/office/drawing/2014/main" id="{E9002536-C4EE-0341-837A-F3319A87601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44">
            <a:extLst>
              <a:ext uri="{FF2B5EF4-FFF2-40B4-BE49-F238E27FC236}">
                <a16:creationId xmlns:a16="http://schemas.microsoft.com/office/drawing/2014/main" id="{B68087BD-4C5C-334B-88B6-E123E97E7D7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5">
            <a:extLst>
              <a:ext uri="{FF2B5EF4-FFF2-40B4-BE49-F238E27FC236}">
                <a16:creationId xmlns:a16="http://schemas.microsoft.com/office/drawing/2014/main" id="{69815B85-C05F-6846-8CEE-47C8841B5C79}"/>
              </a:ext>
            </a:extLst>
          </p:cNvPr>
          <p:cNvSpPr>
            <a:spLocks noGrp="1" noChangeArrowheads="1"/>
          </p:cNvSpPr>
          <p:nvPr>
            <p:ph type="sldNum" sz="quarter" idx="12"/>
          </p:nvPr>
        </p:nvSpPr>
        <p:spPr>
          <a:ln/>
        </p:spPr>
        <p:txBody>
          <a:bodyPr/>
          <a:lstStyle>
            <a:lvl1pPr>
              <a:defRPr/>
            </a:lvl1pPr>
          </a:lstStyle>
          <a:p>
            <a:fld id="{8CCD7B80-257C-B746-A158-5ADA5874D7E7}" type="slidenum">
              <a:rPr lang="en-US" altLang="tr-TR"/>
              <a:pPr/>
              <a:t>‹#›</a:t>
            </a:fld>
            <a:endParaRPr lang="en-US" altLang="tr-TR"/>
          </a:p>
        </p:txBody>
      </p:sp>
    </p:spTree>
    <p:extLst>
      <p:ext uri="{BB962C8B-B14F-4D97-AF65-F5344CB8AC3E}">
        <p14:creationId xmlns:p14="http://schemas.microsoft.com/office/powerpoint/2010/main" val="2256019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tr-T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3">
            <a:extLst>
              <a:ext uri="{FF2B5EF4-FFF2-40B4-BE49-F238E27FC236}">
                <a16:creationId xmlns:a16="http://schemas.microsoft.com/office/drawing/2014/main" id="{FA82B2D2-3462-9345-B213-25793E9FE28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44">
            <a:extLst>
              <a:ext uri="{FF2B5EF4-FFF2-40B4-BE49-F238E27FC236}">
                <a16:creationId xmlns:a16="http://schemas.microsoft.com/office/drawing/2014/main" id="{5110F47D-866A-F64A-BCEE-9B44F21604C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5">
            <a:extLst>
              <a:ext uri="{FF2B5EF4-FFF2-40B4-BE49-F238E27FC236}">
                <a16:creationId xmlns:a16="http://schemas.microsoft.com/office/drawing/2014/main" id="{5733C51A-0ABB-134D-890E-C2788BD4291E}"/>
              </a:ext>
            </a:extLst>
          </p:cNvPr>
          <p:cNvSpPr>
            <a:spLocks noGrp="1" noChangeArrowheads="1"/>
          </p:cNvSpPr>
          <p:nvPr>
            <p:ph type="sldNum" sz="quarter" idx="12"/>
          </p:nvPr>
        </p:nvSpPr>
        <p:spPr>
          <a:ln/>
        </p:spPr>
        <p:txBody>
          <a:bodyPr/>
          <a:lstStyle>
            <a:lvl1pPr>
              <a:defRPr/>
            </a:lvl1pPr>
          </a:lstStyle>
          <a:p>
            <a:fld id="{ED8E2C31-7492-454B-81A3-37C661E3CCCA}" type="slidenum">
              <a:rPr lang="en-US" altLang="tr-TR"/>
              <a:pPr/>
              <a:t>‹#›</a:t>
            </a:fld>
            <a:endParaRPr lang="en-US" altLang="tr-TR"/>
          </a:p>
        </p:txBody>
      </p:sp>
    </p:spTree>
    <p:extLst>
      <p:ext uri="{BB962C8B-B14F-4D97-AF65-F5344CB8AC3E}">
        <p14:creationId xmlns:p14="http://schemas.microsoft.com/office/powerpoint/2010/main" val="3822605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Rectangle 43">
            <a:extLst>
              <a:ext uri="{FF2B5EF4-FFF2-40B4-BE49-F238E27FC236}">
                <a16:creationId xmlns:a16="http://schemas.microsoft.com/office/drawing/2014/main" id="{F1834DAB-5ECC-7942-896B-507C3A8300C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44">
            <a:extLst>
              <a:ext uri="{FF2B5EF4-FFF2-40B4-BE49-F238E27FC236}">
                <a16:creationId xmlns:a16="http://schemas.microsoft.com/office/drawing/2014/main" id="{402FE94E-FE02-D249-8F13-BD911601F69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5">
            <a:extLst>
              <a:ext uri="{FF2B5EF4-FFF2-40B4-BE49-F238E27FC236}">
                <a16:creationId xmlns:a16="http://schemas.microsoft.com/office/drawing/2014/main" id="{5F50C0D8-1C11-5744-AE0F-641FEA34CEDB}"/>
              </a:ext>
            </a:extLst>
          </p:cNvPr>
          <p:cNvSpPr>
            <a:spLocks noGrp="1" noChangeArrowheads="1"/>
          </p:cNvSpPr>
          <p:nvPr>
            <p:ph type="sldNum" sz="quarter" idx="12"/>
          </p:nvPr>
        </p:nvSpPr>
        <p:spPr>
          <a:ln/>
        </p:spPr>
        <p:txBody>
          <a:bodyPr/>
          <a:lstStyle>
            <a:lvl1pPr>
              <a:defRPr/>
            </a:lvl1pPr>
          </a:lstStyle>
          <a:p>
            <a:fld id="{D790413A-1EFC-DF47-8628-384A9796AE69}" type="slidenum">
              <a:rPr lang="en-US" altLang="tr-TR"/>
              <a:pPr/>
              <a:t>‹#›</a:t>
            </a:fld>
            <a:endParaRPr lang="en-US" altLang="tr-TR"/>
          </a:p>
        </p:txBody>
      </p:sp>
    </p:spTree>
    <p:extLst>
      <p:ext uri="{BB962C8B-B14F-4D97-AF65-F5344CB8AC3E}">
        <p14:creationId xmlns:p14="http://schemas.microsoft.com/office/powerpoint/2010/main" val="41376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tr-T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7" name="Rectangle 43">
            <a:extLst>
              <a:ext uri="{FF2B5EF4-FFF2-40B4-BE49-F238E27FC236}">
                <a16:creationId xmlns:a16="http://schemas.microsoft.com/office/drawing/2014/main" id="{A7798984-DDDD-D146-84FC-DD6D675204E4}"/>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44">
            <a:extLst>
              <a:ext uri="{FF2B5EF4-FFF2-40B4-BE49-F238E27FC236}">
                <a16:creationId xmlns:a16="http://schemas.microsoft.com/office/drawing/2014/main" id="{D8D4BE45-FA4E-584C-BE29-75EE9AFD1C5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45">
            <a:extLst>
              <a:ext uri="{FF2B5EF4-FFF2-40B4-BE49-F238E27FC236}">
                <a16:creationId xmlns:a16="http://schemas.microsoft.com/office/drawing/2014/main" id="{77837D7C-AD60-3C49-BAA4-B9F6F9F827EA}"/>
              </a:ext>
            </a:extLst>
          </p:cNvPr>
          <p:cNvSpPr>
            <a:spLocks noGrp="1" noChangeArrowheads="1"/>
          </p:cNvSpPr>
          <p:nvPr>
            <p:ph type="sldNum" sz="quarter" idx="12"/>
          </p:nvPr>
        </p:nvSpPr>
        <p:spPr>
          <a:ln/>
        </p:spPr>
        <p:txBody>
          <a:bodyPr/>
          <a:lstStyle>
            <a:lvl1pPr>
              <a:defRPr/>
            </a:lvl1pPr>
          </a:lstStyle>
          <a:p>
            <a:fld id="{CF03EF0E-D86B-DB4E-B6A8-23EDFEF2EAD5}" type="slidenum">
              <a:rPr lang="en-US" altLang="tr-TR"/>
              <a:pPr/>
              <a:t>‹#›</a:t>
            </a:fld>
            <a:endParaRPr lang="en-US" altLang="tr-TR"/>
          </a:p>
        </p:txBody>
      </p:sp>
    </p:spTree>
    <p:extLst>
      <p:ext uri="{BB962C8B-B14F-4D97-AF65-F5344CB8AC3E}">
        <p14:creationId xmlns:p14="http://schemas.microsoft.com/office/powerpoint/2010/main" val="1315586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Rectangle 43">
            <a:extLst>
              <a:ext uri="{FF2B5EF4-FFF2-40B4-BE49-F238E27FC236}">
                <a16:creationId xmlns:a16="http://schemas.microsoft.com/office/drawing/2014/main" id="{201C1B1D-3169-B249-9016-DCAB8BDFAD5D}"/>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44">
            <a:extLst>
              <a:ext uri="{FF2B5EF4-FFF2-40B4-BE49-F238E27FC236}">
                <a16:creationId xmlns:a16="http://schemas.microsoft.com/office/drawing/2014/main" id="{2E507715-DDC5-6A4B-A1BC-F79DC08F6C7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45">
            <a:extLst>
              <a:ext uri="{FF2B5EF4-FFF2-40B4-BE49-F238E27FC236}">
                <a16:creationId xmlns:a16="http://schemas.microsoft.com/office/drawing/2014/main" id="{335476B6-D2CB-914A-BC0B-5BE8A79ECF98}"/>
              </a:ext>
            </a:extLst>
          </p:cNvPr>
          <p:cNvSpPr>
            <a:spLocks noGrp="1" noChangeArrowheads="1"/>
          </p:cNvSpPr>
          <p:nvPr>
            <p:ph type="sldNum" sz="quarter" idx="12"/>
          </p:nvPr>
        </p:nvSpPr>
        <p:spPr>
          <a:ln/>
        </p:spPr>
        <p:txBody>
          <a:bodyPr/>
          <a:lstStyle>
            <a:lvl1pPr>
              <a:defRPr/>
            </a:lvl1pPr>
          </a:lstStyle>
          <a:p>
            <a:fld id="{98D1DFFD-69F5-554B-AF1F-D5D424F518E1}" type="slidenum">
              <a:rPr lang="en-US" altLang="tr-TR"/>
              <a:pPr/>
              <a:t>‹#›</a:t>
            </a:fld>
            <a:endParaRPr lang="en-US" altLang="tr-TR"/>
          </a:p>
        </p:txBody>
      </p:sp>
    </p:spTree>
    <p:extLst>
      <p:ext uri="{BB962C8B-B14F-4D97-AF65-F5344CB8AC3E}">
        <p14:creationId xmlns:p14="http://schemas.microsoft.com/office/powerpoint/2010/main" val="880789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a:extLst>
              <a:ext uri="{FF2B5EF4-FFF2-40B4-BE49-F238E27FC236}">
                <a16:creationId xmlns:a16="http://schemas.microsoft.com/office/drawing/2014/main" id="{F8787AD8-CB37-A04D-A3C5-3AD92EFD0112}"/>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44">
            <a:extLst>
              <a:ext uri="{FF2B5EF4-FFF2-40B4-BE49-F238E27FC236}">
                <a16:creationId xmlns:a16="http://schemas.microsoft.com/office/drawing/2014/main" id="{F3CE83B2-BF55-7546-8041-B5EA09DB01F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45">
            <a:extLst>
              <a:ext uri="{FF2B5EF4-FFF2-40B4-BE49-F238E27FC236}">
                <a16:creationId xmlns:a16="http://schemas.microsoft.com/office/drawing/2014/main" id="{ADB4C8BC-298B-C84E-A7BD-B8217E85AA3D}"/>
              </a:ext>
            </a:extLst>
          </p:cNvPr>
          <p:cNvSpPr>
            <a:spLocks noGrp="1" noChangeArrowheads="1"/>
          </p:cNvSpPr>
          <p:nvPr>
            <p:ph type="sldNum" sz="quarter" idx="12"/>
          </p:nvPr>
        </p:nvSpPr>
        <p:spPr>
          <a:ln/>
        </p:spPr>
        <p:txBody>
          <a:bodyPr/>
          <a:lstStyle>
            <a:lvl1pPr>
              <a:defRPr/>
            </a:lvl1pPr>
          </a:lstStyle>
          <a:p>
            <a:fld id="{04CDF1E9-3791-DD46-A8CA-C3460A8F0F47}" type="slidenum">
              <a:rPr lang="en-US" altLang="tr-TR"/>
              <a:pPr/>
              <a:t>‹#›</a:t>
            </a:fld>
            <a:endParaRPr lang="en-US" altLang="tr-TR"/>
          </a:p>
        </p:txBody>
      </p:sp>
    </p:spTree>
    <p:extLst>
      <p:ext uri="{BB962C8B-B14F-4D97-AF65-F5344CB8AC3E}">
        <p14:creationId xmlns:p14="http://schemas.microsoft.com/office/powerpoint/2010/main" val="1781358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endParaRPr lang="tr-T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3">
            <a:extLst>
              <a:ext uri="{FF2B5EF4-FFF2-40B4-BE49-F238E27FC236}">
                <a16:creationId xmlns:a16="http://schemas.microsoft.com/office/drawing/2014/main" id="{3AFF42F6-45EF-B946-95CB-4296CF597B0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44">
            <a:extLst>
              <a:ext uri="{FF2B5EF4-FFF2-40B4-BE49-F238E27FC236}">
                <a16:creationId xmlns:a16="http://schemas.microsoft.com/office/drawing/2014/main" id="{FE37A151-6BB7-0841-A751-D83B5CE6FD4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5">
            <a:extLst>
              <a:ext uri="{FF2B5EF4-FFF2-40B4-BE49-F238E27FC236}">
                <a16:creationId xmlns:a16="http://schemas.microsoft.com/office/drawing/2014/main" id="{344ECC5C-AAFF-E94C-8F5D-F285D3A06DFB}"/>
              </a:ext>
            </a:extLst>
          </p:cNvPr>
          <p:cNvSpPr>
            <a:spLocks noGrp="1" noChangeArrowheads="1"/>
          </p:cNvSpPr>
          <p:nvPr>
            <p:ph type="sldNum" sz="quarter" idx="12"/>
          </p:nvPr>
        </p:nvSpPr>
        <p:spPr>
          <a:ln/>
        </p:spPr>
        <p:txBody>
          <a:bodyPr/>
          <a:lstStyle>
            <a:lvl1pPr>
              <a:defRPr/>
            </a:lvl1pPr>
          </a:lstStyle>
          <a:p>
            <a:fld id="{053F4C3E-C6B1-B04C-96D0-3952221B270B}" type="slidenum">
              <a:rPr lang="en-US" altLang="tr-TR"/>
              <a:pPr/>
              <a:t>‹#›</a:t>
            </a:fld>
            <a:endParaRPr lang="en-US" altLang="tr-TR"/>
          </a:p>
        </p:txBody>
      </p:sp>
    </p:spTree>
    <p:extLst>
      <p:ext uri="{BB962C8B-B14F-4D97-AF65-F5344CB8AC3E}">
        <p14:creationId xmlns:p14="http://schemas.microsoft.com/office/powerpoint/2010/main" val="2504296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endParaRPr lang="tr-T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3">
            <a:extLst>
              <a:ext uri="{FF2B5EF4-FFF2-40B4-BE49-F238E27FC236}">
                <a16:creationId xmlns:a16="http://schemas.microsoft.com/office/drawing/2014/main" id="{CCD91DFC-C810-4D45-9A5A-68D804245E4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44">
            <a:extLst>
              <a:ext uri="{FF2B5EF4-FFF2-40B4-BE49-F238E27FC236}">
                <a16:creationId xmlns:a16="http://schemas.microsoft.com/office/drawing/2014/main" id="{CA6C22D4-F6FE-A242-A3BA-CC7987D3357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5">
            <a:extLst>
              <a:ext uri="{FF2B5EF4-FFF2-40B4-BE49-F238E27FC236}">
                <a16:creationId xmlns:a16="http://schemas.microsoft.com/office/drawing/2014/main" id="{E296C575-F865-584E-BC15-0B2BD13C7CCA}"/>
              </a:ext>
            </a:extLst>
          </p:cNvPr>
          <p:cNvSpPr>
            <a:spLocks noGrp="1" noChangeArrowheads="1"/>
          </p:cNvSpPr>
          <p:nvPr>
            <p:ph type="sldNum" sz="quarter" idx="12"/>
          </p:nvPr>
        </p:nvSpPr>
        <p:spPr>
          <a:ln/>
        </p:spPr>
        <p:txBody>
          <a:bodyPr/>
          <a:lstStyle>
            <a:lvl1pPr>
              <a:defRPr/>
            </a:lvl1pPr>
          </a:lstStyle>
          <a:p>
            <a:fld id="{964612ED-5A81-2748-A7D2-DCA30D632D89}" type="slidenum">
              <a:rPr lang="en-US" altLang="tr-TR"/>
              <a:pPr/>
              <a:t>‹#›</a:t>
            </a:fld>
            <a:endParaRPr lang="en-US" altLang="tr-TR"/>
          </a:p>
        </p:txBody>
      </p:sp>
    </p:spTree>
    <p:extLst>
      <p:ext uri="{BB962C8B-B14F-4D97-AF65-F5344CB8AC3E}">
        <p14:creationId xmlns:p14="http://schemas.microsoft.com/office/powerpoint/2010/main" val="118449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18900000" scaled="1"/>
        </a:gradFill>
        <a:effectLst/>
      </p:bgPr>
    </p:bg>
    <p:spTree>
      <p:nvGrpSpPr>
        <p:cNvPr id="1" name=""/>
        <p:cNvGrpSpPr/>
        <p:nvPr/>
      </p:nvGrpSpPr>
      <p:grpSpPr>
        <a:xfrm>
          <a:off x="0" y="0"/>
          <a:ext cx="0" cy="0"/>
          <a:chOff x="0" y="0"/>
          <a:chExt cx="0" cy="0"/>
        </a:xfrm>
      </p:grpSpPr>
      <p:grpSp>
        <p:nvGrpSpPr>
          <p:cNvPr id="7170" name="Group 2">
            <a:extLst>
              <a:ext uri="{FF2B5EF4-FFF2-40B4-BE49-F238E27FC236}">
                <a16:creationId xmlns:a16="http://schemas.microsoft.com/office/drawing/2014/main" id="{16F96F86-88E3-BE41-875B-6406F2ACDB15}"/>
              </a:ext>
            </a:extLst>
          </p:cNvPr>
          <p:cNvGrpSpPr>
            <a:grpSpLocks/>
          </p:cNvGrpSpPr>
          <p:nvPr/>
        </p:nvGrpSpPr>
        <p:grpSpPr bwMode="auto">
          <a:xfrm>
            <a:off x="1" y="0"/>
            <a:ext cx="12187767" cy="6851650"/>
            <a:chOff x="0" y="0"/>
            <a:chExt cx="5758" cy="4316"/>
          </a:xfrm>
        </p:grpSpPr>
        <p:sp>
          <p:nvSpPr>
            <p:cNvPr id="447491" name="Freeform 3">
              <a:extLst>
                <a:ext uri="{FF2B5EF4-FFF2-40B4-BE49-F238E27FC236}">
                  <a16:creationId xmlns:a16="http://schemas.microsoft.com/office/drawing/2014/main" id="{0AC3122D-BD44-F049-83DA-6055BAECF955}"/>
                </a:ext>
              </a:extLst>
            </p:cNvPr>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492" name="Freeform 4">
              <a:extLst>
                <a:ext uri="{FF2B5EF4-FFF2-40B4-BE49-F238E27FC236}">
                  <a16:creationId xmlns:a16="http://schemas.microsoft.com/office/drawing/2014/main" id="{6B8A3A3F-6F77-CB4E-872D-53A1795E08B4}"/>
                </a:ext>
              </a:extLst>
            </p:cNvPr>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493" name="Freeform 5">
              <a:extLst>
                <a:ext uri="{FF2B5EF4-FFF2-40B4-BE49-F238E27FC236}">
                  <a16:creationId xmlns:a16="http://schemas.microsoft.com/office/drawing/2014/main" id="{EB19B2FA-E0CA-814A-B2E2-3D130BE39EA5}"/>
                </a:ext>
              </a:extLst>
            </p:cNvPr>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494" name="Freeform 6">
              <a:extLst>
                <a:ext uri="{FF2B5EF4-FFF2-40B4-BE49-F238E27FC236}">
                  <a16:creationId xmlns:a16="http://schemas.microsoft.com/office/drawing/2014/main" id="{B2124162-CFCA-8846-9617-D78357F56B6A}"/>
                </a:ext>
              </a:extLst>
            </p:cNvPr>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pPr>
                <a:defRPr/>
              </a:pPr>
              <a:endParaRPr lang="tr-TR" sz="1800"/>
            </a:p>
          </p:txBody>
        </p:sp>
        <p:sp>
          <p:nvSpPr>
            <p:cNvPr id="447495" name="Freeform 7">
              <a:extLst>
                <a:ext uri="{FF2B5EF4-FFF2-40B4-BE49-F238E27FC236}">
                  <a16:creationId xmlns:a16="http://schemas.microsoft.com/office/drawing/2014/main" id="{1009B371-156D-F343-A4FE-984A0BAB3205}"/>
                </a:ext>
              </a:extLst>
            </p:cNvPr>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496" name="Freeform 8">
              <a:extLst>
                <a:ext uri="{FF2B5EF4-FFF2-40B4-BE49-F238E27FC236}">
                  <a16:creationId xmlns:a16="http://schemas.microsoft.com/office/drawing/2014/main" id="{EDCED32B-0ED2-2F40-8373-1A446C2F108E}"/>
                </a:ext>
              </a:extLst>
            </p:cNvPr>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497" name="Freeform 9">
              <a:extLst>
                <a:ext uri="{FF2B5EF4-FFF2-40B4-BE49-F238E27FC236}">
                  <a16:creationId xmlns:a16="http://schemas.microsoft.com/office/drawing/2014/main" id="{D4725425-7B7C-0441-ABD9-6659068F39E1}"/>
                </a:ext>
              </a:extLst>
            </p:cNvPr>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498" name="Freeform 10">
              <a:extLst>
                <a:ext uri="{FF2B5EF4-FFF2-40B4-BE49-F238E27FC236}">
                  <a16:creationId xmlns:a16="http://schemas.microsoft.com/office/drawing/2014/main" id="{ED69C6CF-47D1-7C4D-B144-071C819E81F6}"/>
                </a:ext>
              </a:extLst>
            </p:cNvPr>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499" name="Freeform 11">
              <a:extLst>
                <a:ext uri="{FF2B5EF4-FFF2-40B4-BE49-F238E27FC236}">
                  <a16:creationId xmlns:a16="http://schemas.microsoft.com/office/drawing/2014/main" id="{48802A86-7E9F-9C4C-A88D-DF827CDDC1FF}"/>
                </a:ext>
              </a:extLst>
            </p:cNvPr>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500" name="Freeform 12">
              <a:extLst>
                <a:ext uri="{FF2B5EF4-FFF2-40B4-BE49-F238E27FC236}">
                  <a16:creationId xmlns:a16="http://schemas.microsoft.com/office/drawing/2014/main" id="{BCA20C39-F480-F645-9B7E-13471EF703A0}"/>
                </a:ext>
              </a:extLst>
            </p:cNvPr>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pPr>
                <a:defRPr/>
              </a:pPr>
              <a:endParaRPr lang="tr-TR" sz="1800"/>
            </a:p>
          </p:txBody>
        </p:sp>
        <p:sp>
          <p:nvSpPr>
            <p:cNvPr id="447501" name="Rectangle 13">
              <a:extLst>
                <a:ext uri="{FF2B5EF4-FFF2-40B4-BE49-F238E27FC236}">
                  <a16:creationId xmlns:a16="http://schemas.microsoft.com/office/drawing/2014/main" id="{C8632665-9A0A-7B47-8F99-E82D26DBA681}"/>
                </a:ext>
              </a:extLst>
            </p:cNvPr>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tr-TR" sz="1800"/>
            </a:p>
          </p:txBody>
        </p:sp>
        <p:sp>
          <p:nvSpPr>
            <p:cNvPr id="447502" name="Rectangle 14">
              <a:extLst>
                <a:ext uri="{FF2B5EF4-FFF2-40B4-BE49-F238E27FC236}">
                  <a16:creationId xmlns:a16="http://schemas.microsoft.com/office/drawing/2014/main" id="{7A4E99C4-306A-2949-87A2-086AA13868BF}"/>
                </a:ext>
              </a:extLst>
            </p:cNvPr>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tr-TR" sz="1800"/>
            </a:p>
          </p:txBody>
        </p:sp>
        <p:grpSp>
          <p:nvGrpSpPr>
            <p:cNvPr id="7188" name="Group 15">
              <a:extLst>
                <a:ext uri="{FF2B5EF4-FFF2-40B4-BE49-F238E27FC236}">
                  <a16:creationId xmlns:a16="http://schemas.microsoft.com/office/drawing/2014/main" id="{ACC08C8A-533D-CA42-9EC2-EDECC7B12731}"/>
                </a:ext>
              </a:extLst>
            </p:cNvPr>
            <p:cNvGrpSpPr>
              <a:grpSpLocks/>
            </p:cNvGrpSpPr>
            <p:nvPr/>
          </p:nvGrpSpPr>
          <p:grpSpPr bwMode="auto">
            <a:xfrm>
              <a:off x="192" y="2284"/>
              <a:ext cx="1254" cy="923"/>
              <a:chOff x="192" y="2284"/>
              <a:chExt cx="1254" cy="923"/>
            </a:xfrm>
          </p:grpSpPr>
          <p:sp>
            <p:nvSpPr>
              <p:cNvPr id="447504" name="Freeform 16">
                <a:extLst>
                  <a:ext uri="{FF2B5EF4-FFF2-40B4-BE49-F238E27FC236}">
                    <a16:creationId xmlns:a16="http://schemas.microsoft.com/office/drawing/2014/main" id="{98782300-77B5-5F46-A179-AB732B34B918}"/>
                  </a:ext>
                </a:extLst>
              </p:cNvPr>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pPr>
                  <a:defRPr/>
                </a:pPr>
                <a:endParaRPr lang="tr-TR" sz="1800"/>
              </a:p>
            </p:txBody>
          </p:sp>
          <p:sp>
            <p:nvSpPr>
              <p:cNvPr id="447505" name="Freeform 17">
                <a:extLst>
                  <a:ext uri="{FF2B5EF4-FFF2-40B4-BE49-F238E27FC236}">
                    <a16:creationId xmlns:a16="http://schemas.microsoft.com/office/drawing/2014/main" id="{087C2DE3-DEA3-4C4F-BF9B-D71FE0D22BBE}"/>
                  </a:ext>
                </a:extLst>
              </p:cNvPr>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506" name="Freeform 18">
                <a:extLst>
                  <a:ext uri="{FF2B5EF4-FFF2-40B4-BE49-F238E27FC236}">
                    <a16:creationId xmlns:a16="http://schemas.microsoft.com/office/drawing/2014/main" id="{D215A356-1C2C-5A48-A236-3B2D1DAF8958}"/>
                  </a:ext>
                </a:extLst>
              </p:cNvPr>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pPr>
                  <a:defRPr/>
                </a:pPr>
                <a:endParaRPr lang="tr-TR" sz="1800"/>
              </a:p>
            </p:txBody>
          </p:sp>
          <p:sp>
            <p:nvSpPr>
              <p:cNvPr id="447507" name="Freeform 19">
                <a:extLst>
                  <a:ext uri="{FF2B5EF4-FFF2-40B4-BE49-F238E27FC236}">
                    <a16:creationId xmlns:a16="http://schemas.microsoft.com/office/drawing/2014/main" id="{2E3A29CB-71BB-2846-908E-9702883363C0}"/>
                  </a:ext>
                </a:extLst>
              </p:cNvPr>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508" name="Freeform 20">
                <a:extLst>
                  <a:ext uri="{FF2B5EF4-FFF2-40B4-BE49-F238E27FC236}">
                    <a16:creationId xmlns:a16="http://schemas.microsoft.com/office/drawing/2014/main" id="{B8B1C3C5-1103-6149-AFF1-FB6248ABAB4E}"/>
                  </a:ext>
                </a:extLst>
              </p:cNvPr>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509" name="Freeform 21">
                <a:extLst>
                  <a:ext uri="{FF2B5EF4-FFF2-40B4-BE49-F238E27FC236}">
                    <a16:creationId xmlns:a16="http://schemas.microsoft.com/office/drawing/2014/main" id="{3DBA9348-7A47-6F40-AF3B-2DBCBE5F240F}"/>
                  </a:ext>
                </a:extLst>
              </p:cNvPr>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510" name="Freeform 22">
                <a:extLst>
                  <a:ext uri="{FF2B5EF4-FFF2-40B4-BE49-F238E27FC236}">
                    <a16:creationId xmlns:a16="http://schemas.microsoft.com/office/drawing/2014/main" id="{5EAB599B-5630-BE4E-8282-503E9139C028}"/>
                  </a:ext>
                </a:extLst>
              </p:cNvPr>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511" name="Freeform 23">
                <a:extLst>
                  <a:ext uri="{FF2B5EF4-FFF2-40B4-BE49-F238E27FC236}">
                    <a16:creationId xmlns:a16="http://schemas.microsoft.com/office/drawing/2014/main" id="{A914FDD3-8BCD-D74E-9594-5D5A75EA0D0F}"/>
                  </a:ext>
                </a:extLst>
              </p:cNvPr>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512" name="Freeform 24">
                <a:extLst>
                  <a:ext uri="{FF2B5EF4-FFF2-40B4-BE49-F238E27FC236}">
                    <a16:creationId xmlns:a16="http://schemas.microsoft.com/office/drawing/2014/main" id="{07C93337-BD6A-564B-822E-1DF9C52D4717}"/>
                  </a:ext>
                </a:extLst>
              </p:cNvPr>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513" name="Freeform 25">
                <a:extLst>
                  <a:ext uri="{FF2B5EF4-FFF2-40B4-BE49-F238E27FC236}">
                    <a16:creationId xmlns:a16="http://schemas.microsoft.com/office/drawing/2014/main" id="{8FCB7194-6CE7-E342-A46B-A45FCCC29953}"/>
                  </a:ext>
                </a:extLst>
              </p:cNvPr>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514" name="Freeform 26">
                <a:extLst>
                  <a:ext uri="{FF2B5EF4-FFF2-40B4-BE49-F238E27FC236}">
                    <a16:creationId xmlns:a16="http://schemas.microsoft.com/office/drawing/2014/main" id="{8B39F9AF-7EAA-A748-AB75-801540245C1D}"/>
                  </a:ext>
                </a:extLst>
              </p:cNvPr>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515" name="Freeform 27">
                <a:extLst>
                  <a:ext uri="{FF2B5EF4-FFF2-40B4-BE49-F238E27FC236}">
                    <a16:creationId xmlns:a16="http://schemas.microsoft.com/office/drawing/2014/main" id="{855B78DC-26DD-CA42-A2EB-4320B4166792}"/>
                  </a:ext>
                </a:extLst>
              </p:cNvPr>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516" name="Freeform 28">
                <a:extLst>
                  <a:ext uri="{FF2B5EF4-FFF2-40B4-BE49-F238E27FC236}">
                    <a16:creationId xmlns:a16="http://schemas.microsoft.com/office/drawing/2014/main" id="{687639AA-D5C9-BD4C-A7A1-B4203E43D018}"/>
                  </a:ext>
                </a:extLst>
              </p:cNvPr>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517" name="Freeform 29">
                <a:extLst>
                  <a:ext uri="{FF2B5EF4-FFF2-40B4-BE49-F238E27FC236}">
                    <a16:creationId xmlns:a16="http://schemas.microsoft.com/office/drawing/2014/main" id="{5EACD001-E022-F94C-B48E-8D4BFE129562}"/>
                  </a:ext>
                </a:extLst>
              </p:cNvPr>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518" name="Freeform 30">
                <a:extLst>
                  <a:ext uri="{FF2B5EF4-FFF2-40B4-BE49-F238E27FC236}">
                    <a16:creationId xmlns:a16="http://schemas.microsoft.com/office/drawing/2014/main" id="{81DB47B1-F6A5-0949-8900-D78680EC535B}"/>
                  </a:ext>
                </a:extLst>
              </p:cNvPr>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519" name="Freeform 31">
                <a:extLst>
                  <a:ext uri="{FF2B5EF4-FFF2-40B4-BE49-F238E27FC236}">
                    <a16:creationId xmlns:a16="http://schemas.microsoft.com/office/drawing/2014/main" id="{FF12FE80-F116-2C40-B505-23002ACE5F57}"/>
                  </a:ext>
                </a:extLst>
              </p:cNvPr>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520" name="Freeform 32">
                <a:extLst>
                  <a:ext uri="{FF2B5EF4-FFF2-40B4-BE49-F238E27FC236}">
                    <a16:creationId xmlns:a16="http://schemas.microsoft.com/office/drawing/2014/main" id="{210BE3F6-210A-7E42-8850-A27CB7FEFC81}"/>
                  </a:ext>
                </a:extLst>
              </p:cNvPr>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521" name="Freeform 33">
                <a:extLst>
                  <a:ext uri="{FF2B5EF4-FFF2-40B4-BE49-F238E27FC236}">
                    <a16:creationId xmlns:a16="http://schemas.microsoft.com/office/drawing/2014/main" id="{EDFBD106-E559-1E43-A319-25B66B8C56A4}"/>
                  </a:ext>
                </a:extLst>
              </p:cNvPr>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522" name="Freeform 34">
                <a:extLst>
                  <a:ext uri="{FF2B5EF4-FFF2-40B4-BE49-F238E27FC236}">
                    <a16:creationId xmlns:a16="http://schemas.microsoft.com/office/drawing/2014/main" id="{BCC116D1-DB89-2846-A99E-0F726BA31A27}"/>
                  </a:ext>
                </a:extLst>
              </p:cNvPr>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523" name="Freeform 35">
                <a:extLst>
                  <a:ext uri="{FF2B5EF4-FFF2-40B4-BE49-F238E27FC236}">
                    <a16:creationId xmlns:a16="http://schemas.microsoft.com/office/drawing/2014/main" id="{8CA7B051-00AB-724F-ABED-FBFD21C446CF}"/>
                  </a:ext>
                </a:extLst>
              </p:cNvPr>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tr-TR" sz="1800"/>
              </a:p>
            </p:txBody>
          </p:sp>
          <p:sp>
            <p:nvSpPr>
              <p:cNvPr id="447524" name="Freeform 36">
                <a:extLst>
                  <a:ext uri="{FF2B5EF4-FFF2-40B4-BE49-F238E27FC236}">
                    <a16:creationId xmlns:a16="http://schemas.microsoft.com/office/drawing/2014/main" id="{A32727C9-DE24-5C4B-BCE8-F3D6B7286440}"/>
                  </a:ext>
                </a:extLst>
              </p:cNvPr>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pPr>
                  <a:defRPr/>
                </a:pPr>
                <a:endParaRPr lang="tr-TR" sz="1800"/>
              </a:p>
            </p:txBody>
          </p:sp>
          <p:sp>
            <p:nvSpPr>
              <p:cNvPr id="447525" name="Freeform 37">
                <a:extLst>
                  <a:ext uri="{FF2B5EF4-FFF2-40B4-BE49-F238E27FC236}">
                    <a16:creationId xmlns:a16="http://schemas.microsoft.com/office/drawing/2014/main" id="{9CE1FB9A-450B-1A4E-B41A-C1856BAA9AE6}"/>
                  </a:ext>
                </a:extLst>
              </p:cNvPr>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pPr>
                  <a:defRPr/>
                </a:pPr>
                <a:endParaRPr lang="tr-TR" sz="1800"/>
              </a:p>
            </p:txBody>
          </p:sp>
          <p:sp>
            <p:nvSpPr>
              <p:cNvPr id="447526" name="Freeform 38">
                <a:extLst>
                  <a:ext uri="{FF2B5EF4-FFF2-40B4-BE49-F238E27FC236}">
                    <a16:creationId xmlns:a16="http://schemas.microsoft.com/office/drawing/2014/main" id="{18551AB7-BA16-6546-B40E-5ACF86075C41}"/>
                  </a:ext>
                </a:extLst>
              </p:cNvPr>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pPr>
                  <a:defRPr/>
                </a:pPr>
                <a:endParaRPr lang="tr-TR" sz="1800"/>
              </a:p>
            </p:txBody>
          </p:sp>
          <p:sp>
            <p:nvSpPr>
              <p:cNvPr id="447527" name="Freeform 39">
                <a:extLst>
                  <a:ext uri="{FF2B5EF4-FFF2-40B4-BE49-F238E27FC236}">
                    <a16:creationId xmlns:a16="http://schemas.microsoft.com/office/drawing/2014/main" id="{9A6E04A3-6743-D244-8BD5-292D09A485E0}"/>
                  </a:ext>
                </a:extLst>
              </p:cNvPr>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pPr>
                  <a:defRPr/>
                </a:pPr>
                <a:endParaRPr lang="tr-TR" sz="1800"/>
              </a:p>
            </p:txBody>
          </p:sp>
          <p:sp>
            <p:nvSpPr>
              <p:cNvPr id="447528" name="Freeform 40">
                <a:extLst>
                  <a:ext uri="{FF2B5EF4-FFF2-40B4-BE49-F238E27FC236}">
                    <a16:creationId xmlns:a16="http://schemas.microsoft.com/office/drawing/2014/main" id="{D9F6291E-938D-BC42-8BD3-F92B72B0012B}"/>
                  </a:ext>
                </a:extLst>
              </p:cNvPr>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pPr>
                  <a:defRPr/>
                </a:pPr>
                <a:endParaRPr lang="tr-TR" sz="1800"/>
              </a:p>
            </p:txBody>
          </p:sp>
        </p:grpSp>
      </p:grpSp>
      <p:sp>
        <p:nvSpPr>
          <p:cNvPr id="447529" name="Rectangle 41">
            <a:extLst>
              <a:ext uri="{FF2B5EF4-FFF2-40B4-BE49-F238E27FC236}">
                <a16:creationId xmlns:a16="http://schemas.microsoft.com/office/drawing/2014/main" id="{79694EAA-5A82-BE42-AE14-24D6EF702F99}"/>
              </a:ext>
            </a:extLst>
          </p:cNvPr>
          <p:cNvSpPr>
            <a:spLocks noGrp="1" noChangeArrowheads="1"/>
          </p:cNvSpPr>
          <p:nvPr>
            <p:ph type="title"/>
          </p:nvPr>
        </p:nvSpPr>
        <p:spPr bwMode="auto">
          <a:xfrm>
            <a:off x="609600" y="158750"/>
            <a:ext cx="10972800" cy="1258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t>Asıl başlık stili için tıklatın</a:t>
            </a:r>
          </a:p>
        </p:txBody>
      </p:sp>
      <p:sp>
        <p:nvSpPr>
          <p:cNvPr id="447530" name="Rectangle 42">
            <a:extLst>
              <a:ext uri="{FF2B5EF4-FFF2-40B4-BE49-F238E27FC236}">
                <a16:creationId xmlns:a16="http://schemas.microsoft.com/office/drawing/2014/main" id="{B07645CB-D3CA-5A48-9892-C91BE1B19F48}"/>
              </a:ext>
            </a:extLst>
          </p:cNvPr>
          <p:cNvSpPr>
            <a:spLocks noGrp="1" noChangeArrowheads="1"/>
          </p:cNvSpPr>
          <p:nvPr>
            <p:ph type="body" idx="1"/>
          </p:nvPr>
        </p:nvSpPr>
        <p:spPr bwMode="auto">
          <a:xfrm>
            <a:off x="609600" y="1600201"/>
            <a:ext cx="109728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Asıl metin stillerini düzenlemek için tıklatın</a:t>
            </a:r>
          </a:p>
          <a:p>
            <a:pPr lvl="1"/>
            <a:r>
              <a:rPr lang="en-US"/>
              <a:t>İkinci düzey</a:t>
            </a:r>
          </a:p>
          <a:p>
            <a:pPr lvl="2"/>
            <a:r>
              <a:rPr lang="en-US"/>
              <a:t>Üçüncü düzey</a:t>
            </a:r>
          </a:p>
          <a:p>
            <a:pPr lvl="3"/>
            <a:r>
              <a:rPr lang="en-US"/>
              <a:t>Dördüncü düzey</a:t>
            </a:r>
          </a:p>
          <a:p>
            <a:pPr lvl="4"/>
            <a:r>
              <a:rPr lang="en-US"/>
              <a:t>Beşinci düzey</a:t>
            </a:r>
          </a:p>
        </p:txBody>
      </p:sp>
      <p:sp>
        <p:nvSpPr>
          <p:cNvPr id="447531" name="Rectangle 43">
            <a:extLst>
              <a:ext uri="{FF2B5EF4-FFF2-40B4-BE49-F238E27FC236}">
                <a16:creationId xmlns:a16="http://schemas.microsoft.com/office/drawing/2014/main" id="{80A1CAE3-CD0A-0A4A-AD9F-BC439B36E8A9}"/>
              </a:ext>
            </a:extLst>
          </p:cNvPr>
          <p:cNvSpPr>
            <a:spLocks noGrp="1" noChangeArrowheads="1"/>
          </p:cNvSpPr>
          <p:nvPr>
            <p:ph type="dt" sz="half" idx="2"/>
          </p:nvPr>
        </p:nvSpPr>
        <p:spPr bwMode="auto">
          <a:xfrm>
            <a:off x="609600" y="6243638"/>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pPr>
              <a:defRPr/>
            </a:pPr>
            <a:endParaRPr lang="en-US"/>
          </a:p>
        </p:txBody>
      </p:sp>
      <p:sp>
        <p:nvSpPr>
          <p:cNvPr id="447532" name="Rectangle 44">
            <a:extLst>
              <a:ext uri="{FF2B5EF4-FFF2-40B4-BE49-F238E27FC236}">
                <a16:creationId xmlns:a16="http://schemas.microsoft.com/office/drawing/2014/main" id="{021BA7B3-9908-894D-BF7F-52BEF6D2AEA9}"/>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pPr>
              <a:defRPr/>
            </a:pPr>
            <a:endParaRPr lang="en-US"/>
          </a:p>
        </p:txBody>
      </p:sp>
      <p:sp>
        <p:nvSpPr>
          <p:cNvPr id="447533" name="Rectangle 45">
            <a:extLst>
              <a:ext uri="{FF2B5EF4-FFF2-40B4-BE49-F238E27FC236}">
                <a16:creationId xmlns:a16="http://schemas.microsoft.com/office/drawing/2014/main" id="{F2098A77-0611-F34D-A34E-D9769A82D668}"/>
              </a:ext>
            </a:extLst>
          </p:cNvPr>
          <p:cNvSpPr>
            <a:spLocks noGrp="1" noChangeArrowheads="1"/>
          </p:cNvSpPr>
          <p:nvPr>
            <p:ph type="sldNum" sz="quarter" idx="4"/>
          </p:nvPr>
        </p:nvSpPr>
        <p:spPr bwMode="auto">
          <a:xfrm>
            <a:off x="8737600" y="6243638"/>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60D20C4A-C1F6-BC45-9699-DCF77C03CDA5}" type="slidenum">
              <a:rPr lang="en-US" altLang="tr-TR"/>
              <a:pPr/>
              <a:t>‹#›</a:t>
            </a:fld>
            <a:endParaRPr lang="en-US" altLang="tr-TR"/>
          </a:p>
        </p:txBody>
      </p:sp>
    </p:spTree>
    <p:extLst>
      <p:ext uri="{BB962C8B-B14F-4D97-AF65-F5344CB8AC3E}">
        <p14:creationId xmlns:p14="http://schemas.microsoft.com/office/powerpoint/2010/main" val="4094903184"/>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Blip>
          <a:blip r:embed="rId18"/>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Blip>
          <a:blip r:embed="rId18"/>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Blip>
          <a:blip r:embed="rId18"/>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8"/>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8"/>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8"/>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8"/>
        </a:buBlip>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8C619CC7-9D9B-0549-8232-05A965C32AD9}"/>
              </a:ext>
            </a:extLst>
          </p:cNvPr>
          <p:cNvSpPr>
            <a:spLocks noGrp="1" noChangeArrowheads="1"/>
          </p:cNvSpPr>
          <p:nvPr>
            <p:ph type="title"/>
          </p:nvPr>
        </p:nvSpPr>
        <p:spPr>
          <a:xfrm>
            <a:off x="1524001" y="0"/>
            <a:ext cx="7210425" cy="317500"/>
          </a:xfrm>
        </p:spPr>
        <p:txBody>
          <a:bodyPr/>
          <a:lstStyle/>
          <a:p>
            <a:pPr algn="l">
              <a:defRPr/>
            </a:pPr>
            <a:r>
              <a:rPr lang="tr-TR" sz="2000" b="1"/>
              <a:t>Tüketici Davranışı Modelleri-4 Howard-Sheth Modeli</a:t>
            </a:r>
            <a:endParaRPr lang="en-US" sz="2000" b="1"/>
          </a:p>
        </p:txBody>
      </p:sp>
      <p:grpSp>
        <p:nvGrpSpPr>
          <p:cNvPr id="53251" name="Group 4">
            <a:extLst>
              <a:ext uri="{FF2B5EF4-FFF2-40B4-BE49-F238E27FC236}">
                <a16:creationId xmlns:a16="http://schemas.microsoft.com/office/drawing/2014/main" id="{44E689C1-A3DA-8148-9746-A1AA36605EEA}"/>
              </a:ext>
            </a:extLst>
          </p:cNvPr>
          <p:cNvGrpSpPr>
            <a:grpSpLocks/>
          </p:cNvGrpSpPr>
          <p:nvPr/>
        </p:nvGrpSpPr>
        <p:grpSpPr bwMode="auto">
          <a:xfrm>
            <a:off x="1524000" y="836613"/>
            <a:ext cx="8820150" cy="5518150"/>
            <a:chOff x="2501" y="2268"/>
            <a:chExt cx="12360" cy="6300"/>
          </a:xfrm>
        </p:grpSpPr>
        <p:grpSp>
          <p:nvGrpSpPr>
            <p:cNvPr id="53252" name="Group 5">
              <a:extLst>
                <a:ext uri="{FF2B5EF4-FFF2-40B4-BE49-F238E27FC236}">
                  <a16:creationId xmlns:a16="http://schemas.microsoft.com/office/drawing/2014/main" id="{20695BC2-5AC0-BB4F-B3CA-1E53B85E110C}"/>
                </a:ext>
              </a:extLst>
            </p:cNvPr>
            <p:cNvGrpSpPr>
              <a:grpSpLocks/>
            </p:cNvGrpSpPr>
            <p:nvPr/>
          </p:nvGrpSpPr>
          <p:grpSpPr bwMode="auto">
            <a:xfrm>
              <a:off x="2501" y="2268"/>
              <a:ext cx="12360" cy="6300"/>
              <a:chOff x="2501" y="2268"/>
              <a:chExt cx="12360" cy="6300"/>
            </a:xfrm>
          </p:grpSpPr>
          <p:sp>
            <p:nvSpPr>
              <p:cNvPr id="53254" name="Rectangle 6">
                <a:extLst>
                  <a:ext uri="{FF2B5EF4-FFF2-40B4-BE49-F238E27FC236}">
                    <a16:creationId xmlns:a16="http://schemas.microsoft.com/office/drawing/2014/main" id="{E89B2845-5D4C-FE45-B2D2-DE7818FFFCA7}"/>
                  </a:ext>
                </a:extLst>
              </p:cNvPr>
              <p:cNvSpPr>
                <a:spLocks noChangeArrowheads="1"/>
              </p:cNvSpPr>
              <p:nvPr/>
            </p:nvSpPr>
            <p:spPr bwMode="auto">
              <a:xfrm>
                <a:off x="7706" y="2808"/>
                <a:ext cx="5220" cy="576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fontAlgn="base" hangingPunct="1">
                  <a:spcBef>
                    <a:spcPct val="0"/>
                  </a:spcBef>
                  <a:spcAft>
                    <a:spcPct val="0"/>
                  </a:spcAft>
                </a:pPr>
                <a:endParaRPr lang="tr-TR" altLang="tr-TR">
                  <a:solidFill>
                    <a:srgbClr val="FFFFFF"/>
                  </a:solidFill>
                </a:endParaRPr>
              </a:p>
            </p:txBody>
          </p:sp>
          <p:sp>
            <p:nvSpPr>
              <p:cNvPr id="53255" name="Rectangle 7">
                <a:extLst>
                  <a:ext uri="{FF2B5EF4-FFF2-40B4-BE49-F238E27FC236}">
                    <a16:creationId xmlns:a16="http://schemas.microsoft.com/office/drawing/2014/main" id="{E7EAE119-5E61-8F43-83F9-2346B89FA298}"/>
                  </a:ext>
                </a:extLst>
              </p:cNvPr>
              <p:cNvSpPr>
                <a:spLocks noChangeArrowheads="1"/>
              </p:cNvSpPr>
              <p:nvPr/>
            </p:nvSpPr>
            <p:spPr bwMode="auto">
              <a:xfrm>
                <a:off x="4646" y="2808"/>
                <a:ext cx="3060" cy="576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fontAlgn="base" hangingPunct="1">
                  <a:spcBef>
                    <a:spcPct val="0"/>
                  </a:spcBef>
                  <a:spcAft>
                    <a:spcPct val="0"/>
                  </a:spcAft>
                </a:pPr>
                <a:endParaRPr lang="tr-TR" altLang="tr-TR">
                  <a:solidFill>
                    <a:srgbClr val="FFFFFF"/>
                  </a:solidFill>
                </a:endParaRPr>
              </a:p>
            </p:txBody>
          </p:sp>
          <p:sp>
            <p:nvSpPr>
              <p:cNvPr id="53256" name="Rectangle 8">
                <a:extLst>
                  <a:ext uri="{FF2B5EF4-FFF2-40B4-BE49-F238E27FC236}">
                    <a16:creationId xmlns:a16="http://schemas.microsoft.com/office/drawing/2014/main" id="{6CB205E5-D481-0D40-A6EA-38B0D867CA57}"/>
                  </a:ext>
                </a:extLst>
              </p:cNvPr>
              <p:cNvSpPr>
                <a:spLocks noChangeArrowheads="1"/>
              </p:cNvSpPr>
              <p:nvPr/>
            </p:nvSpPr>
            <p:spPr bwMode="auto">
              <a:xfrm>
                <a:off x="2551" y="3168"/>
                <a:ext cx="1800" cy="1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fontAlgn="base" hangingPunct="1">
                  <a:spcBef>
                    <a:spcPct val="0"/>
                  </a:spcBef>
                  <a:spcAft>
                    <a:spcPct val="0"/>
                  </a:spcAft>
                </a:pPr>
                <a:r>
                  <a:rPr lang="tr-TR" altLang="tr-TR" sz="1000">
                    <a:solidFill>
                      <a:srgbClr val="FFFFFF"/>
                    </a:solidFill>
                    <a:latin typeface="Arial" panose="020B0604020202020204" pitchFamily="34" charset="0"/>
                  </a:rPr>
                  <a:t>Belirleyici</a:t>
                </a:r>
              </a:p>
              <a:p>
                <a:pPr eaLnBrk="1" fontAlgn="base" hangingPunct="1">
                  <a:spcBef>
                    <a:spcPct val="0"/>
                  </a:spcBef>
                  <a:spcAft>
                    <a:spcPct val="0"/>
                  </a:spcAft>
                </a:pPr>
                <a:r>
                  <a:rPr lang="tr-TR" altLang="tr-TR" sz="1000">
                    <a:solidFill>
                      <a:srgbClr val="FFFFFF"/>
                    </a:solidFill>
                    <a:latin typeface="Arial" panose="020B0604020202020204" pitchFamily="34" charset="0"/>
                  </a:rPr>
                  <a:t>a. Kalite</a:t>
                </a:r>
              </a:p>
              <a:p>
                <a:pPr eaLnBrk="1" fontAlgn="base" hangingPunct="1">
                  <a:spcBef>
                    <a:spcPct val="0"/>
                  </a:spcBef>
                  <a:spcAft>
                    <a:spcPct val="0"/>
                  </a:spcAft>
                </a:pPr>
                <a:r>
                  <a:rPr lang="tr-TR" altLang="tr-TR" sz="1000">
                    <a:solidFill>
                      <a:srgbClr val="FFFFFF"/>
                    </a:solidFill>
                    <a:latin typeface="Arial" panose="020B0604020202020204" pitchFamily="34" charset="0"/>
                  </a:rPr>
                  <a:t>b. Fiyat</a:t>
                </a:r>
              </a:p>
              <a:p>
                <a:pPr eaLnBrk="1" fontAlgn="base" hangingPunct="1">
                  <a:spcBef>
                    <a:spcPct val="0"/>
                  </a:spcBef>
                  <a:spcAft>
                    <a:spcPct val="0"/>
                  </a:spcAft>
                </a:pPr>
                <a:r>
                  <a:rPr lang="tr-TR" altLang="tr-TR" sz="1000">
                    <a:solidFill>
                      <a:srgbClr val="FFFFFF"/>
                    </a:solidFill>
                    <a:latin typeface="Arial" panose="020B0604020202020204" pitchFamily="34" charset="0"/>
                  </a:rPr>
                  <a:t>c. Özgünlük</a:t>
                </a:r>
              </a:p>
              <a:p>
                <a:pPr eaLnBrk="1" fontAlgn="base" hangingPunct="1">
                  <a:spcBef>
                    <a:spcPct val="0"/>
                  </a:spcBef>
                  <a:spcAft>
                    <a:spcPct val="0"/>
                  </a:spcAft>
                </a:pPr>
                <a:r>
                  <a:rPr lang="tr-TR" altLang="tr-TR" sz="1000">
                    <a:solidFill>
                      <a:srgbClr val="FFFFFF"/>
                    </a:solidFill>
                    <a:latin typeface="Arial" panose="020B0604020202020204" pitchFamily="34" charset="0"/>
                  </a:rPr>
                  <a:t>d. Servis</a:t>
                </a:r>
              </a:p>
              <a:p>
                <a:pPr eaLnBrk="1" fontAlgn="base" hangingPunct="1">
                  <a:spcBef>
                    <a:spcPct val="0"/>
                  </a:spcBef>
                  <a:spcAft>
                    <a:spcPct val="0"/>
                  </a:spcAft>
                </a:pPr>
                <a:r>
                  <a:rPr lang="tr-TR" altLang="tr-TR" sz="1000">
                    <a:solidFill>
                      <a:srgbClr val="FFFFFF"/>
                    </a:solidFill>
                    <a:latin typeface="Arial" panose="020B0604020202020204" pitchFamily="34" charset="0"/>
                  </a:rPr>
                  <a:t>e. Ulaşılabilirlik</a:t>
                </a:r>
              </a:p>
              <a:p>
                <a:pPr eaLnBrk="1" fontAlgn="base" hangingPunct="1">
                  <a:spcBef>
                    <a:spcPct val="0"/>
                  </a:spcBef>
                  <a:spcAft>
                    <a:spcPct val="0"/>
                  </a:spcAft>
                </a:pPr>
                <a:endParaRPr lang="en-US" altLang="tr-TR">
                  <a:solidFill>
                    <a:srgbClr val="FFFFFF"/>
                  </a:solidFill>
                </a:endParaRPr>
              </a:p>
            </p:txBody>
          </p:sp>
          <p:sp>
            <p:nvSpPr>
              <p:cNvPr id="53257" name="Rectangle 9">
                <a:extLst>
                  <a:ext uri="{FF2B5EF4-FFF2-40B4-BE49-F238E27FC236}">
                    <a16:creationId xmlns:a16="http://schemas.microsoft.com/office/drawing/2014/main" id="{FE1F6E09-6729-244E-AC10-81F7D918F6DC}"/>
                  </a:ext>
                </a:extLst>
              </p:cNvPr>
              <p:cNvSpPr>
                <a:spLocks noChangeArrowheads="1"/>
              </p:cNvSpPr>
              <p:nvPr/>
            </p:nvSpPr>
            <p:spPr bwMode="auto">
              <a:xfrm>
                <a:off x="2551" y="6588"/>
                <a:ext cx="1800" cy="16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fontAlgn="base" hangingPunct="1">
                  <a:spcBef>
                    <a:spcPct val="0"/>
                  </a:spcBef>
                  <a:spcAft>
                    <a:spcPct val="0"/>
                  </a:spcAft>
                </a:pPr>
                <a:r>
                  <a:rPr lang="tr-TR" altLang="tr-TR" sz="1000">
                    <a:solidFill>
                      <a:srgbClr val="FFFFFF"/>
                    </a:solidFill>
                    <a:latin typeface="Arial" panose="020B0604020202020204" pitchFamily="34" charset="0"/>
                  </a:rPr>
                  <a:t>Sosyal</a:t>
                </a:r>
              </a:p>
              <a:p>
                <a:pPr eaLnBrk="1" fontAlgn="base" hangingPunct="1">
                  <a:spcBef>
                    <a:spcPct val="0"/>
                  </a:spcBef>
                  <a:spcAft>
                    <a:spcPct val="0"/>
                  </a:spcAft>
                </a:pPr>
                <a:r>
                  <a:rPr lang="tr-TR" altLang="tr-TR" sz="1000">
                    <a:solidFill>
                      <a:srgbClr val="FFFFFF"/>
                    </a:solidFill>
                    <a:latin typeface="Arial" panose="020B0604020202020204" pitchFamily="34" charset="0"/>
                  </a:rPr>
                  <a:t>a. Aile</a:t>
                </a:r>
              </a:p>
              <a:p>
                <a:pPr eaLnBrk="1" fontAlgn="base" hangingPunct="1">
                  <a:spcBef>
                    <a:spcPct val="0"/>
                  </a:spcBef>
                  <a:spcAft>
                    <a:spcPct val="0"/>
                  </a:spcAft>
                </a:pPr>
                <a:r>
                  <a:rPr lang="tr-TR" altLang="tr-TR" sz="1000">
                    <a:solidFill>
                      <a:srgbClr val="FFFFFF"/>
                    </a:solidFill>
                    <a:latin typeface="Arial" panose="020B0604020202020204" pitchFamily="34" charset="0"/>
                  </a:rPr>
                  <a:t>b. Referans  Grupları</a:t>
                </a:r>
              </a:p>
              <a:p>
                <a:pPr eaLnBrk="1" fontAlgn="base" hangingPunct="1">
                  <a:spcBef>
                    <a:spcPct val="0"/>
                  </a:spcBef>
                  <a:spcAft>
                    <a:spcPct val="0"/>
                  </a:spcAft>
                </a:pPr>
                <a:r>
                  <a:rPr lang="tr-TR" altLang="tr-TR" sz="1000">
                    <a:solidFill>
                      <a:srgbClr val="FFFFFF"/>
                    </a:solidFill>
                    <a:latin typeface="Arial" panose="020B0604020202020204" pitchFamily="34" charset="0"/>
                  </a:rPr>
                  <a:t>c. Sosyal Sınıf</a:t>
                </a:r>
                <a:endParaRPr lang="en-US" altLang="tr-TR">
                  <a:solidFill>
                    <a:srgbClr val="FFFFFF"/>
                  </a:solidFill>
                </a:endParaRPr>
              </a:p>
            </p:txBody>
          </p:sp>
          <p:sp>
            <p:nvSpPr>
              <p:cNvPr id="53258" name="Line 10">
                <a:extLst>
                  <a:ext uri="{FF2B5EF4-FFF2-40B4-BE49-F238E27FC236}">
                    <a16:creationId xmlns:a16="http://schemas.microsoft.com/office/drawing/2014/main" id="{32DA72D9-137A-C94E-B344-2054EE45AA1D}"/>
                  </a:ext>
                </a:extLst>
              </p:cNvPr>
              <p:cNvSpPr>
                <a:spLocks noChangeShapeType="1"/>
              </p:cNvSpPr>
              <p:nvPr/>
            </p:nvSpPr>
            <p:spPr bwMode="auto">
              <a:xfrm>
                <a:off x="4221" y="5268"/>
                <a:ext cx="78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Verdana" panose="020B0604030504040204" pitchFamily="34" charset="0"/>
                </a:endParaRPr>
              </a:p>
            </p:txBody>
          </p:sp>
          <p:sp>
            <p:nvSpPr>
              <p:cNvPr id="53259" name="Rectangle 11">
                <a:extLst>
                  <a:ext uri="{FF2B5EF4-FFF2-40B4-BE49-F238E27FC236}">
                    <a16:creationId xmlns:a16="http://schemas.microsoft.com/office/drawing/2014/main" id="{9D8C12A9-31AC-D445-9AEE-FB572B5658B9}"/>
                  </a:ext>
                </a:extLst>
              </p:cNvPr>
              <p:cNvSpPr>
                <a:spLocks noChangeArrowheads="1"/>
              </p:cNvSpPr>
              <p:nvPr/>
            </p:nvSpPr>
            <p:spPr bwMode="auto">
              <a:xfrm>
                <a:off x="2551" y="4968"/>
                <a:ext cx="1800" cy="16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fontAlgn="base" hangingPunct="1">
                  <a:spcBef>
                    <a:spcPct val="0"/>
                  </a:spcBef>
                  <a:spcAft>
                    <a:spcPct val="0"/>
                  </a:spcAft>
                </a:pPr>
                <a:r>
                  <a:rPr lang="tr-TR" altLang="tr-TR" sz="1000">
                    <a:solidFill>
                      <a:srgbClr val="FFFFFF"/>
                    </a:solidFill>
                    <a:latin typeface="Arial" panose="020B0604020202020204" pitchFamily="34" charset="0"/>
                  </a:rPr>
                  <a:t>Sembolik</a:t>
                </a:r>
              </a:p>
              <a:p>
                <a:pPr eaLnBrk="1" fontAlgn="base" hangingPunct="1">
                  <a:spcBef>
                    <a:spcPct val="0"/>
                  </a:spcBef>
                  <a:spcAft>
                    <a:spcPct val="0"/>
                  </a:spcAft>
                </a:pPr>
                <a:r>
                  <a:rPr lang="tr-TR" altLang="tr-TR" sz="1000">
                    <a:solidFill>
                      <a:srgbClr val="FFFFFF"/>
                    </a:solidFill>
                    <a:latin typeface="Arial" panose="020B0604020202020204" pitchFamily="34" charset="0"/>
                  </a:rPr>
                  <a:t>a. Kalite</a:t>
                </a:r>
              </a:p>
              <a:p>
                <a:pPr eaLnBrk="1" fontAlgn="base" hangingPunct="1">
                  <a:spcBef>
                    <a:spcPct val="0"/>
                  </a:spcBef>
                  <a:spcAft>
                    <a:spcPct val="0"/>
                  </a:spcAft>
                </a:pPr>
                <a:r>
                  <a:rPr lang="tr-TR" altLang="tr-TR" sz="1000">
                    <a:solidFill>
                      <a:srgbClr val="FFFFFF"/>
                    </a:solidFill>
                    <a:latin typeface="Arial" panose="020B0604020202020204" pitchFamily="34" charset="0"/>
                  </a:rPr>
                  <a:t>b. Fiyat</a:t>
                </a:r>
              </a:p>
              <a:p>
                <a:pPr eaLnBrk="1" fontAlgn="base" hangingPunct="1">
                  <a:spcBef>
                    <a:spcPct val="0"/>
                  </a:spcBef>
                  <a:spcAft>
                    <a:spcPct val="0"/>
                  </a:spcAft>
                </a:pPr>
                <a:r>
                  <a:rPr lang="tr-TR" altLang="tr-TR" sz="1000">
                    <a:solidFill>
                      <a:srgbClr val="FFFFFF"/>
                    </a:solidFill>
                    <a:latin typeface="Arial" panose="020B0604020202020204" pitchFamily="34" charset="0"/>
                  </a:rPr>
                  <a:t>c. Özgünlük</a:t>
                </a:r>
              </a:p>
              <a:p>
                <a:pPr eaLnBrk="1" fontAlgn="base" hangingPunct="1">
                  <a:spcBef>
                    <a:spcPct val="0"/>
                  </a:spcBef>
                  <a:spcAft>
                    <a:spcPct val="0"/>
                  </a:spcAft>
                </a:pPr>
                <a:r>
                  <a:rPr lang="tr-TR" altLang="tr-TR" sz="1000">
                    <a:solidFill>
                      <a:srgbClr val="FFFFFF"/>
                    </a:solidFill>
                    <a:latin typeface="Arial" panose="020B0604020202020204" pitchFamily="34" charset="0"/>
                  </a:rPr>
                  <a:t>d. Servis</a:t>
                </a:r>
              </a:p>
              <a:p>
                <a:pPr eaLnBrk="1" fontAlgn="base" hangingPunct="1">
                  <a:spcBef>
                    <a:spcPct val="0"/>
                  </a:spcBef>
                  <a:spcAft>
                    <a:spcPct val="0"/>
                  </a:spcAft>
                </a:pPr>
                <a:r>
                  <a:rPr lang="tr-TR" altLang="tr-TR" sz="1000">
                    <a:solidFill>
                      <a:srgbClr val="FFFFFF"/>
                    </a:solidFill>
                    <a:latin typeface="Arial" panose="020B0604020202020204" pitchFamily="34" charset="0"/>
                  </a:rPr>
                  <a:t>e. Ulaşılabilirlik</a:t>
                </a:r>
              </a:p>
              <a:p>
                <a:pPr eaLnBrk="1" fontAlgn="base" hangingPunct="1">
                  <a:spcBef>
                    <a:spcPct val="0"/>
                  </a:spcBef>
                  <a:spcAft>
                    <a:spcPct val="0"/>
                  </a:spcAft>
                </a:pPr>
                <a:endParaRPr lang="en-US" altLang="tr-TR">
                  <a:solidFill>
                    <a:srgbClr val="FFFFFF"/>
                  </a:solidFill>
                </a:endParaRPr>
              </a:p>
            </p:txBody>
          </p:sp>
          <p:sp>
            <p:nvSpPr>
              <p:cNvPr id="53260" name="Line 12">
                <a:extLst>
                  <a:ext uri="{FF2B5EF4-FFF2-40B4-BE49-F238E27FC236}">
                    <a16:creationId xmlns:a16="http://schemas.microsoft.com/office/drawing/2014/main" id="{5B6CB249-B3AE-7B42-BBE7-A83E83FEC4BE}"/>
                  </a:ext>
                </a:extLst>
              </p:cNvPr>
              <p:cNvSpPr>
                <a:spLocks noChangeShapeType="1"/>
              </p:cNvSpPr>
              <p:nvPr/>
            </p:nvSpPr>
            <p:spPr bwMode="auto">
              <a:xfrm flipV="1">
                <a:off x="13941" y="3608"/>
                <a:ext cx="0" cy="72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Verdana" panose="020B0604030504040204" pitchFamily="34" charset="0"/>
                </a:endParaRPr>
              </a:p>
            </p:txBody>
          </p:sp>
          <p:sp>
            <p:nvSpPr>
              <p:cNvPr id="53261" name="Line 13">
                <a:extLst>
                  <a:ext uri="{FF2B5EF4-FFF2-40B4-BE49-F238E27FC236}">
                    <a16:creationId xmlns:a16="http://schemas.microsoft.com/office/drawing/2014/main" id="{4BD51F78-FFDA-FE4B-AD18-4144525D019E}"/>
                  </a:ext>
                </a:extLst>
              </p:cNvPr>
              <p:cNvSpPr>
                <a:spLocks noChangeShapeType="1"/>
              </p:cNvSpPr>
              <p:nvPr/>
            </p:nvSpPr>
            <p:spPr bwMode="auto">
              <a:xfrm flipV="1">
                <a:off x="13941" y="4868"/>
                <a:ext cx="0" cy="72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Verdana" panose="020B0604030504040204" pitchFamily="34" charset="0"/>
                </a:endParaRPr>
              </a:p>
            </p:txBody>
          </p:sp>
          <p:sp>
            <p:nvSpPr>
              <p:cNvPr id="53262" name="Line 14">
                <a:extLst>
                  <a:ext uri="{FF2B5EF4-FFF2-40B4-BE49-F238E27FC236}">
                    <a16:creationId xmlns:a16="http://schemas.microsoft.com/office/drawing/2014/main" id="{98DBDDEC-ED41-2C47-8E99-1D75672F9FAF}"/>
                  </a:ext>
                </a:extLst>
              </p:cNvPr>
              <p:cNvSpPr>
                <a:spLocks noChangeShapeType="1"/>
              </p:cNvSpPr>
              <p:nvPr/>
            </p:nvSpPr>
            <p:spPr bwMode="auto">
              <a:xfrm flipV="1">
                <a:off x="13941" y="6048"/>
                <a:ext cx="0" cy="72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Verdana" panose="020B0604030504040204" pitchFamily="34" charset="0"/>
                </a:endParaRPr>
              </a:p>
            </p:txBody>
          </p:sp>
          <p:sp>
            <p:nvSpPr>
              <p:cNvPr id="53263" name="Line 15">
                <a:extLst>
                  <a:ext uri="{FF2B5EF4-FFF2-40B4-BE49-F238E27FC236}">
                    <a16:creationId xmlns:a16="http://schemas.microsoft.com/office/drawing/2014/main" id="{D393DC5B-D6B5-9C43-9280-5A261FCF08F0}"/>
                  </a:ext>
                </a:extLst>
              </p:cNvPr>
              <p:cNvSpPr>
                <a:spLocks noChangeShapeType="1"/>
              </p:cNvSpPr>
              <p:nvPr/>
            </p:nvSpPr>
            <p:spPr bwMode="auto">
              <a:xfrm flipV="1">
                <a:off x="13941" y="7188"/>
                <a:ext cx="0" cy="72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Verdana" panose="020B0604030504040204" pitchFamily="34" charset="0"/>
                </a:endParaRPr>
              </a:p>
            </p:txBody>
          </p:sp>
          <p:sp>
            <p:nvSpPr>
              <p:cNvPr id="53264" name="Rectangle 16">
                <a:extLst>
                  <a:ext uri="{FF2B5EF4-FFF2-40B4-BE49-F238E27FC236}">
                    <a16:creationId xmlns:a16="http://schemas.microsoft.com/office/drawing/2014/main" id="{B1E7682C-8028-0540-93B9-060DF3421223}"/>
                  </a:ext>
                </a:extLst>
              </p:cNvPr>
              <p:cNvSpPr>
                <a:spLocks noChangeArrowheads="1"/>
              </p:cNvSpPr>
              <p:nvPr/>
            </p:nvSpPr>
            <p:spPr bwMode="auto">
              <a:xfrm>
                <a:off x="13466" y="5428"/>
                <a:ext cx="1015" cy="61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fontAlgn="base" hangingPunct="1">
                  <a:spcBef>
                    <a:spcPct val="0"/>
                  </a:spcBef>
                  <a:spcAft>
                    <a:spcPct val="0"/>
                  </a:spcAft>
                </a:pPr>
                <a:r>
                  <a:rPr lang="tr-TR" altLang="tr-TR" sz="1000">
                    <a:solidFill>
                      <a:srgbClr val="FFFFFF"/>
                    </a:solidFill>
                    <a:latin typeface="Arial" panose="020B0604020202020204" pitchFamily="34" charset="0"/>
                  </a:rPr>
                  <a:t>Tutum</a:t>
                </a:r>
                <a:endParaRPr lang="en-US" altLang="tr-TR">
                  <a:solidFill>
                    <a:srgbClr val="FFFFFF"/>
                  </a:solidFill>
                </a:endParaRPr>
              </a:p>
            </p:txBody>
          </p:sp>
          <p:sp>
            <p:nvSpPr>
              <p:cNvPr id="53265" name="Rectangle 17">
                <a:extLst>
                  <a:ext uri="{FF2B5EF4-FFF2-40B4-BE49-F238E27FC236}">
                    <a16:creationId xmlns:a16="http://schemas.microsoft.com/office/drawing/2014/main" id="{867A4DF1-7E2C-5246-AF26-F4A418E4CF7B}"/>
                  </a:ext>
                </a:extLst>
              </p:cNvPr>
              <p:cNvSpPr>
                <a:spLocks noChangeArrowheads="1"/>
              </p:cNvSpPr>
              <p:nvPr/>
            </p:nvSpPr>
            <p:spPr bwMode="auto">
              <a:xfrm>
                <a:off x="13466" y="4248"/>
                <a:ext cx="1015" cy="61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fontAlgn="base" hangingPunct="1">
                  <a:spcBef>
                    <a:spcPct val="0"/>
                  </a:spcBef>
                  <a:spcAft>
                    <a:spcPct val="0"/>
                  </a:spcAft>
                </a:pPr>
                <a:r>
                  <a:rPr lang="tr-TR" altLang="tr-TR" sz="1000">
                    <a:solidFill>
                      <a:srgbClr val="FFFFFF"/>
                    </a:solidFill>
                    <a:latin typeface="Arial" panose="020B0604020202020204" pitchFamily="34" charset="0"/>
                  </a:rPr>
                  <a:t>Niyet</a:t>
                </a:r>
                <a:endParaRPr lang="en-US" altLang="tr-TR">
                  <a:solidFill>
                    <a:srgbClr val="FFFFFF"/>
                  </a:solidFill>
                </a:endParaRPr>
              </a:p>
            </p:txBody>
          </p:sp>
          <p:sp>
            <p:nvSpPr>
              <p:cNvPr id="53266" name="Rectangle 18">
                <a:extLst>
                  <a:ext uri="{FF2B5EF4-FFF2-40B4-BE49-F238E27FC236}">
                    <a16:creationId xmlns:a16="http://schemas.microsoft.com/office/drawing/2014/main" id="{41F46D6D-E461-1A49-8C61-30EA7987528E}"/>
                  </a:ext>
                </a:extLst>
              </p:cNvPr>
              <p:cNvSpPr>
                <a:spLocks noChangeArrowheads="1"/>
              </p:cNvSpPr>
              <p:nvPr/>
            </p:nvSpPr>
            <p:spPr bwMode="auto">
              <a:xfrm>
                <a:off x="13466" y="6548"/>
                <a:ext cx="1015" cy="61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fontAlgn="base" hangingPunct="1">
                  <a:spcBef>
                    <a:spcPct val="0"/>
                  </a:spcBef>
                  <a:spcAft>
                    <a:spcPct val="0"/>
                  </a:spcAft>
                </a:pPr>
                <a:r>
                  <a:rPr lang="tr-TR" altLang="tr-TR" sz="1000">
                    <a:solidFill>
                      <a:srgbClr val="FFFFFF"/>
                    </a:solidFill>
                    <a:latin typeface="Arial" panose="020B0604020202020204" pitchFamily="34" charset="0"/>
                  </a:rPr>
                  <a:t>Marka Bağlılık</a:t>
                </a:r>
                <a:endParaRPr lang="en-US" altLang="tr-TR">
                  <a:solidFill>
                    <a:srgbClr val="FFFFFF"/>
                  </a:solidFill>
                </a:endParaRPr>
              </a:p>
            </p:txBody>
          </p:sp>
          <p:sp>
            <p:nvSpPr>
              <p:cNvPr id="53267" name="Rectangle 19">
                <a:extLst>
                  <a:ext uri="{FF2B5EF4-FFF2-40B4-BE49-F238E27FC236}">
                    <a16:creationId xmlns:a16="http://schemas.microsoft.com/office/drawing/2014/main" id="{549CA238-094F-9E46-BB7C-1009C250C8A7}"/>
                  </a:ext>
                </a:extLst>
              </p:cNvPr>
              <p:cNvSpPr>
                <a:spLocks noChangeArrowheads="1"/>
              </p:cNvSpPr>
              <p:nvPr/>
            </p:nvSpPr>
            <p:spPr bwMode="auto">
              <a:xfrm>
                <a:off x="13466" y="7594"/>
                <a:ext cx="1015" cy="61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fontAlgn="base" hangingPunct="1">
                  <a:spcBef>
                    <a:spcPct val="0"/>
                  </a:spcBef>
                  <a:spcAft>
                    <a:spcPct val="0"/>
                  </a:spcAft>
                </a:pPr>
                <a:r>
                  <a:rPr lang="tr-TR" altLang="tr-TR" sz="1000">
                    <a:solidFill>
                      <a:srgbClr val="FFFFFF"/>
                    </a:solidFill>
                    <a:latin typeface="Arial" panose="020B0604020202020204" pitchFamily="34" charset="0"/>
                  </a:rPr>
                  <a:t>Dikkat</a:t>
                </a:r>
                <a:endParaRPr lang="en-US" altLang="tr-TR">
                  <a:solidFill>
                    <a:srgbClr val="FFFFFF"/>
                  </a:solidFill>
                </a:endParaRPr>
              </a:p>
            </p:txBody>
          </p:sp>
          <p:sp>
            <p:nvSpPr>
              <p:cNvPr id="53268" name="Line 20">
                <a:extLst>
                  <a:ext uri="{FF2B5EF4-FFF2-40B4-BE49-F238E27FC236}">
                    <a16:creationId xmlns:a16="http://schemas.microsoft.com/office/drawing/2014/main" id="{64764012-5771-EF47-B1E5-47D0F6099015}"/>
                  </a:ext>
                </a:extLst>
              </p:cNvPr>
              <p:cNvSpPr>
                <a:spLocks noChangeShapeType="1"/>
              </p:cNvSpPr>
              <p:nvPr/>
            </p:nvSpPr>
            <p:spPr bwMode="auto">
              <a:xfrm>
                <a:off x="5481" y="8068"/>
                <a:ext cx="78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Verdana" panose="020B0604030504040204" pitchFamily="34" charset="0"/>
                </a:endParaRPr>
              </a:p>
            </p:txBody>
          </p:sp>
          <p:sp>
            <p:nvSpPr>
              <p:cNvPr id="53269" name="Rectangle 21">
                <a:extLst>
                  <a:ext uri="{FF2B5EF4-FFF2-40B4-BE49-F238E27FC236}">
                    <a16:creationId xmlns:a16="http://schemas.microsoft.com/office/drawing/2014/main" id="{2ECC0D26-2148-E547-BBBA-002A15558B83}"/>
                  </a:ext>
                </a:extLst>
              </p:cNvPr>
              <p:cNvSpPr>
                <a:spLocks noChangeArrowheads="1"/>
              </p:cNvSpPr>
              <p:nvPr/>
            </p:nvSpPr>
            <p:spPr bwMode="auto">
              <a:xfrm>
                <a:off x="5006" y="7774"/>
                <a:ext cx="1015" cy="61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fontAlgn="base" hangingPunct="1">
                  <a:spcBef>
                    <a:spcPct val="0"/>
                  </a:spcBef>
                  <a:spcAft>
                    <a:spcPct val="0"/>
                  </a:spcAft>
                </a:pPr>
                <a:r>
                  <a:rPr lang="tr-TR" altLang="tr-TR" sz="1000">
                    <a:solidFill>
                      <a:srgbClr val="FFFFFF"/>
                    </a:solidFill>
                    <a:latin typeface="Arial" panose="020B0604020202020204" pitchFamily="34" charset="0"/>
                  </a:rPr>
                  <a:t>Dikkat</a:t>
                </a:r>
                <a:endParaRPr lang="en-US" altLang="tr-TR">
                  <a:solidFill>
                    <a:srgbClr val="FFFFFF"/>
                  </a:solidFill>
                </a:endParaRPr>
              </a:p>
            </p:txBody>
          </p:sp>
          <p:sp>
            <p:nvSpPr>
              <p:cNvPr id="53270" name="Line 22">
                <a:extLst>
                  <a:ext uri="{FF2B5EF4-FFF2-40B4-BE49-F238E27FC236}">
                    <a16:creationId xmlns:a16="http://schemas.microsoft.com/office/drawing/2014/main" id="{082CA5DC-5333-9349-9CE5-0AA929D50885}"/>
                  </a:ext>
                </a:extLst>
              </p:cNvPr>
              <p:cNvSpPr>
                <a:spLocks noChangeShapeType="1"/>
              </p:cNvSpPr>
              <p:nvPr/>
            </p:nvSpPr>
            <p:spPr bwMode="auto">
              <a:xfrm>
                <a:off x="5661" y="5608"/>
                <a:ext cx="0" cy="216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Verdana" panose="020B0604030504040204" pitchFamily="34" charset="0"/>
                </a:endParaRPr>
              </a:p>
            </p:txBody>
          </p:sp>
          <p:sp>
            <p:nvSpPr>
              <p:cNvPr id="53271" name="Line 23">
                <a:extLst>
                  <a:ext uri="{FF2B5EF4-FFF2-40B4-BE49-F238E27FC236}">
                    <a16:creationId xmlns:a16="http://schemas.microsoft.com/office/drawing/2014/main" id="{A4297995-284F-C044-AC25-AEB87BC9A31A}"/>
                  </a:ext>
                </a:extLst>
              </p:cNvPr>
              <p:cNvSpPr>
                <a:spLocks noChangeShapeType="1"/>
              </p:cNvSpPr>
              <p:nvPr/>
            </p:nvSpPr>
            <p:spPr bwMode="auto">
              <a:xfrm flipV="1">
                <a:off x="5661" y="3808"/>
                <a:ext cx="0" cy="162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Verdana" panose="020B0604030504040204" pitchFamily="34" charset="0"/>
                </a:endParaRPr>
              </a:p>
            </p:txBody>
          </p:sp>
          <p:sp>
            <p:nvSpPr>
              <p:cNvPr id="53272" name="Rectangle 24">
                <a:extLst>
                  <a:ext uri="{FF2B5EF4-FFF2-40B4-BE49-F238E27FC236}">
                    <a16:creationId xmlns:a16="http://schemas.microsoft.com/office/drawing/2014/main" id="{6DDF4F92-EBCD-B54C-B909-7D540E827529}"/>
                  </a:ext>
                </a:extLst>
              </p:cNvPr>
              <p:cNvSpPr>
                <a:spLocks noChangeArrowheads="1"/>
              </p:cNvSpPr>
              <p:nvPr/>
            </p:nvSpPr>
            <p:spPr bwMode="auto">
              <a:xfrm>
                <a:off x="5006" y="4968"/>
                <a:ext cx="1260" cy="61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fontAlgn="base" hangingPunct="1">
                  <a:spcBef>
                    <a:spcPct val="0"/>
                  </a:spcBef>
                  <a:spcAft>
                    <a:spcPct val="0"/>
                  </a:spcAft>
                </a:pPr>
                <a:r>
                  <a:rPr lang="tr-TR" altLang="tr-TR" sz="1000">
                    <a:solidFill>
                      <a:srgbClr val="FFFFFF"/>
                    </a:solidFill>
                    <a:latin typeface="Arial" panose="020B0604020202020204" pitchFamily="34" charset="0"/>
                  </a:rPr>
                  <a:t>Uyarıcı Belirsizliği</a:t>
                </a:r>
                <a:endParaRPr lang="en-US" altLang="tr-TR">
                  <a:solidFill>
                    <a:srgbClr val="FFFFFF"/>
                  </a:solidFill>
                </a:endParaRPr>
              </a:p>
            </p:txBody>
          </p:sp>
          <p:sp>
            <p:nvSpPr>
              <p:cNvPr id="53273" name="Line 25">
                <a:extLst>
                  <a:ext uri="{FF2B5EF4-FFF2-40B4-BE49-F238E27FC236}">
                    <a16:creationId xmlns:a16="http://schemas.microsoft.com/office/drawing/2014/main" id="{5E50F62B-36F8-AC42-8B7D-78C477840D34}"/>
                  </a:ext>
                </a:extLst>
              </p:cNvPr>
              <p:cNvSpPr>
                <a:spLocks noChangeShapeType="1"/>
              </p:cNvSpPr>
              <p:nvPr/>
            </p:nvSpPr>
            <p:spPr bwMode="auto">
              <a:xfrm>
                <a:off x="7101" y="3548"/>
                <a:ext cx="162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Verdana" panose="020B0604030504040204" pitchFamily="34" charset="0"/>
                </a:endParaRPr>
              </a:p>
            </p:txBody>
          </p:sp>
          <p:sp>
            <p:nvSpPr>
              <p:cNvPr id="53274" name="Line 26">
                <a:extLst>
                  <a:ext uri="{FF2B5EF4-FFF2-40B4-BE49-F238E27FC236}">
                    <a16:creationId xmlns:a16="http://schemas.microsoft.com/office/drawing/2014/main" id="{13043B0B-B373-824A-A233-D89B8CCAA06D}"/>
                  </a:ext>
                </a:extLst>
              </p:cNvPr>
              <p:cNvSpPr>
                <a:spLocks noChangeShapeType="1"/>
              </p:cNvSpPr>
              <p:nvPr/>
            </p:nvSpPr>
            <p:spPr bwMode="auto">
              <a:xfrm>
                <a:off x="5961" y="7228"/>
                <a:ext cx="9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Verdana" panose="020B0604030504040204" pitchFamily="34" charset="0"/>
                </a:endParaRPr>
              </a:p>
            </p:txBody>
          </p:sp>
          <p:sp>
            <p:nvSpPr>
              <p:cNvPr id="53275" name="Line 27">
                <a:extLst>
                  <a:ext uri="{FF2B5EF4-FFF2-40B4-BE49-F238E27FC236}">
                    <a16:creationId xmlns:a16="http://schemas.microsoft.com/office/drawing/2014/main" id="{ACD791AB-AB91-DD4D-A6A4-D3B65D3BB927}"/>
                  </a:ext>
                </a:extLst>
              </p:cNvPr>
              <p:cNvSpPr>
                <a:spLocks noChangeShapeType="1"/>
              </p:cNvSpPr>
              <p:nvPr/>
            </p:nvSpPr>
            <p:spPr bwMode="auto">
              <a:xfrm>
                <a:off x="9801" y="3168"/>
                <a:ext cx="0" cy="1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Verdana" panose="020B0604030504040204" pitchFamily="34" charset="0"/>
                </a:endParaRPr>
              </a:p>
            </p:txBody>
          </p:sp>
          <p:sp>
            <p:nvSpPr>
              <p:cNvPr id="53276" name="Line 28">
                <a:extLst>
                  <a:ext uri="{FF2B5EF4-FFF2-40B4-BE49-F238E27FC236}">
                    <a16:creationId xmlns:a16="http://schemas.microsoft.com/office/drawing/2014/main" id="{98A4E0BC-6714-C048-94BF-C4A227100A6E}"/>
                  </a:ext>
                </a:extLst>
              </p:cNvPr>
              <p:cNvSpPr>
                <a:spLocks noChangeShapeType="1"/>
              </p:cNvSpPr>
              <p:nvPr/>
            </p:nvSpPr>
            <p:spPr bwMode="auto">
              <a:xfrm>
                <a:off x="6441" y="3628"/>
                <a:ext cx="0" cy="360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Verdana" panose="020B0604030504040204" pitchFamily="34" charset="0"/>
                </a:endParaRPr>
              </a:p>
            </p:txBody>
          </p:sp>
          <p:sp>
            <p:nvSpPr>
              <p:cNvPr id="53277" name="Line 29">
                <a:extLst>
                  <a:ext uri="{FF2B5EF4-FFF2-40B4-BE49-F238E27FC236}">
                    <a16:creationId xmlns:a16="http://schemas.microsoft.com/office/drawing/2014/main" id="{5B659402-7F5C-BE42-8418-9542DA39BDEE}"/>
                  </a:ext>
                </a:extLst>
              </p:cNvPr>
              <p:cNvSpPr>
                <a:spLocks noChangeShapeType="1"/>
              </p:cNvSpPr>
              <p:nvPr/>
            </p:nvSpPr>
            <p:spPr bwMode="auto">
              <a:xfrm>
                <a:off x="6261" y="3628"/>
                <a:ext cx="180" cy="0"/>
              </a:xfrm>
              <a:prstGeom prst="line">
                <a:avLst/>
              </a:prstGeom>
              <a:noFill/>
              <a:ln w="9525">
                <a:solidFill>
                  <a:schemeClr val="tx1"/>
                </a:solidFill>
                <a:prstDash val="dash"/>
                <a:round/>
                <a:headEnd type="triangle" w="med" len="me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Verdana" panose="020B0604030504040204" pitchFamily="34" charset="0"/>
                </a:endParaRPr>
              </a:p>
            </p:txBody>
          </p:sp>
          <p:sp>
            <p:nvSpPr>
              <p:cNvPr id="53278" name="Line 30">
                <a:extLst>
                  <a:ext uri="{FF2B5EF4-FFF2-40B4-BE49-F238E27FC236}">
                    <a16:creationId xmlns:a16="http://schemas.microsoft.com/office/drawing/2014/main" id="{16EBDCDB-1CCB-174E-AE7A-C1059F702CA0}"/>
                  </a:ext>
                </a:extLst>
              </p:cNvPr>
              <p:cNvSpPr>
                <a:spLocks noChangeShapeType="1"/>
              </p:cNvSpPr>
              <p:nvPr/>
            </p:nvSpPr>
            <p:spPr bwMode="auto">
              <a:xfrm>
                <a:off x="5961" y="7228"/>
                <a:ext cx="0" cy="54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Verdana" panose="020B0604030504040204" pitchFamily="34" charset="0"/>
                </a:endParaRPr>
              </a:p>
            </p:txBody>
          </p:sp>
          <p:sp>
            <p:nvSpPr>
              <p:cNvPr id="53279" name="Line 31">
                <a:extLst>
                  <a:ext uri="{FF2B5EF4-FFF2-40B4-BE49-F238E27FC236}">
                    <a16:creationId xmlns:a16="http://schemas.microsoft.com/office/drawing/2014/main" id="{E6DB1062-D60B-274D-A281-D39F8BCFE1C3}"/>
                  </a:ext>
                </a:extLst>
              </p:cNvPr>
              <p:cNvSpPr>
                <a:spLocks noChangeShapeType="1"/>
              </p:cNvSpPr>
              <p:nvPr/>
            </p:nvSpPr>
            <p:spPr bwMode="auto">
              <a:xfrm>
                <a:off x="6861" y="7228"/>
                <a:ext cx="0" cy="54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Verdana" panose="020B0604030504040204" pitchFamily="34" charset="0"/>
                </a:endParaRPr>
              </a:p>
            </p:txBody>
          </p:sp>
          <p:sp>
            <p:nvSpPr>
              <p:cNvPr id="53280" name="Line 32">
                <a:extLst>
                  <a:ext uri="{FF2B5EF4-FFF2-40B4-BE49-F238E27FC236}">
                    <a16:creationId xmlns:a16="http://schemas.microsoft.com/office/drawing/2014/main" id="{F3A357AF-8963-194F-B3C2-30AB242AD6BC}"/>
                  </a:ext>
                </a:extLst>
              </p:cNvPr>
              <p:cNvSpPr>
                <a:spLocks noChangeShapeType="1"/>
              </p:cNvSpPr>
              <p:nvPr/>
            </p:nvSpPr>
            <p:spPr bwMode="auto">
              <a:xfrm>
                <a:off x="6441" y="5268"/>
                <a:ext cx="2880" cy="0"/>
              </a:xfrm>
              <a:prstGeom prst="line">
                <a:avLst/>
              </a:prstGeom>
              <a:noFill/>
              <a:ln w="9525">
                <a:solidFill>
                  <a:schemeClr val="tx1"/>
                </a:solidFill>
                <a:prstDash val="dash"/>
                <a:round/>
                <a:headEnd type="triangle" w="med" len="me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Verdana" panose="020B0604030504040204" pitchFamily="34" charset="0"/>
                </a:endParaRPr>
              </a:p>
            </p:txBody>
          </p:sp>
          <p:sp>
            <p:nvSpPr>
              <p:cNvPr id="53281" name="Line 33">
                <a:extLst>
                  <a:ext uri="{FF2B5EF4-FFF2-40B4-BE49-F238E27FC236}">
                    <a16:creationId xmlns:a16="http://schemas.microsoft.com/office/drawing/2014/main" id="{D269F170-D5D1-8543-B791-253091A5179A}"/>
                  </a:ext>
                </a:extLst>
              </p:cNvPr>
              <p:cNvSpPr>
                <a:spLocks noChangeShapeType="1"/>
              </p:cNvSpPr>
              <p:nvPr/>
            </p:nvSpPr>
            <p:spPr bwMode="auto">
              <a:xfrm>
                <a:off x="7101" y="3548"/>
                <a:ext cx="0" cy="172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Verdana" panose="020B0604030504040204" pitchFamily="34" charset="0"/>
                </a:endParaRPr>
              </a:p>
            </p:txBody>
          </p:sp>
          <p:sp>
            <p:nvSpPr>
              <p:cNvPr id="53282" name="Rectangle 34">
                <a:extLst>
                  <a:ext uri="{FF2B5EF4-FFF2-40B4-BE49-F238E27FC236}">
                    <a16:creationId xmlns:a16="http://schemas.microsoft.com/office/drawing/2014/main" id="{F59B99EE-9C4A-A34C-ADC7-52796A651313}"/>
                  </a:ext>
                </a:extLst>
              </p:cNvPr>
              <p:cNvSpPr>
                <a:spLocks noChangeArrowheads="1"/>
              </p:cNvSpPr>
              <p:nvPr/>
            </p:nvSpPr>
            <p:spPr bwMode="auto">
              <a:xfrm>
                <a:off x="9151" y="4968"/>
                <a:ext cx="1015" cy="61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fontAlgn="base" hangingPunct="1">
                  <a:spcBef>
                    <a:spcPct val="0"/>
                  </a:spcBef>
                  <a:spcAft>
                    <a:spcPct val="0"/>
                  </a:spcAft>
                </a:pPr>
                <a:r>
                  <a:rPr lang="tr-TR" altLang="tr-TR" sz="1000">
                    <a:solidFill>
                      <a:srgbClr val="FFFFFF"/>
                    </a:solidFill>
                    <a:latin typeface="Arial" panose="020B0604020202020204" pitchFamily="34" charset="0"/>
                  </a:rPr>
                  <a:t>Tutum</a:t>
                </a:r>
                <a:endParaRPr lang="en-US" altLang="tr-TR">
                  <a:solidFill>
                    <a:srgbClr val="FFFFFF"/>
                  </a:solidFill>
                </a:endParaRPr>
              </a:p>
            </p:txBody>
          </p:sp>
          <p:sp>
            <p:nvSpPr>
              <p:cNvPr id="53283" name="Line 35">
                <a:extLst>
                  <a:ext uri="{FF2B5EF4-FFF2-40B4-BE49-F238E27FC236}">
                    <a16:creationId xmlns:a16="http://schemas.microsoft.com/office/drawing/2014/main" id="{E5FCF719-4E46-884D-8389-7B390BA326E3}"/>
                  </a:ext>
                </a:extLst>
              </p:cNvPr>
              <p:cNvSpPr>
                <a:spLocks noChangeShapeType="1"/>
              </p:cNvSpPr>
              <p:nvPr/>
            </p:nvSpPr>
            <p:spPr bwMode="auto">
              <a:xfrm flipV="1">
                <a:off x="8441" y="5267"/>
                <a:ext cx="0" cy="1621"/>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Verdana" panose="020B0604030504040204" pitchFamily="34" charset="0"/>
                </a:endParaRPr>
              </a:p>
            </p:txBody>
          </p:sp>
          <p:sp>
            <p:nvSpPr>
              <p:cNvPr id="53284" name="Rectangle 36">
                <a:extLst>
                  <a:ext uri="{FF2B5EF4-FFF2-40B4-BE49-F238E27FC236}">
                    <a16:creationId xmlns:a16="http://schemas.microsoft.com/office/drawing/2014/main" id="{9CE8C935-9371-C842-B417-C92871793CAB}"/>
                  </a:ext>
                </a:extLst>
              </p:cNvPr>
              <p:cNvSpPr>
                <a:spLocks noChangeArrowheads="1"/>
              </p:cNvSpPr>
              <p:nvPr/>
            </p:nvSpPr>
            <p:spPr bwMode="auto">
              <a:xfrm>
                <a:off x="7906" y="6546"/>
                <a:ext cx="1015" cy="61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fontAlgn="base" hangingPunct="1">
                  <a:spcBef>
                    <a:spcPct val="0"/>
                  </a:spcBef>
                  <a:spcAft>
                    <a:spcPct val="0"/>
                  </a:spcAft>
                </a:pPr>
                <a:r>
                  <a:rPr lang="tr-TR" altLang="tr-TR" sz="1000">
                    <a:solidFill>
                      <a:srgbClr val="FFFFFF"/>
                    </a:solidFill>
                    <a:latin typeface="Arial" panose="020B0604020202020204" pitchFamily="34" charset="0"/>
                  </a:rPr>
                  <a:t>Güdüler</a:t>
                </a:r>
                <a:endParaRPr lang="en-US" altLang="tr-TR">
                  <a:solidFill>
                    <a:srgbClr val="FFFFFF"/>
                  </a:solidFill>
                </a:endParaRPr>
              </a:p>
            </p:txBody>
          </p:sp>
          <p:sp>
            <p:nvSpPr>
              <p:cNvPr id="53285" name="Line 37">
                <a:extLst>
                  <a:ext uri="{FF2B5EF4-FFF2-40B4-BE49-F238E27FC236}">
                    <a16:creationId xmlns:a16="http://schemas.microsoft.com/office/drawing/2014/main" id="{EFBFA4D2-4E25-2448-BA64-7378DE896A6E}"/>
                  </a:ext>
                </a:extLst>
              </p:cNvPr>
              <p:cNvSpPr>
                <a:spLocks noChangeShapeType="1"/>
              </p:cNvSpPr>
              <p:nvPr/>
            </p:nvSpPr>
            <p:spPr bwMode="auto">
              <a:xfrm>
                <a:off x="8421" y="7168"/>
                <a:ext cx="0" cy="9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Verdana" panose="020B0604030504040204" pitchFamily="34" charset="0"/>
                </a:endParaRPr>
              </a:p>
            </p:txBody>
          </p:sp>
          <p:sp>
            <p:nvSpPr>
              <p:cNvPr id="53286" name="Line 38">
                <a:extLst>
                  <a:ext uri="{FF2B5EF4-FFF2-40B4-BE49-F238E27FC236}">
                    <a16:creationId xmlns:a16="http://schemas.microsoft.com/office/drawing/2014/main" id="{70C905D5-3D7B-5C46-93DE-13F5AFAA81D0}"/>
                  </a:ext>
                </a:extLst>
              </p:cNvPr>
              <p:cNvSpPr>
                <a:spLocks noChangeShapeType="1"/>
              </p:cNvSpPr>
              <p:nvPr/>
            </p:nvSpPr>
            <p:spPr bwMode="auto">
              <a:xfrm>
                <a:off x="9761" y="7168"/>
                <a:ext cx="0" cy="9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Verdana" panose="020B0604030504040204" pitchFamily="34" charset="0"/>
                </a:endParaRPr>
              </a:p>
            </p:txBody>
          </p:sp>
          <p:sp>
            <p:nvSpPr>
              <p:cNvPr id="53287" name="Line 39">
                <a:extLst>
                  <a:ext uri="{FF2B5EF4-FFF2-40B4-BE49-F238E27FC236}">
                    <a16:creationId xmlns:a16="http://schemas.microsoft.com/office/drawing/2014/main" id="{02BAC7FE-E7DE-1D4C-AD0D-D6F002F67774}"/>
                  </a:ext>
                </a:extLst>
              </p:cNvPr>
              <p:cNvSpPr>
                <a:spLocks noChangeShapeType="1"/>
              </p:cNvSpPr>
              <p:nvPr/>
            </p:nvSpPr>
            <p:spPr bwMode="auto">
              <a:xfrm>
                <a:off x="11061" y="7148"/>
                <a:ext cx="0" cy="9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Verdana" panose="020B0604030504040204" pitchFamily="34" charset="0"/>
                </a:endParaRPr>
              </a:p>
            </p:txBody>
          </p:sp>
          <p:sp>
            <p:nvSpPr>
              <p:cNvPr id="53288" name="Line 40">
                <a:extLst>
                  <a:ext uri="{FF2B5EF4-FFF2-40B4-BE49-F238E27FC236}">
                    <a16:creationId xmlns:a16="http://schemas.microsoft.com/office/drawing/2014/main" id="{4FB61FCA-39CF-8E43-97F9-49BAFE511EB9}"/>
                  </a:ext>
                </a:extLst>
              </p:cNvPr>
              <p:cNvSpPr>
                <a:spLocks noChangeShapeType="1"/>
              </p:cNvSpPr>
              <p:nvPr/>
            </p:nvSpPr>
            <p:spPr bwMode="auto">
              <a:xfrm flipH="1">
                <a:off x="7461" y="8064"/>
                <a:ext cx="3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Verdana" panose="020B0604030504040204" pitchFamily="34" charset="0"/>
                </a:endParaRPr>
              </a:p>
            </p:txBody>
          </p:sp>
          <p:sp>
            <p:nvSpPr>
              <p:cNvPr id="53289" name="Rectangle 41">
                <a:extLst>
                  <a:ext uri="{FF2B5EF4-FFF2-40B4-BE49-F238E27FC236}">
                    <a16:creationId xmlns:a16="http://schemas.microsoft.com/office/drawing/2014/main" id="{3A66303B-753F-4947-9571-D3EA854C4305}"/>
                  </a:ext>
                </a:extLst>
              </p:cNvPr>
              <p:cNvSpPr>
                <a:spLocks noChangeArrowheads="1"/>
              </p:cNvSpPr>
              <p:nvPr/>
            </p:nvSpPr>
            <p:spPr bwMode="auto">
              <a:xfrm>
                <a:off x="6266" y="7774"/>
                <a:ext cx="1375" cy="61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fontAlgn="base" hangingPunct="1">
                  <a:spcBef>
                    <a:spcPct val="0"/>
                  </a:spcBef>
                  <a:spcAft>
                    <a:spcPct val="0"/>
                  </a:spcAft>
                </a:pPr>
                <a:r>
                  <a:rPr lang="tr-TR" altLang="tr-TR" sz="1000">
                    <a:solidFill>
                      <a:srgbClr val="FFFFFF"/>
                    </a:solidFill>
                    <a:latin typeface="Arial" panose="020B0604020202020204" pitchFamily="34" charset="0"/>
                  </a:rPr>
                  <a:t>Algısal Koşullanma</a:t>
                </a:r>
                <a:endParaRPr lang="en-US" altLang="tr-TR">
                  <a:solidFill>
                    <a:srgbClr val="FFFFFF"/>
                  </a:solidFill>
                </a:endParaRPr>
              </a:p>
            </p:txBody>
          </p:sp>
          <p:sp>
            <p:nvSpPr>
              <p:cNvPr id="53290" name="Line 42">
                <a:extLst>
                  <a:ext uri="{FF2B5EF4-FFF2-40B4-BE49-F238E27FC236}">
                    <a16:creationId xmlns:a16="http://schemas.microsoft.com/office/drawing/2014/main" id="{4088D3D4-DB5B-5349-B227-9CA9113B80C5}"/>
                  </a:ext>
                </a:extLst>
              </p:cNvPr>
              <p:cNvSpPr>
                <a:spLocks noChangeShapeType="1"/>
              </p:cNvSpPr>
              <p:nvPr/>
            </p:nvSpPr>
            <p:spPr bwMode="auto">
              <a:xfrm>
                <a:off x="8901" y="3624"/>
                <a:ext cx="2160"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Verdana" panose="020B0604030504040204" pitchFamily="34" charset="0"/>
                </a:endParaRPr>
              </a:p>
            </p:txBody>
          </p:sp>
          <p:sp>
            <p:nvSpPr>
              <p:cNvPr id="53291" name="Line 43">
                <a:extLst>
                  <a:ext uri="{FF2B5EF4-FFF2-40B4-BE49-F238E27FC236}">
                    <a16:creationId xmlns:a16="http://schemas.microsoft.com/office/drawing/2014/main" id="{F0D63F22-52BA-574B-A3A7-A801A9E95A72}"/>
                  </a:ext>
                </a:extLst>
              </p:cNvPr>
              <p:cNvSpPr>
                <a:spLocks noChangeShapeType="1"/>
              </p:cNvSpPr>
              <p:nvPr/>
            </p:nvSpPr>
            <p:spPr bwMode="auto">
              <a:xfrm>
                <a:off x="11081" y="3628"/>
                <a:ext cx="0" cy="342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Verdana" panose="020B0604030504040204" pitchFamily="34" charset="0"/>
                </a:endParaRPr>
              </a:p>
            </p:txBody>
          </p:sp>
          <p:sp>
            <p:nvSpPr>
              <p:cNvPr id="53292" name="Rectangle 44">
                <a:extLst>
                  <a:ext uri="{FF2B5EF4-FFF2-40B4-BE49-F238E27FC236}">
                    <a16:creationId xmlns:a16="http://schemas.microsoft.com/office/drawing/2014/main" id="{905C5322-38A8-C345-9EDE-15623990AE8F}"/>
                  </a:ext>
                </a:extLst>
              </p:cNvPr>
              <p:cNvSpPr>
                <a:spLocks noChangeArrowheads="1"/>
              </p:cNvSpPr>
              <p:nvPr/>
            </p:nvSpPr>
            <p:spPr bwMode="auto">
              <a:xfrm>
                <a:off x="10831" y="6534"/>
                <a:ext cx="1015" cy="61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fontAlgn="base" hangingPunct="1">
                  <a:spcBef>
                    <a:spcPct val="0"/>
                  </a:spcBef>
                  <a:spcAft>
                    <a:spcPct val="0"/>
                  </a:spcAft>
                </a:pPr>
                <a:r>
                  <a:rPr lang="tr-TR" altLang="tr-TR" sz="1000">
                    <a:solidFill>
                      <a:srgbClr val="FFFFFF"/>
                    </a:solidFill>
                    <a:latin typeface="Arial" panose="020B0604020202020204" pitchFamily="34" charset="0"/>
                  </a:rPr>
                  <a:t>Marka</a:t>
                </a:r>
              </a:p>
              <a:p>
                <a:pPr algn="ctr" eaLnBrk="1" fontAlgn="base" hangingPunct="1">
                  <a:spcBef>
                    <a:spcPct val="0"/>
                  </a:spcBef>
                  <a:spcAft>
                    <a:spcPct val="0"/>
                  </a:spcAft>
                </a:pPr>
                <a:r>
                  <a:rPr lang="tr-TR" altLang="tr-TR" sz="1000">
                    <a:solidFill>
                      <a:srgbClr val="FFFFFF"/>
                    </a:solidFill>
                    <a:latin typeface="Arial" panose="020B0604020202020204" pitchFamily="34" charset="0"/>
                  </a:rPr>
                  <a:t>Bağlılık</a:t>
                </a:r>
                <a:endParaRPr lang="en-US" altLang="tr-TR">
                  <a:solidFill>
                    <a:srgbClr val="FFFFFF"/>
                  </a:solidFill>
                </a:endParaRPr>
              </a:p>
            </p:txBody>
          </p:sp>
          <p:sp>
            <p:nvSpPr>
              <p:cNvPr id="53293" name="Line 45">
                <a:extLst>
                  <a:ext uri="{FF2B5EF4-FFF2-40B4-BE49-F238E27FC236}">
                    <a16:creationId xmlns:a16="http://schemas.microsoft.com/office/drawing/2014/main" id="{2E058181-F564-5949-A68A-86ADE15C3A1B}"/>
                  </a:ext>
                </a:extLst>
              </p:cNvPr>
              <p:cNvSpPr>
                <a:spLocks noChangeShapeType="1"/>
              </p:cNvSpPr>
              <p:nvPr/>
            </p:nvSpPr>
            <p:spPr bwMode="auto">
              <a:xfrm flipH="1">
                <a:off x="10161" y="5248"/>
                <a:ext cx="9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Verdana" panose="020B0604030504040204" pitchFamily="34" charset="0"/>
                </a:endParaRPr>
              </a:p>
            </p:txBody>
          </p:sp>
          <p:sp>
            <p:nvSpPr>
              <p:cNvPr id="53294" name="Line 46">
                <a:extLst>
                  <a:ext uri="{FF2B5EF4-FFF2-40B4-BE49-F238E27FC236}">
                    <a16:creationId xmlns:a16="http://schemas.microsoft.com/office/drawing/2014/main" id="{8AA9B82B-9562-6F47-AB27-7D2438FDBE4B}"/>
                  </a:ext>
                </a:extLst>
              </p:cNvPr>
              <p:cNvSpPr>
                <a:spLocks noChangeShapeType="1"/>
              </p:cNvSpPr>
              <p:nvPr/>
            </p:nvSpPr>
            <p:spPr bwMode="auto">
              <a:xfrm>
                <a:off x="9801" y="3168"/>
                <a:ext cx="162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Verdana" panose="020B0604030504040204" pitchFamily="34" charset="0"/>
                </a:endParaRPr>
              </a:p>
            </p:txBody>
          </p:sp>
          <p:sp>
            <p:nvSpPr>
              <p:cNvPr id="53295" name="Line 47">
                <a:extLst>
                  <a:ext uri="{FF2B5EF4-FFF2-40B4-BE49-F238E27FC236}">
                    <a16:creationId xmlns:a16="http://schemas.microsoft.com/office/drawing/2014/main" id="{DC0E21C5-0BF5-FA48-9C15-CDBDE44B0B93}"/>
                  </a:ext>
                </a:extLst>
              </p:cNvPr>
              <p:cNvSpPr>
                <a:spLocks noChangeShapeType="1"/>
              </p:cNvSpPr>
              <p:nvPr/>
            </p:nvSpPr>
            <p:spPr bwMode="auto">
              <a:xfrm>
                <a:off x="8181" y="3408"/>
                <a:ext cx="162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Verdana" panose="020B0604030504040204" pitchFamily="34" charset="0"/>
                </a:endParaRPr>
              </a:p>
            </p:txBody>
          </p:sp>
          <p:sp>
            <p:nvSpPr>
              <p:cNvPr id="53296" name="Rectangle 48">
                <a:extLst>
                  <a:ext uri="{FF2B5EF4-FFF2-40B4-BE49-F238E27FC236}">
                    <a16:creationId xmlns:a16="http://schemas.microsoft.com/office/drawing/2014/main" id="{DC6391C8-34BA-F540-ADFF-CA27CD9022AF}"/>
                  </a:ext>
                </a:extLst>
              </p:cNvPr>
              <p:cNvSpPr>
                <a:spLocks noChangeArrowheads="1"/>
              </p:cNvSpPr>
              <p:nvPr/>
            </p:nvSpPr>
            <p:spPr bwMode="auto">
              <a:xfrm>
                <a:off x="7906" y="3274"/>
                <a:ext cx="1015" cy="61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fontAlgn="base" hangingPunct="1">
                  <a:spcBef>
                    <a:spcPct val="0"/>
                  </a:spcBef>
                  <a:spcAft>
                    <a:spcPct val="0"/>
                  </a:spcAft>
                </a:pPr>
                <a:r>
                  <a:rPr lang="tr-TR" altLang="tr-TR" sz="1000">
                    <a:solidFill>
                      <a:srgbClr val="FFFFFF"/>
                    </a:solidFill>
                    <a:latin typeface="Arial" panose="020B0604020202020204" pitchFamily="34" charset="0"/>
                  </a:rPr>
                  <a:t>Güven</a:t>
                </a:r>
                <a:endParaRPr lang="en-US" altLang="tr-TR">
                  <a:solidFill>
                    <a:srgbClr val="FFFFFF"/>
                  </a:solidFill>
                </a:endParaRPr>
              </a:p>
            </p:txBody>
          </p:sp>
          <p:sp>
            <p:nvSpPr>
              <p:cNvPr id="53297" name="Rectangle 49">
                <a:extLst>
                  <a:ext uri="{FF2B5EF4-FFF2-40B4-BE49-F238E27FC236}">
                    <a16:creationId xmlns:a16="http://schemas.microsoft.com/office/drawing/2014/main" id="{A9FD29ED-1137-8C47-B136-406D86DB175C}"/>
                  </a:ext>
                </a:extLst>
              </p:cNvPr>
              <p:cNvSpPr>
                <a:spLocks noChangeArrowheads="1"/>
              </p:cNvSpPr>
              <p:nvPr/>
            </p:nvSpPr>
            <p:spPr bwMode="auto">
              <a:xfrm>
                <a:off x="9211" y="6546"/>
                <a:ext cx="1195" cy="61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fontAlgn="base" hangingPunct="1">
                  <a:spcBef>
                    <a:spcPct val="0"/>
                  </a:spcBef>
                  <a:spcAft>
                    <a:spcPct val="0"/>
                  </a:spcAft>
                </a:pPr>
                <a:r>
                  <a:rPr lang="tr-TR" altLang="tr-TR" sz="1000">
                    <a:solidFill>
                      <a:srgbClr val="FFFFFF"/>
                    </a:solidFill>
                    <a:latin typeface="Arial" panose="020B0604020202020204" pitchFamily="34" charset="0"/>
                  </a:rPr>
                  <a:t>Seçim Kriterleri</a:t>
                </a:r>
                <a:endParaRPr lang="en-US" altLang="tr-TR">
                  <a:solidFill>
                    <a:srgbClr val="FFFFFF"/>
                  </a:solidFill>
                </a:endParaRPr>
              </a:p>
            </p:txBody>
          </p:sp>
          <p:sp>
            <p:nvSpPr>
              <p:cNvPr id="53298" name="Line 50">
                <a:extLst>
                  <a:ext uri="{FF2B5EF4-FFF2-40B4-BE49-F238E27FC236}">
                    <a16:creationId xmlns:a16="http://schemas.microsoft.com/office/drawing/2014/main" id="{8C704713-AB8C-6740-B64C-A5B2E3DBB334}"/>
                  </a:ext>
                </a:extLst>
              </p:cNvPr>
              <p:cNvSpPr>
                <a:spLocks noChangeShapeType="1"/>
              </p:cNvSpPr>
              <p:nvPr/>
            </p:nvSpPr>
            <p:spPr bwMode="auto">
              <a:xfrm>
                <a:off x="10521" y="3384"/>
                <a:ext cx="0" cy="46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Verdana" panose="020B0604030504040204" pitchFamily="34" charset="0"/>
                </a:endParaRPr>
              </a:p>
            </p:txBody>
          </p:sp>
          <p:sp>
            <p:nvSpPr>
              <p:cNvPr id="53299" name="Line 51">
                <a:extLst>
                  <a:ext uri="{FF2B5EF4-FFF2-40B4-BE49-F238E27FC236}">
                    <a16:creationId xmlns:a16="http://schemas.microsoft.com/office/drawing/2014/main" id="{C2927396-B4BE-434B-81D3-AFAF6EEA866A}"/>
                  </a:ext>
                </a:extLst>
              </p:cNvPr>
              <p:cNvSpPr>
                <a:spLocks noChangeShapeType="1"/>
              </p:cNvSpPr>
              <p:nvPr/>
            </p:nvSpPr>
            <p:spPr bwMode="auto">
              <a:xfrm>
                <a:off x="10521" y="3368"/>
                <a:ext cx="9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Verdana" panose="020B0604030504040204" pitchFamily="34" charset="0"/>
                </a:endParaRPr>
              </a:p>
            </p:txBody>
          </p:sp>
          <p:sp>
            <p:nvSpPr>
              <p:cNvPr id="53300" name="Line 52">
                <a:extLst>
                  <a:ext uri="{FF2B5EF4-FFF2-40B4-BE49-F238E27FC236}">
                    <a16:creationId xmlns:a16="http://schemas.microsoft.com/office/drawing/2014/main" id="{DB661A25-7ED7-C24E-A8F7-A56991622D66}"/>
                  </a:ext>
                </a:extLst>
              </p:cNvPr>
              <p:cNvSpPr>
                <a:spLocks noChangeShapeType="1"/>
              </p:cNvSpPr>
              <p:nvPr/>
            </p:nvSpPr>
            <p:spPr bwMode="auto">
              <a:xfrm>
                <a:off x="11841" y="3168"/>
                <a:ext cx="162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Verdana" panose="020B0604030504040204" pitchFamily="34" charset="0"/>
                </a:endParaRPr>
              </a:p>
            </p:txBody>
          </p:sp>
          <p:sp>
            <p:nvSpPr>
              <p:cNvPr id="53301" name="Rectangle 53">
                <a:extLst>
                  <a:ext uri="{FF2B5EF4-FFF2-40B4-BE49-F238E27FC236}">
                    <a16:creationId xmlns:a16="http://schemas.microsoft.com/office/drawing/2014/main" id="{D611A60A-F6C3-4845-AC2C-CD7B120CBEAF}"/>
                  </a:ext>
                </a:extLst>
              </p:cNvPr>
              <p:cNvSpPr>
                <a:spLocks noChangeArrowheads="1"/>
              </p:cNvSpPr>
              <p:nvPr/>
            </p:nvSpPr>
            <p:spPr bwMode="auto">
              <a:xfrm>
                <a:off x="11421" y="2988"/>
                <a:ext cx="1015" cy="61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fontAlgn="base" hangingPunct="1">
                  <a:spcBef>
                    <a:spcPct val="0"/>
                  </a:spcBef>
                  <a:spcAft>
                    <a:spcPct val="0"/>
                  </a:spcAft>
                </a:pPr>
                <a:r>
                  <a:rPr lang="tr-TR" altLang="tr-TR" sz="1000">
                    <a:solidFill>
                      <a:srgbClr val="FFFFFF"/>
                    </a:solidFill>
                    <a:latin typeface="Arial" panose="020B0604020202020204" pitchFamily="34" charset="0"/>
                  </a:rPr>
                  <a:t>Niyet</a:t>
                </a:r>
                <a:endParaRPr lang="en-US" altLang="tr-TR">
                  <a:solidFill>
                    <a:srgbClr val="FFFFFF"/>
                  </a:solidFill>
                </a:endParaRPr>
              </a:p>
            </p:txBody>
          </p:sp>
          <p:sp>
            <p:nvSpPr>
              <p:cNvPr id="53302" name="Line 54">
                <a:extLst>
                  <a:ext uri="{FF2B5EF4-FFF2-40B4-BE49-F238E27FC236}">
                    <a16:creationId xmlns:a16="http://schemas.microsoft.com/office/drawing/2014/main" id="{450F68CF-C68E-B44B-AFCE-567A22C38E98}"/>
                  </a:ext>
                </a:extLst>
              </p:cNvPr>
              <p:cNvSpPr>
                <a:spLocks noChangeShapeType="1"/>
              </p:cNvSpPr>
              <p:nvPr/>
            </p:nvSpPr>
            <p:spPr bwMode="auto">
              <a:xfrm>
                <a:off x="11701" y="7148"/>
                <a:ext cx="0" cy="900"/>
              </a:xfrm>
              <a:prstGeom prst="line">
                <a:avLst/>
              </a:prstGeom>
              <a:noFill/>
              <a:ln w="9525">
                <a:solidFill>
                  <a:schemeClr val="tx1"/>
                </a:solidFill>
                <a:prstDash val="dash"/>
                <a:round/>
                <a:headEnd type="triangle" w="med" len="me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Verdana" panose="020B0604030504040204" pitchFamily="34" charset="0"/>
                </a:endParaRPr>
              </a:p>
            </p:txBody>
          </p:sp>
          <p:sp>
            <p:nvSpPr>
              <p:cNvPr id="53303" name="Line 55">
                <a:extLst>
                  <a:ext uri="{FF2B5EF4-FFF2-40B4-BE49-F238E27FC236}">
                    <a16:creationId xmlns:a16="http://schemas.microsoft.com/office/drawing/2014/main" id="{4346BAFC-B9A2-9F45-8896-70CF4944B281}"/>
                  </a:ext>
                </a:extLst>
              </p:cNvPr>
              <p:cNvSpPr>
                <a:spLocks noChangeShapeType="1"/>
              </p:cNvSpPr>
              <p:nvPr/>
            </p:nvSpPr>
            <p:spPr bwMode="auto">
              <a:xfrm>
                <a:off x="12561" y="3448"/>
                <a:ext cx="0" cy="432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Verdana" panose="020B0604030504040204" pitchFamily="34" charset="0"/>
                </a:endParaRPr>
              </a:p>
            </p:txBody>
          </p:sp>
          <p:sp>
            <p:nvSpPr>
              <p:cNvPr id="53304" name="Line 56">
                <a:extLst>
                  <a:ext uri="{FF2B5EF4-FFF2-40B4-BE49-F238E27FC236}">
                    <a16:creationId xmlns:a16="http://schemas.microsoft.com/office/drawing/2014/main" id="{34C43FA5-121C-B547-8455-E0133760F383}"/>
                  </a:ext>
                </a:extLst>
              </p:cNvPr>
              <p:cNvSpPr>
                <a:spLocks noChangeShapeType="1"/>
              </p:cNvSpPr>
              <p:nvPr/>
            </p:nvSpPr>
            <p:spPr bwMode="auto">
              <a:xfrm>
                <a:off x="12561" y="3448"/>
                <a:ext cx="108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Verdana" panose="020B0604030504040204" pitchFamily="34" charset="0"/>
                </a:endParaRPr>
              </a:p>
            </p:txBody>
          </p:sp>
          <p:sp>
            <p:nvSpPr>
              <p:cNvPr id="53305" name="Rectangle 57">
                <a:extLst>
                  <a:ext uri="{FF2B5EF4-FFF2-40B4-BE49-F238E27FC236}">
                    <a16:creationId xmlns:a16="http://schemas.microsoft.com/office/drawing/2014/main" id="{EF7F93FF-83FC-3641-8B31-E902D6847EF8}"/>
                  </a:ext>
                </a:extLst>
              </p:cNvPr>
              <p:cNvSpPr>
                <a:spLocks noChangeArrowheads="1"/>
              </p:cNvSpPr>
              <p:nvPr/>
            </p:nvSpPr>
            <p:spPr bwMode="auto">
              <a:xfrm>
                <a:off x="13466" y="2988"/>
                <a:ext cx="1015" cy="61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fontAlgn="base" hangingPunct="1">
                  <a:spcBef>
                    <a:spcPct val="0"/>
                  </a:spcBef>
                  <a:spcAft>
                    <a:spcPct val="0"/>
                  </a:spcAft>
                </a:pPr>
                <a:r>
                  <a:rPr lang="tr-TR" altLang="tr-TR" sz="1000">
                    <a:solidFill>
                      <a:srgbClr val="FFFFFF"/>
                    </a:solidFill>
                    <a:latin typeface="Arial" panose="020B0604020202020204" pitchFamily="34" charset="0"/>
                  </a:rPr>
                  <a:t>Satın Alma</a:t>
                </a:r>
                <a:endParaRPr lang="en-US" altLang="tr-TR">
                  <a:solidFill>
                    <a:srgbClr val="FFFFFF"/>
                  </a:solidFill>
                </a:endParaRPr>
              </a:p>
            </p:txBody>
          </p:sp>
          <p:sp>
            <p:nvSpPr>
              <p:cNvPr id="53306" name="Rectangle 58">
                <a:extLst>
                  <a:ext uri="{FF2B5EF4-FFF2-40B4-BE49-F238E27FC236}">
                    <a16:creationId xmlns:a16="http://schemas.microsoft.com/office/drawing/2014/main" id="{BC1FDF9A-5A7F-DC4A-BB08-418B8BB0FA57}"/>
                  </a:ext>
                </a:extLst>
              </p:cNvPr>
              <p:cNvSpPr>
                <a:spLocks noChangeArrowheads="1"/>
              </p:cNvSpPr>
              <p:nvPr/>
            </p:nvSpPr>
            <p:spPr bwMode="auto">
              <a:xfrm>
                <a:off x="11601" y="7774"/>
                <a:ext cx="1115" cy="61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fontAlgn="base" hangingPunct="1">
                  <a:spcBef>
                    <a:spcPct val="0"/>
                  </a:spcBef>
                  <a:spcAft>
                    <a:spcPct val="0"/>
                  </a:spcAft>
                </a:pPr>
                <a:r>
                  <a:rPr lang="tr-TR" altLang="tr-TR" sz="1000">
                    <a:solidFill>
                      <a:srgbClr val="FFFFFF"/>
                    </a:solidFill>
                    <a:latin typeface="Arial" panose="020B0604020202020204" pitchFamily="34" charset="0"/>
                  </a:rPr>
                  <a:t>Tatmin</a:t>
                </a:r>
                <a:endParaRPr lang="en-US" altLang="tr-TR">
                  <a:solidFill>
                    <a:srgbClr val="FFFFFF"/>
                  </a:solidFill>
                </a:endParaRPr>
              </a:p>
            </p:txBody>
          </p:sp>
          <p:sp>
            <p:nvSpPr>
              <p:cNvPr id="53307" name="Line 59">
                <a:extLst>
                  <a:ext uri="{FF2B5EF4-FFF2-40B4-BE49-F238E27FC236}">
                    <a16:creationId xmlns:a16="http://schemas.microsoft.com/office/drawing/2014/main" id="{19289963-C0F9-7943-8073-A82043761147}"/>
                  </a:ext>
                </a:extLst>
              </p:cNvPr>
              <p:cNvSpPr>
                <a:spLocks noChangeShapeType="1"/>
              </p:cNvSpPr>
              <p:nvPr/>
            </p:nvSpPr>
            <p:spPr bwMode="auto">
              <a:xfrm>
                <a:off x="4341" y="3468"/>
                <a:ext cx="780"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Verdana" panose="020B0604030504040204" pitchFamily="34" charset="0"/>
                </a:endParaRPr>
              </a:p>
            </p:txBody>
          </p:sp>
          <p:sp>
            <p:nvSpPr>
              <p:cNvPr id="53308" name="Rectangle 60">
                <a:extLst>
                  <a:ext uri="{FF2B5EF4-FFF2-40B4-BE49-F238E27FC236}">
                    <a16:creationId xmlns:a16="http://schemas.microsoft.com/office/drawing/2014/main" id="{1A0E6B94-4715-0041-9830-11B5044EAD09}"/>
                  </a:ext>
                </a:extLst>
              </p:cNvPr>
              <p:cNvSpPr>
                <a:spLocks noChangeArrowheads="1"/>
              </p:cNvSpPr>
              <p:nvPr/>
            </p:nvSpPr>
            <p:spPr bwMode="auto">
              <a:xfrm>
                <a:off x="5006" y="3168"/>
                <a:ext cx="1260" cy="61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fontAlgn="base" hangingPunct="1">
                  <a:spcBef>
                    <a:spcPct val="0"/>
                  </a:spcBef>
                  <a:spcAft>
                    <a:spcPct val="0"/>
                  </a:spcAft>
                </a:pPr>
                <a:r>
                  <a:rPr lang="tr-TR" altLang="tr-TR" sz="1000">
                    <a:solidFill>
                      <a:srgbClr val="FFFFFF"/>
                    </a:solidFill>
                    <a:latin typeface="Arial" panose="020B0604020202020204" pitchFamily="34" charset="0"/>
                  </a:rPr>
                  <a:t>Açık Araştırma</a:t>
                </a:r>
                <a:endParaRPr lang="en-US" altLang="tr-TR">
                  <a:solidFill>
                    <a:srgbClr val="FFFFFF"/>
                  </a:solidFill>
                </a:endParaRPr>
              </a:p>
            </p:txBody>
          </p:sp>
          <p:sp>
            <p:nvSpPr>
              <p:cNvPr id="53309" name="Line 61">
                <a:extLst>
                  <a:ext uri="{FF2B5EF4-FFF2-40B4-BE49-F238E27FC236}">
                    <a16:creationId xmlns:a16="http://schemas.microsoft.com/office/drawing/2014/main" id="{7281407D-F2EA-764A-8B75-141C42967120}"/>
                  </a:ext>
                </a:extLst>
              </p:cNvPr>
              <p:cNvSpPr>
                <a:spLocks noChangeShapeType="1"/>
              </p:cNvSpPr>
              <p:nvPr/>
            </p:nvSpPr>
            <p:spPr bwMode="auto">
              <a:xfrm>
                <a:off x="14861" y="3264"/>
                <a:ext cx="0" cy="234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Verdana" panose="020B0604030504040204" pitchFamily="34" charset="0"/>
                </a:endParaRPr>
              </a:p>
            </p:txBody>
          </p:sp>
          <p:sp>
            <p:nvSpPr>
              <p:cNvPr id="53310" name="Line 62">
                <a:extLst>
                  <a:ext uri="{FF2B5EF4-FFF2-40B4-BE49-F238E27FC236}">
                    <a16:creationId xmlns:a16="http://schemas.microsoft.com/office/drawing/2014/main" id="{B48228E8-F152-A945-BFAF-BA08AE6BC1A7}"/>
                  </a:ext>
                </a:extLst>
              </p:cNvPr>
              <p:cNvSpPr>
                <a:spLocks noChangeShapeType="1"/>
              </p:cNvSpPr>
              <p:nvPr/>
            </p:nvSpPr>
            <p:spPr bwMode="auto">
              <a:xfrm>
                <a:off x="14861" y="5908"/>
                <a:ext cx="0" cy="198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Verdana" panose="020B0604030504040204" pitchFamily="34" charset="0"/>
                </a:endParaRPr>
              </a:p>
            </p:txBody>
          </p:sp>
          <p:sp>
            <p:nvSpPr>
              <p:cNvPr id="53311" name="Line 63">
                <a:extLst>
                  <a:ext uri="{FF2B5EF4-FFF2-40B4-BE49-F238E27FC236}">
                    <a16:creationId xmlns:a16="http://schemas.microsoft.com/office/drawing/2014/main" id="{F1683B9D-576C-4048-91E0-DF749D4091B3}"/>
                  </a:ext>
                </a:extLst>
              </p:cNvPr>
              <p:cNvSpPr>
                <a:spLocks noChangeShapeType="1"/>
              </p:cNvSpPr>
              <p:nvPr/>
            </p:nvSpPr>
            <p:spPr bwMode="auto">
              <a:xfrm flipH="1">
                <a:off x="14481" y="5608"/>
                <a:ext cx="360" cy="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Verdana" panose="020B0604030504040204" pitchFamily="34" charset="0"/>
                </a:endParaRPr>
              </a:p>
            </p:txBody>
          </p:sp>
          <p:sp>
            <p:nvSpPr>
              <p:cNvPr id="53312" name="Line 64">
                <a:extLst>
                  <a:ext uri="{FF2B5EF4-FFF2-40B4-BE49-F238E27FC236}">
                    <a16:creationId xmlns:a16="http://schemas.microsoft.com/office/drawing/2014/main" id="{16AE0C7C-EFA6-B04A-BA18-811BD300BC75}"/>
                  </a:ext>
                </a:extLst>
              </p:cNvPr>
              <p:cNvSpPr>
                <a:spLocks noChangeShapeType="1"/>
              </p:cNvSpPr>
              <p:nvPr/>
            </p:nvSpPr>
            <p:spPr bwMode="auto">
              <a:xfrm flipH="1">
                <a:off x="14501" y="3268"/>
                <a:ext cx="36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Verdana" panose="020B0604030504040204" pitchFamily="34" charset="0"/>
                </a:endParaRPr>
              </a:p>
            </p:txBody>
          </p:sp>
          <p:sp>
            <p:nvSpPr>
              <p:cNvPr id="53313" name="Line 65">
                <a:extLst>
                  <a:ext uri="{FF2B5EF4-FFF2-40B4-BE49-F238E27FC236}">
                    <a16:creationId xmlns:a16="http://schemas.microsoft.com/office/drawing/2014/main" id="{FC74F75E-8BD9-644A-B95D-99761955AF20}"/>
                  </a:ext>
                </a:extLst>
              </p:cNvPr>
              <p:cNvSpPr>
                <a:spLocks noChangeShapeType="1"/>
              </p:cNvSpPr>
              <p:nvPr/>
            </p:nvSpPr>
            <p:spPr bwMode="auto">
              <a:xfrm flipH="1">
                <a:off x="14481" y="6828"/>
                <a:ext cx="360" cy="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Verdana" panose="020B0604030504040204" pitchFamily="34" charset="0"/>
                </a:endParaRPr>
              </a:p>
            </p:txBody>
          </p:sp>
          <p:sp>
            <p:nvSpPr>
              <p:cNvPr id="53314" name="Line 66">
                <a:extLst>
                  <a:ext uri="{FF2B5EF4-FFF2-40B4-BE49-F238E27FC236}">
                    <a16:creationId xmlns:a16="http://schemas.microsoft.com/office/drawing/2014/main" id="{40DD72B7-EB14-3D4C-8E3F-0B5A1C7794A0}"/>
                  </a:ext>
                </a:extLst>
              </p:cNvPr>
              <p:cNvSpPr>
                <a:spLocks noChangeShapeType="1"/>
              </p:cNvSpPr>
              <p:nvPr/>
            </p:nvSpPr>
            <p:spPr bwMode="auto">
              <a:xfrm flipH="1">
                <a:off x="14481" y="5908"/>
                <a:ext cx="36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Verdana" panose="020B0604030504040204" pitchFamily="34" charset="0"/>
                </a:endParaRPr>
              </a:p>
            </p:txBody>
          </p:sp>
          <p:sp>
            <p:nvSpPr>
              <p:cNvPr id="53315" name="Rectangle 67">
                <a:extLst>
                  <a:ext uri="{FF2B5EF4-FFF2-40B4-BE49-F238E27FC236}">
                    <a16:creationId xmlns:a16="http://schemas.microsoft.com/office/drawing/2014/main" id="{57E88C47-CBFE-3A4E-8DB1-EAAC009ECB78}"/>
                  </a:ext>
                </a:extLst>
              </p:cNvPr>
              <p:cNvSpPr>
                <a:spLocks noChangeArrowheads="1"/>
              </p:cNvSpPr>
              <p:nvPr/>
            </p:nvSpPr>
            <p:spPr bwMode="auto">
              <a:xfrm>
                <a:off x="2501" y="2808"/>
                <a:ext cx="1960" cy="36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fontAlgn="base" hangingPunct="1">
                  <a:spcBef>
                    <a:spcPct val="0"/>
                  </a:spcBef>
                  <a:spcAft>
                    <a:spcPct val="0"/>
                  </a:spcAft>
                </a:pPr>
                <a:r>
                  <a:rPr lang="tr-TR" altLang="tr-TR" sz="1000">
                    <a:solidFill>
                      <a:srgbClr val="FFFFFF"/>
                    </a:solidFill>
                    <a:latin typeface="Arial" panose="020B0604020202020204" pitchFamily="34" charset="0"/>
                  </a:rPr>
                  <a:t>Uyarıcı Gösterimi </a:t>
                </a:r>
                <a:endParaRPr lang="en-US" altLang="tr-TR">
                  <a:solidFill>
                    <a:srgbClr val="FFFFFF"/>
                  </a:solidFill>
                </a:endParaRPr>
              </a:p>
            </p:txBody>
          </p:sp>
          <p:sp>
            <p:nvSpPr>
              <p:cNvPr id="53316" name="Rectangle 68">
                <a:extLst>
                  <a:ext uri="{FF2B5EF4-FFF2-40B4-BE49-F238E27FC236}">
                    <a16:creationId xmlns:a16="http://schemas.microsoft.com/office/drawing/2014/main" id="{17582301-6315-6949-AD63-5CBA0A65E097}"/>
                  </a:ext>
                </a:extLst>
              </p:cNvPr>
              <p:cNvSpPr>
                <a:spLocks noChangeArrowheads="1"/>
              </p:cNvSpPr>
              <p:nvPr/>
            </p:nvSpPr>
            <p:spPr bwMode="auto">
              <a:xfrm>
                <a:off x="2961" y="2268"/>
                <a:ext cx="1080" cy="36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fontAlgn="base" hangingPunct="1">
                  <a:spcBef>
                    <a:spcPct val="0"/>
                  </a:spcBef>
                  <a:spcAft>
                    <a:spcPct val="0"/>
                  </a:spcAft>
                </a:pPr>
                <a:r>
                  <a:rPr lang="tr-TR" altLang="tr-TR" sz="1000">
                    <a:solidFill>
                      <a:srgbClr val="FFFFFF"/>
                    </a:solidFill>
                    <a:latin typeface="Arial" panose="020B0604020202020204" pitchFamily="34" charset="0"/>
                  </a:rPr>
                  <a:t>Girdiler </a:t>
                </a:r>
                <a:endParaRPr lang="en-US" altLang="tr-TR">
                  <a:solidFill>
                    <a:srgbClr val="FFFFFF"/>
                  </a:solidFill>
                </a:endParaRPr>
              </a:p>
            </p:txBody>
          </p:sp>
          <p:sp>
            <p:nvSpPr>
              <p:cNvPr id="53317" name="Rectangle 69">
                <a:extLst>
                  <a:ext uri="{FF2B5EF4-FFF2-40B4-BE49-F238E27FC236}">
                    <a16:creationId xmlns:a16="http://schemas.microsoft.com/office/drawing/2014/main" id="{950596B1-A15C-754A-BF6A-D1A7B7A7CC9A}"/>
                  </a:ext>
                </a:extLst>
              </p:cNvPr>
              <p:cNvSpPr>
                <a:spLocks noChangeArrowheads="1"/>
              </p:cNvSpPr>
              <p:nvPr/>
            </p:nvSpPr>
            <p:spPr bwMode="auto">
              <a:xfrm>
                <a:off x="5301" y="2268"/>
                <a:ext cx="1960" cy="36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fontAlgn="base" hangingPunct="1">
                  <a:spcBef>
                    <a:spcPct val="0"/>
                  </a:spcBef>
                  <a:spcAft>
                    <a:spcPct val="0"/>
                  </a:spcAft>
                </a:pPr>
                <a:r>
                  <a:rPr lang="tr-TR" altLang="tr-TR" sz="1000">
                    <a:solidFill>
                      <a:srgbClr val="FFFFFF"/>
                    </a:solidFill>
                    <a:latin typeface="Arial" panose="020B0604020202020204" pitchFamily="34" charset="0"/>
                  </a:rPr>
                  <a:t>Algısal Yapılar</a:t>
                </a:r>
                <a:endParaRPr lang="en-US" altLang="tr-TR">
                  <a:solidFill>
                    <a:srgbClr val="FFFFFF"/>
                  </a:solidFill>
                </a:endParaRPr>
              </a:p>
            </p:txBody>
          </p:sp>
          <p:sp>
            <p:nvSpPr>
              <p:cNvPr id="53318" name="Rectangle 70">
                <a:extLst>
                  <a:ext uri="{FF2B5EF4-FFF2-40B4-BE49-F238E27FC236}">
                    <a16:creationId xmlns:a16="http://schemas.microsoft.com/office/drawing/2014/main" id="{95797FD7-DDAC-6844-85FC-65E5B2A2D482}"/>
                  </a:ext>
                </a:extLst>
              </p:cNvPr>
              <p:cNvSpPr>
                <a:spLocks noChangeArrowheads="1"/>
              </p:cNvSpPr>
              <p:nvPr/>
            </p:nvSpPr>
            <p:spPr bwMode="auto">
              <a:xfrm>
                <a:off x="9261" y="2268"/>
                <a:ext cx="1960" cy="36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fontAlgn="base" hangingPunct="1">
                  <a:spcBef>
                    <a:spcPct val="0"/>
                  </a:spcBef>
                  <a:spcAft>
                    <a:spcPct val="0"/>
                  </a:spcAft>
                </a:pPr>
                <a:r>
                  <a:rPr lang="tr-TR" altLang="tr-TR" sz="1000">
                    <a:solidFill>
                      <a:srgbClr val="FFFFFF"/>
                    </a:solidFill>
                    <a:latin typeface="Arial" panose="020B0604020202020204" pitchFamily="34" charset="0"/>
                  </a:rPr>
                  <a:t>Öğrenme Yapıları</a:t>
                </a:r>
                <a:endParaRPr lang="en-US" altLang="tr-TR">
                  <a:solidFill>
                    <a:srgbClr val="FFFFFF"/>
                  </a:solidFill>
                </a:endParaRPr>
              </a:p>
            </p:txBody>
          </p:sp>
          <p:sp>
            <p:nvSpPr>
              <p:cNvPr id="53319" name="Rectangle 71">
                <a:extLst>
                  <a:ext uri="{FF2B5EF4-FFF2-40B4-BE49-F238E27FC236}">
                    <a16:creationId xmlns:a16="http://schemas.microsoft.com/office/drawing/2014/main" id="{C06C76F3-47CF-D142-9990-2B03B2AD4821}"/>
                  </a:ext>
                </a:extLst>
              </p:cNvPr>
              <p:cNvSpPr>
                <a:spLocks noChangeArrowheads="1"/>
              </p:cNvSpPr>
              <p:nvPr/>
            </p:nvSpPr>
            <p:spPr bwMode="auto">
              <a:xfrm>
                <a:off x="13401" y="2268"/>
                <a:ext cx="1080" cy="36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fontAlgn="base" hangingPunct="1">
                  <a:spcBef>
                    <a:spcPct val="0"/>
                  </a:spcBef>
                  <a:spcAft>
                    <a:spcPct val="0"/>
                  </a:spcAft>
                </a:pPr>
                <a:r>
                  <a:rPr lang="tr-TR" altLang="tr-TR" sz="1000">
                    <a:solidFill>
                      <a:srgbClr val="FFFFFF"/>
                    </a:solidFill>
                    <a:latin typeface="Arial" panose="020B0604020202020204" pitchFamily="34" charset="0"/>
                  </a:rPr>
                  <a:t>Çıktılar</a:t>
                </a:r>
                <a:endParaRPr lang="en-US" altLang="tr-TR">
                  <a:solidFill>
                    <a:srgbClr val="FFFFFF"/>
                  </a:solidFill>
                </a:endParaRPr>
              </a:p>
            </p:txBody>
          </p:sp>
        </p:grpSp>
        <p:sp>
          <p:nvSpPr>
            <p:cNvPr id="53253" name="Line 72">
              <a:extLst>
                <a:ext uri="{FF2B5EF4-FFF2-40B4-BE49-F238E27FC236}">
                  <a16:creationId xmlns:a16="http://schemas.microsoft.com/office/drawing/2014/main" id="{1DF20FEA-0B1C-4D4F-931F-81D9903164FC}"/>
                </a:ext>
              </a:extLst>
            </p:cNvPr>
            <p:cNvSpPr>
              <a:spLocks noChangeShapeType="1"/>
            </p:cNvSpPr>
            <p:nvPr/>
          </p:nvSpPr>
          <p:spPr bwMode="auto">
            <a:xfrm flipH="1">
              <a:off x="14501" y="7888"/>
              <a:ext cx="360" cy="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tr-TR">
                <a:solidFill>
                  <a:srgbClr val="FFFFFF"/>
                </a:solidFill>
                <a:latin typeface="Verdana" panose="020B0604030504040204" pitchFamily="34" charset="0"/>
              </a:endParaRPr>
            </a:p>
          </p:txBody>
        </p:sp>
      </p:grpSp>
    </p:spTree>
    <p:extLst>
      <p:ext uri="{BB962C8B-B14F-4D97-AF65-F5344CB8AC3E}">
        <p14:creationId xmlns:p14="http://schemas.microsoft.com/office/powerpoint/2010/main" val="2897300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87559307-2D4A-B540-A33C-5E0469731914}"/>
              </a:ext>
            </a:extLst>
          </p:cNvPr>
          <p:cNvSpPr>
            <a:spLocks noGrp="1" noChangeArrowheads="1"/>
          </p:cNvSpPr>
          <p:nvPr>
            <p:ph type="title"/>
          </p:nvPr>
        </p:nvSpPr>
        <p:spPr>
          <a:xfrm>
            <a:off x="1524000" y="1"/>
            <a:ext cx="8229600" cy="360363"/>
          </a:xfrm>
        </p:spPr>
        <p:txBody>
          <a:bodyPr/>
          <a:lstStyle/>
          <a:p>
            <a:pPr>
              <a:defRPr/>
            </a:pPr>
            <a:r>
              <a:rPr lang="tr-TR" sz="2000" b="1"/>
              <a:t>Tüketici Davranışı Modelleri-5 Engel, Kollat ve Blackwell Modeli</a:t>
            </a:r>
            <a:endParaRPr lang="en-US" sz="2000" b="1"/>
          </a:p>
        </p:txBody>
      </p:sp>
      <p:grpSp>
        <p:nvGrpSpPr>
          <p:cNvPr id="54275" name="Group 4">
            <a:extLst>
              <a:ext uri="{FF2B5EF4-FFF2-40B4-BE49-F238E27FC236}">
                <a16:creationId xmlns:a16="http://schemas.microsoft.com/office/drawing/2014/main" id="{163B8F70-60E6-6544-8583-BD0FC236C083}"/>
              </a:ext>
            </a:extLst>
          </p:cNvPr>
          <p:cNvGrpSpPr>
            <a:grpSpLocks/>
          </p:cNvGrpSpPr>
          <p:nvPr/>
        </p:nvGrpSpPr>
        <p:grpSpPr bwMode="auto">
          <a:xfrm>
            <a:off x="1992313" y="692151"/>
            <a:ext cx="8115300" cy="5813425"/>
            <a:chOff x="2421" y="1728"/>
            <a:chExt cx="12780" cy="7680"/>
          </a:xfrm>
        </p:grpSpPr>
        <p:grpSp>
          <p:nvGrpSpPr>
            <p:cNvPr id="54276" name="Group 5">
              <a:extLst>
                <a:ext uri="{FF2B5EF4-FFF2-40B4-BE49-F238E27FC236}">
                  <a16:creationId xmlns:a16="http://schemas.microsoft.com/office/drawing/2014/main" id="{EB06F945-5793-104C-B6E7-0D9DADEE6723}"/>
                </a:ext>
              </a:extLst>
            </p:cNvPr>
            <p:cNvGrpSpPr>
              <a:grpSpLocks/>
            </p:cNvGrpSpPr>
            <p:nvPr/>
          </p:nvGrpSpPr>
          <p:grpSpPr bwMode="auto">
            <a:xfrm>
              <a:off x="2421" y="1728"/>
              <a:ext cx="12780" cy="7680"/>
              <a:chOff x="2241" y="2148"/>
              <a:chExt cx="12780" cy="7680"/>
            </a:xfrm>
          </p:grpSpPr>
          <p:grpSp>
            <p:nvGrpSpPr>
              <p:cNvPr id="54280" name="Group 6">
                <a:extLst>
                  <a:ext uri="{FF2B5EF4-FFF2-40B4-BE49-F238E27FC236}">
                    <a16:creationId xmlns:a16="http://schemas.microsoft.com/office/drawing/2014/main" id="{DB95AF45-62FE-6344-AB4C-61BBDE0E5902}"/>
                  </a:ext>
                </a:extLst>
              </p:cNvPr>
              <p:cNvGrpSpPr>
                <a:grpSpLocks/>
              </p:cNvGrpSpPr>
              <p:nvPr/>
            </p:nvGrpSpPr>
            <p:grpSpPr bwMode="auto">
              <a:xfrm>
                <a:off x="2941" y="3408"/>
                <a:ext cx="11370" cy="6140"/>
                <a:chOff x="2941" y="3408"/>
                <a:chExt cx="11370" cy="6140"/>
              </a:xfrm>
            </p:grpSpPr>
            <p:grpSp>
              <p:nvGrpSpPr>
                <p:cNvPr id="54312" name="Group 7">
                  <a:extLst>
                    <a:ext uri="{FF2B5EF4-FFF2-40B4-BE49-F238E27FC236}">
                      <a16:creationId xmlns:a16="http://schemas.microsoft.com/office/drawing/2014/main" id="{4A6E5607-9F78-2D42-8C64-DE161809588C}"/>
                    </a:ext>
                  </a:extLst>
                </p:cNvPr>
                <p:cNvGrpSpPr>
                  <a:grpSpLocks/>
                </p:cNvGrpSpPr>
                <p:nvPr/>
              </p:nvGrpSpPr>
              <p:grpSpPr bwMode="auto">
                <a:xfrm>
                  <a:off x="2941" y="7088"/>
                  <a:ext cx="9052" cy="2440"/>
                  <a:chOff x="2941" y="7088"/>
                  <a:chExt cx="9052" cy="2440"/>
                </a:xfrm>
              </p:grpSpPr>
              <p:sp>
                <p:nvSpPr>
                  <p:cNvPr id="54373" name="Line 8">
                    <a:extLst>
                      <a:ext uri="{FF2B5EF4-FFF2-40B4-BE49-F238E27FC236}">
                        <a16:creationId xmlns:a16="http://schemas.microsoft.com/office/drawing/2014/main" id="{11ECB003-546E-C94C-B02A-BCA90CC15038}"/>
                      </a:ext>
                    </a:extLst>
                  </p:cNvPr>
                  <p:cNvSpPr>
                    <a:spLocks noChangeShapeType="1"/>
                  </p:cNvSpPr>
                  <p:nvPr/>
                </p:nvSpPr>
                <p:spPr bwMode="auto">
                  <a:xfrm>
                    <a:off x="11461" y="7088"/>
                    <a:ext cx="532"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tr-TR"/>
                  </a:p>
                </p:txBody>
              </p:sp>
              <p:sp>
                <p:nvSpPr>
                  <p:cNvPr id="54374" name="Line 9">
                    <a:extLst>
                      <a:ext uri="{FF2B5EF4-FFF2-40B4-BE49-F238E27FC236}">
                        <a16:creationId xmlns:a16="http://schemas.microsoft.com/office/drawing/2014/main" id="{1CE587C6-0834-C54F-98B8-A5351AB0A445}"/>
                      </a:ext>
                    </a:extLst>
                  </p:cNvPr>
                  <p:cNvSpPr>
                    <a:spLocks noChangeShapeType="1"/>
                  </p:cNvSpPr>
                  <p:nvPr/>
                </p:nvSpPr>
                <p:spPr bwMode="auto">
                  <a:xfrm>
                    <a:off x="2941" y="7728"/>
                    <a:ext cx="0" cy="180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tr-TR"/>
                  </a:p>
                </p:txBody>
              </p:sp>
            </p:grpSp>
            <p:grpSp>
              <p:nvGrpSpPr>
                <p:cNvPr id="54313" name="Group 10">
                  <a:extLst>
                    <a:ext uri="{FF2B5EF4-FFF2-40B4-BE49-F238E27FC236}">
                      <a16:creationId xmlns:a16="http://schemas.microsoft.com/office/drawing/2014/main" id="{06981290-96FF-5847-A1AF-4B8CA8491309}"/>
                    </a:ext>
                  </a:extLst>
                </p:cNvPr>
                <p:cNvGrpSpPr>
                  <a:grpSpLocks/>
                </p:cNvGrpSpPr>
                <p:nvPr/>
              </p:nvGrpSpPr>
              <p:grpSpPr bwMode="auto">
                <a:xfrm>
                  <a:off x="2951" y="3408"/>
                  <a:ext cx="11360" cy="6140"/>
                  <a:chOff x="2951" y="3408"/>
                  <a:chExt cx="11360" cy="6140"/>
                </a:xfrm>
              </p:grpSpPr>
              <p:sp>
                <p:nvSpPr>
                  <p:cNvPr id="54314" name="Line 11">
                    <a:extLst>
                      <a:ext uri="{FF2B5EF4-FFF2-40B4-BE49-F238E27FC236}">
                        <a16:creationId xmlns:a16="http://schemas.microsoft.com/office/drawing/2014/main" id="{0198F76A-EDE9-2344-AC7E-32ADB00F2160}"/>
                      </a:ext>
                    </a:extLst>
                  </p:cNvPr>
                  <p:cNvSpPr>
                    <a:spLocks noChangeShapeType="1"/>
                  </p:cNvSpPr>
                  <p:nvPr/>
                </p:nvSpPr>
                <p:spPr bwMode="auto">
                  <a:xfrm flipV="1">
                    <a:off x="8276" y="5488"/>
                    <a:ext cx="0" cy="3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54315" name="Line 12">
                    <a:extLst>
                      <a:ext uri="{FF2B5EF4-FFF2-40B4-BE49-F238E27FC236}">
                        <a16:creationId xmlns:a16="http://schemas.microsoft.com/office/drawing/2014/main" id="{10B47BFB-609E-6442-B028-1462C7717C63}"/>
                      </a:ext>
                    </a:extLst>
                  </p:cNvPr>
                  <p:cNvSpPr>
                    <a:spLocks noChangeShapeType="1"/>
                  </p:cNvSpPr>
                  <p:nvPr/>
                </p:nvSpPr>
                <p:spPr bwMode="auto">
                  <a:xfrm>
                    <a:off x="12359" y="5028"/>
                    <a:ext cx="0" cy="72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tr-TR"/>
                  </a:p>
                </p:txBody>
              </p:sp>
              <p:sp>
                <p:nvSpPr>
                  <p:cNvPr id="54316" name="Line 13">
                    <a:extLst>
                      <a:ext uri="{FF2B5EF4-FFF2-40B4-BE49-F238E27FC236}">
                        <a16:creationId xmlns:a16="http://schemas.microsoft.com/office/drawing/2014/main" id="{EFFC158D-6AA3-7F41-9DEE-4C830004543A}"/>
                      </a:ext>
                    </a:extLst>
                  </p:cNvPr>
                  <p:cNvSpPr>
                    <a:spLocks noChangeShapeType="1"/>
                  </p:cNvSpPr>
                  <p:nvPr/>
                </p:nvSpPr>
                <p:spPr bwMode="auto">
                  <a:xfrm flipH="1">
                    <a:off x="9164" y="4128"/>
                    <a:ext cx="28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54317" name="Line 14">
                    <a:extLst>
                      <a:ext uri="{FF2B5EF4-FFF2-40B4-BE49-F238E27FC236}">
                        <a16:creationId xmlns:a16="http://schemas.microsoft.com/office/drawing/2014/main" id="{271E92C6-4F51-BD40-907D-6DE5D810C9BD}"/>
                      </a:ext>
                    </a:extLst>
                  </p:cNvPr>
                  <p:cNvSpPr>
                    <a:spLocks noChangeShapeType="1"/>
                  </p:cNvSpPr>
                  <p:nvPr/>
                </p:nvSpPr>
                <p:spPr bwMode="auto">
                  <a:xfrm>
                    <a:off x="9519" y="8028"/>
                    <a:ext cx="4792"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tr-TR"/>
                  </a:p>
                </p:txBody>
              </p:sp>
              <p:sp>
                <p:nvSpPr>
                  <p:cNvPr id="54318" name="Line 15">
                    <a:extLst>
                      <a:ext uri="{FF2B5EF4-FFF2-40B4-BE49-F238E27FC236}">
                        <a16:creationId xmlns:a16="http://schemas.microsoft.com/office/drawing/2014/main" id="{9312D5CA-D7E3-9B43-BF85-96C95F1D5DCA}"/>
                      </a:ext>
                    </a:extLst>
                  </p:cNvPr>
                  <p:cNvSpPr>
                    <a:spLocks noChangeShapeType="1"/>
                  </p:cNvSpPr>
                  <p:nvPr/>
                </p:nvSpPr>
                <p:spPr bwMode="auto">
                  <a:xfrm>
                    <a:off x="10662" y="6968"/>
                    <a:ext cx="0" cy="5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54319" name="Line 16">
                    <a:extLst>
                      <a:ext uri="{FF2B5EF4-FFF2-40B4-BE49-F238E27FC236}">
                        <a16:creationId xmlns:a16="http://schemas.microsoft.com/office/drawing/2014/main" id="{C12A65FF-766D-C94B-BC7F-DB57B1B8A1A1}"/>
                      </a:ext>
                    </a:extLst>
                  </p:cNvPr>
                  <p:cNvSpPr>
                    <a:spLocks noChangeShapeType="1"/>
                  </p:cNvSpPr>
                  <p:nvPr/>
                </p:nvSpPr>
                <p:spPr bwMode="auto">
                  <a:xfrm>
                    <a:off x="10229" y="4848"/>
                    <a:ext cx="0" cy="3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54320" name="Line 17">
                    <a:extLst>
                      <a:ext uri="{FF2B5EF4-FFF2-40B4-BE49-F238E27FC236}">
                        <a16:creationId xmlns:a16="http://schemas.microsoft.com/office/drawing/2014/main" id="{E192628E-7842-294D-8DA1-7B544CC9B1D9}"/>
                      </a:ext>
                    </a:extLst>
                  </p:cNvPr>
                  <p:cNvSpPr>
                    <a:spLocks noChangeShapeType="1"/>
                  </p:cNvSpPr>
                  <p:nvPr/>
                </p:nvSpPr>
                <p:spPr bwMode="auto">
                  <a:xfrm>
                    <a:off x="10229" y="5388"/>
                    <a:ext cx="0" cy="3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54321" name="Line 18">
                    <a:extLst>
                      <a:ext uri="{FF2B5EF4-FFF2-40B4-BE49-F238E27FC236}">
                        <a16:creationId xmlns:a16="http://schemas.microsoft.com/office/drawing/2014/main" id="{5B473928-6491-DB47-97D3-DC080CE581E4}"/>
                      </a:ext>
                    </a:extLst>
                  </p:cNvPr>
                  <p:cNvSpPr>
                    <a:spLocks noChangeShapeType="1"/>
                  </p:cNvSpPr>
                  <p:nvPr/>
                </p:nvSpPr>
                <p:spPr bwMode="auto">
                  <a:xfrm>
                    <a:off x="10662" y="4848"/>
                    <a:ext cx="0" cy="72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4322" name="Line 19">
                    <a:extLst>
                      <a:ext uri="{FF2B5EF4-FFF2-40B4-BE49-F238E27FC236}">
                        <a16:creationId xmlns:a16="http://schemas.microsoft.com/office/drawing/2014/main" id="{D7EDF887-CB83-854B-A4C0-3A8399A3003A}"/>
                      </a:ext>
                    </a:extLst>
                  </p:cNvPr>
                  <p:cNvSpPr>
                    <a:spLocks noChangeShapeType="1"/>
                  </p:cNvSpPr>
                  <p:nvPr/>
                </p:nvSpPr>
                <p:spPr bwMode="auto">
                  <a:xfrm flipV="1">
                    <a:off x="6856" y="3488"/>
                    <a:ext cx="0" cy="9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54323" name="Line 20">
                    <a:extLst>
                      <a:ext uri="{FF2B5EF4-FFF2-40B4-BE49-F238E27FC236}">
                        <a16:creationId xmlns:a16="http://schemas.microsoft.com/office/drawing/2014/main" id="{44F9D7FC-D041-E74F-87F6-3251DBA2BEEC}"/>
                      </a:ext>
                    </a:extLst>
                  </p:cNvPr>
                  <p:cNvSpPr>
                    <a:spLocks noChangeShapeType="1"/>
                  </p:cNvSpPr>
                  <p:nvPr/>
                </p:nvSpPr>
                <p:spPr bwMode="auto">
                  <a:xfrm>
                    <a:off x="5614" y="4488"/>
                    <a:ext cx="53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4324" name="Line 21">
                    <a:extLst>
                      <a:ext uri="{FF2B5EF4-FFF2-40B4-BE49-F238E27FC236}">
                        <a16:creationId xmlns:a16="http://schemas.microsoft.com/office/drawing/2014/main" id="{E8CED44D-791A-9149-982E-44024C18A3BB}"/>
                      </a:ext>
                    </a:extLst>
                  </p:cNvPr>
                  <p:cNvSpPr>
                    <a:spLocks noChangeShapeType="1"/>
                  </p:cNvSpPr>
                  <p:nvPr/>
                </p:nvSpPr>
                <p:spPr bwMode="auto">
                  <a:xfrm>
                    <a:off x="5259" y="4488"/>
                    <a:ext cx="532"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tr-TR"/>
                  </a:p>
                </p:txBody>
              </p:sp>
              <p:sp>
                <p:nvSpPr>
                  <p:cNvPr id="54325" name="Line 22">
                    <a:extLst>
                      <a:ext uri="{FF2B5EF4-FFF2-40B4-BE49-F238E27FC236}">
                        <a16:creationId xmlns:a16="http://schemas.microsoft.com/office/drawing/2014/main" id="{94A876D9-7EF2-BA4B-840D-54D28A2F7B57}"/>
                      </a:ext>
                    </a:extLst>
                  </p:cNvPr>
                  <p:cNvSpPr>
                    <a:spLocks noChangeShapeType="1"/>
                  </p:cNvSpPr>
                  <p:nvPr/>
                </p:nvSpPr>
                <p:spPr bwMode="auto">
                  <a:xfrm>
                    <a:off x="5259" y="5388"/>
                    <a:ext cx="532"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tr-TR"/>
                  </a:p>
                </p:txBody>
              </p:sp>
              <p:sp>
                <p:nvSpPr>
                  <p:cNvPr id="54326" name="Line 23">
                    <a:extLst>
                      <a:ext uri="{FF2B5EF4-FFF2-40B4-BE49-F238E27FC236}">
                        <a16:creationId xmlns:a16="http://schemas.microsoft.com/office/drawing/2014/main" id="{8CCC62AA-F556-6E4F-896A-967597B0F616}"/>
                      </a:ext>
                    </a:extLst>
                  </p:cNvPr>
                  <p:cNvSpPr>
                    <a:spLocks noChangeShapeType="1"/>
                  </p:cNvSpPr>
                  <p:nvPr/>
                </p:nvSpPr>
                <p:spPr bwMode="auto">
                  <a:xfrm>
                    <a:off x="4904" y="5528"/>
                    <a:ext cx="53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4327" name="Line 24">
                    <a:extLst>
                      <a:ext uri="{FF2B5EF4-FFF2-40B4-BE49-F238E27FC236}">
                        <a16:creationId xmlns:a16="http://schemas.microsoft.com/office/drawing/2014/main" id="{2AA29BC9-FE93-F34C-B12C-9B655F38E972}"/>
                      </a:ext>
                    </a:extLst>
                  </p:cNvPr>
                  <p:cNvSpPr>
                    <a:spLocks noChangeShapeType="1"/>
                  </p:cNvSpPr>
                  <p:nvPr/>
                </p:nvSpPr>
                <p:spPr bwMode="auto">
                  <a:xfrm>
                    <a:off x="4904" y="3768"/>
                    <a:ext cx="53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4328" name="Line 25">
                    <a:extLst>
                      <a:ext uri="{FF2B5EF4-FFF2-40B4-BE49-F238E27FC236}">
                        <a16:creationId xmlns:a16="http://schemas.microsoft.com/office/drawing/2014/main" id="{9A05C4F4-6ADB-9A47-95DF-1276344CE205}"/>
                      </a:ext>
                    </a:extLst>
                  </p:cNvPr>
                  <p:cNvSpPr>
                    <a:spLocks noChangeShapeType="1"/>
                  </p:cNvSpPr>
                  <p:nvPr/>
                </p:nvSpPr>
                <p:spPr bwMode="auto">
                  <a:xfrm>
                    <a:off x="3306" y="3768"/>
                    <a:ext cx="53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4329" name="Line 26">
                    <a:extLst>
                      <a:ext uri="{FF2B5EF4-FFF2-40B4-BE49-F238E27FC236}">
                        <a16:creationId xmlns:a16="http://schemas.microsoft.com/office/drawing/2014/main" id="{0E54D283-3FEC-6842-8177-3104A7F4BA1C}"/>
                      </a:ext>
                    </a:extLst>
                  </p:cNvPr>
                  <p:cNvSpPr>
                    <a:spLocks noChangeShapeType="1"/>
                  </p:cNvSpPr>
                  <p:nvPr/>
                </p:nvSpPr>
                <p:spPr bwMode="auto">
                  <a:xfrm>
                    <a:off x="6856" y="3488"/>
                    <a:ext cx="88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4330" name="Line 27">
                    <a:extLst>
                      <a:ext uri="{FF2B5EF4-FFF2-40B4-BE49-F238E27FC236}">
                        <a16:creationId xmlns:a16="http://schemas.microsoft.com/office/drawing/2014/main" id="{E4C46BED-3D87-6D47-8252-68E63D69BA2C}"/>
                      </a:ext>
                    </a:extLst>
                  </p:cNvPr>
                  <p:cNvSpPr>
                    <a:spLocks noChangeShapeType="1"/>
                  </p:cNvSpPr>
                  <p:nvPr/>
                </p:nvSpPr>
                <p:spPr bwMode="auto">
                  <a:xfrm>
                    <a:off x="13069" y="4728"/>
                    <a:ext cx="532"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tr-TR"/>
                  </a:p>
                </p:txBody>
              </p:sp>
              <p:sp>
                <p:nvSpPr>
                  <p:cNvPr id="54331" name="Freeform 28">
                    <a:extLst>
                      <a:ext uri="{FF2B5EF4-FFF2-40B4-BE49-F238E27FC236}">
                        <a16:creationId xmlns:a16="http://schemas.microsoft.com/office/drawing/2014/main" id="{7BDFCCC9-1FE1-EF4D-967C-B14E843E3250}"/>
                      </a:ext>
                    </a:extLst>
                  </p:cNvPr>
                  <p:cNvSpPr>
                    <a:spLocks/>
                  </p:cNvSpPr>
                  <p:nvPr/>
                </p:nvSpPr>
                <p:spPr bwMode="auto">
                  <a:xfrm>
                    <a:off x="13069" y="7060"/>
                    <a:ext cx="255" cy="8"/>
                  </a:xfrm>
                  <a:custGeom>
                    <a:avLst/>
                    <a:gdLst>
                      <a:gd name="T0" fmla="*/ 0 w 259"/>
                      <a:gd name="T1" fmla="*/ 8 h 8"/>
                      <a:gd name="T2" fmla="*/ 259 w 259"/>
                      <a:gd name="T3" fmla="*/ 0 h 8"/>
                      <a:gd name="T4" fmla="*/ 0 60000 65536"/>
                      <a:gd name="T5" fmla="*/ 0 60000 65536"/>
                      <a:gd name="T6" fmla="*/ 0 w 259"/>
                      <a:gd name="T7" fmla="*/ 0 h 8"/>
                      <a:gd name="T8" fmla="*/ 259 w 259"/>
                      <a:gd name="T9" fmla="*/ 8 h 8"/>
                    </a:gdLst>
                    <a:ahLst/>
                    <a:cxnLst>
                      <a:cxn ang="T4">
                        <a:pos x="T0" y="T1"/>
                      </a:cxn>
                      <a:cxn ang="T5">
                        <a:pos x="T2" y="T3"/>
                      </a:cxn>
                    </a:cxnLst>
                    <a:rect l="T6" t="T7" r="T8" b="T9"/>
                    <a:pathLst>
                      <a:path w="259" h="8">
                        <a:moveTo>
                          <a:pt x="0" y="8"/>
                        </a:moveTo>
                        <a:lnTo>
                          <a:pt x="259" y="0"/>
                        </a:lnTo>
                      </a:path>
                    </a:pathLst>
                  </a:custGeom>
                  <a:noFill/>
                  <a:ln w="9525">
                    <a:solidFill>
                      <a:schemeClr val="tx1"/>
                    </a:solidFill>
                    <a:round/>
                    <a:headEnd type="triangl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54332" name="Line 29">
                    <a:extLst>
                      <a:ext uri="{FF2B5EF4-FFF2-40B4-BE49-F238E27FC236}">
                        <a16:creationId xmlns:a16="http://schemas.microsoft.com/office/drawing/2014/main" id="{FFEDB322-CC39-5645-9305-70BA9D5DF909}"/>
                      </a:ext>
                    </a:extLst>
                  </p:cNvPr>
                  <p:cNvSpPr>
                    <a:spLocks noChangeShapeType="1"/>
                  </p:cNvSpPr>
                  <p:nvPr/>
                </p:nvSpPr>
                <p:spPr bwMode="auto">
                  <a:xfrm>
                    <a:off x="4549" y="3948"/>
                    <a:ext cx="0" cy="36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4333" name="Line 30">
                    <a:extLst>
                      <a:ext uri="{FF2B5EF4-FFF2-40B4-BE49-F238E27FC236}">
                        <a16:creationId xmlns:a16="http://schemas.microsoft.com/office/drawing/2014/main" id="{84149A64-65EF-2B4D-BF59-02053EC0FCAC}"/>
                      </a:ext>
                    </a:extLst>
                  </p:cNvPr>
                  <p:cNvSpPr>
                    <a:spLocks noChangeShapeType="1"/>
                  </p:cNvSpPr>
                  <p:nvPr/>
                </p:nvSpPr>
                <p:spPr bwMode="auto">
                  <a:xfrm>
                    <a:off x="8631" y="3768"/>
                    <a:ext cx="0" cy="126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4334" name="Line 31">
                    <a:extLst>
                      <a:ext uri="{FF2B5EF4-FFF2-40B4-BE49-F238E27FC236}">
                        <a16:creationId xmlns:a16="http://schemas.microsoft.com/office/drawing/2014/main" id="{47ED1E70-27EF-B544-B9B8-6B2AEF9FA7ED}"/>
                      </a:ext>
                    </a:extLst>
                  </p:cNvPr>
                  <p:cNvSpPr>
                    <a:spLocks noChangeShapeType="1"/>
                  </p:cNvSpPr>
                  <p:nvPr/>
                </p:nvSpPr>
                <p:spPr bwMode="auto">
                  <a:xfrm>
                    <a:off x="8631" y="8308"/>
                    <a:ext cx="0" cy="5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4335" name="Line 32">
                    <a:extLst>
                      <a:ext uri="{FF2B5EF4-FFF2-40B4-BE49-F238E27FC236}">
                        <a16:creationId xmlns:a16="http://schemas.microsoft.com/office/drawing/2014/main" id="{173CFCCF-176A-9F40-B955-D58D12C5E8CC}"/>
                      </a:ext>
                    </a:extLst>
                  </p:cNvPr>
                  <p:cNvSpPr>
                    <a:spLocks noChangeShapeType="1"/>
                  </p:cNvSpPr>
                  <p:nvPr/>
                </p:nvSpPr>
                <p:spPr bwMode="auto">
                  <a:xfrm>
                    <a:off x="8631" y="7228"/>
                    <a:ext cx="0" cy="54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4336" name="Line 33">
                    <a:extLst>
                      <a:ext uri="{FF2B5EF4-FFF2-40B4-BE49-F238E27FC236}">
                        <a16:creationId xmlns:a16="http://schemas.microsoft.com/office/drawing/2014/main" id="{B1C31970-48C6-4745-B305-4ED4AE55D88C}"/>
                      </a:ext>
                    </a:extLst>
                  </p:cNvPr>
                  <p:cNvSpPr>
                    <a:spLocks noChangeShapeType="1"/>
                  </p:cNvSpPr>
                  <p:nvPr/>
                </p:nvSpPr>
                <p:spPr bwMode="auto">
                  <a:xfrm>
                    <a:off x="2951" y="5568"/>
                    <a:ext cx="0" cy="162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tr-TR"/>
                  </a:p>
                </p:txBody>
              </p:sp>
              <p:sp>
                <p:nvSpPr>
                  <p:cNvPr id="54337" name="Line 34">
                    <a:extLst>
                      <a:ext uri="{FF2B5EF4-FFF2-40B4-BE49-F238E27FC236}">
                        <a16:creationId xmlns:a16="http://schemas.microsoft.com/office/drawing/2014/main" id="{68D9D505-3174-B246-B9C4-35E437A4B0F4}"/>
                      </a:ext>
                    </a:extLst>
                  </p:cNvPr>
                  <p:cNvSpPr>
                    <a:spLocks noChangeShapeType="1"/>
                  </p:cNvSpPr>
                  <p:nvPr/>
                </p:nvSpPr>
                <p:spPr bwMode="auto">
                  <a:xfrm>
                    <a:off x="4549" y="4848"/>
                    <a:ext cx="0" cy="36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4338" name="Line 35">
                    <a:extLst>
                      <a:ext uri="{FF2B5EF4-FFF2-40B4-BE49-F238E27FC236}">
                        <a16:creationId xmlns:a16="http://schemas.microsoft.com/office/drawing/2014/main" id="{A73D20B2-EF71-A444-81B2-B313F2BA5F9F}"/>
                      </a:ext>
                    </a:extLst>
                  </p:cNvPr>
                  <p:cNvSpPr>
                    <a:spLocks noChangeShapeType="1"/>
                  </p:cNvSpPr>
                  <p:nvPr/>
                </p:nvSpPr>
                <p:spPr bwMode="auto">
                  <a:xfrm>
                    <a:off x="8631" y="5568"/>
                    <a:ext cx="0" cy="126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4339" name="Line 36">
                    <a:extLst>
                      <a:ext uri="{FF2B5EF4-FFF2-40B4-BE49-F238E27FC236}">
                        <a16:creationId xmlns:a16="http://schemas.microsoft.com/office/drawing/2014/main" id="{201569D3-59EA-1048-9698-E9E67CE5FDAD}"/>
                      </a:ext>
                    </a:extLst>
                  </p:cNvPr>
                  <p:cNvSpPr>
                    <a:spLocks noChangeShapeType="1"/>
                  </p:cNvSpPr>
                  <p:nvPr/>
                </p:nvSpPr>
                <p:spPr bwMode="auto">
                  <a:xfrm>
                    <a:off x="7566" y="8648"/>
                    <a:ext cx="533"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tr-TR"/>
                  </a:p>
                </p:txBody>
              </p:sp>
              <p:sp>
                <p:nvSpPr>
                  <p:cNvPr id="54340" name="Line 37">
                    <a:extLst>
                      <a:ext uri="{FF2B5EF4-FFF2-40B4-BE49-F238E27FC236}">
                        <a16:creationId xmlns:a16="http://schemas.microsoft.com/office/drawing/2014/main" id="{CAE7C8DF-8862-8C4B-A279-D992C434FD5C}"/>
                      </a:ext>
                    </a:extLst>
                  </p:cNvPr>
                  <p:cNvSpPr>
                    <a:spLocks noChangeShapeType="1"/>
                  </p:cNvSpPr>
                  <p:nvPr/>
                </p:nvSpPr>
                <p:spPr bwMode="auto">
                  <a:xfrm>
                    <a:off x="8099" y="8648"/>
                    <a:ext cx="0" cy="4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54341" name="Line 38">
                    <a:extLst>
                      <a:ext uri="{FF2B5EF4-FFF2-40B4-BE49-F238E27FC236}">
                        <a16:creationId xmlns:a16="http://schemas.microsoft.com/office/drawing/2014/main" id="{E77BCC35-FBCF-EB42-A963-7AF29CD03F9F}"/>
                      </a:ext>
                    </a:extLst>
                  </p:cNvPr>
                  <p:cNvSpPr>
                    <a:spLocks noChangeShapeType="1"/>
                  </p:cNvSpPr>
                  <p:nvPr/>
                </p:nvSpPr>
                <p:spPr bwMode="auto">
                  <a:xfrm>
                    <a:off x="7566" y="9548"/>
                    <a:ext cx="533"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tr-TR"/>
                  </a:p>
                </p:txBody>
              </p:sp>
              <p:sp>
                <p:nvSpPr>
                  <p:cNvPr id="54342" name="Line 39">
                    <a:extLst>
                      <a:ext uri="{FF2B5EF4-FFF2-40B4-BE49-F238E27FC236}">
                        <a16:creationId xmlns:a16="http://schemas.microsoft.com/office/drawing/2014/main" id="{A6BE1639-B5A6-5D45-84BA-14CA5AD1CBAC}"/>
                      </a:ext>
                    </a:extLst>
                  </p:cNvPr>
                  <p:cNvSpPr>
                    <a:spLocks noChangeShapeType="1"/>
                  </p:cNvSpPr>
                  <p:nvPr/>
                </p:nvSpPr>
                <p:spPr bwMode="auto">
                  <a:xfrm>
                    <a:off x="8099" y="9088"/>
                    <a:ext cx="0" cy="4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54343" name="Line 40">
                    <a:extLst>
                      <a:ext uri="{FF2B5EF4-FFF2-40B4-BE49-F238E27FC236}">
                        <a16:creationId xmlns:a16="http://schemas.microsoft.com/office/drawing/2014/main" id="{F5C32BD6-480E-5E4E-AF9B-A3E3529176F8}"/>
                      </a:ext>
                    </a:extLst>
                  </p:cNvPr>
                  <p:cNvSpPr>
                    <a:spLocks noChangeShapeType="1"/>
                  </p:cNvSpPr>
                  <p:nvPr/>
                </p:nvSpPr>
                <p:spPr bwMode="auto">
                  <a:xfrm>
                    <a:off x="10662" y="6108"/>
                    <a:ext cx="0" cy="72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4344" name="Line 41">
                    <a:extLst>
                      <a:ext uri="{FF2B5EF4-FFF2-40B4-BE49-F238E27FC236}">
                        <a16:creationId xmlns:a16="http://schemas.microsoft.com/office/drawing/2014/main" id="{7012A831-457C-1F4E-A5E8-9C5C6D3F2FE5}"/>
                      </a:ext>
                    </a:extLst>
                  </p:cNvPr>
                  <p:cNvSpPr>
                    <a:spLocks noChangeShapeType="1"/>
                  </p:cNvSpPr>
                  <p:nvPr/>
                </p:nvSpPr>
                <p:spPr bwMode="auto">
                  <a:xfrm flipV="1">
                    <a:off x="12359" y="3408"/>
                    <a:ext cx="0" cy="108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54345" name="Line 42">
                    <a:extLst>
                      <a:ext uri="{FF2B5EF4-FFF2-40B4-BE49-F238E27FC236}">
                        <a16:creationId xmlns:a16="http://schemas.microsoft.com/office/drawing/2014/main" id="{3CD3D04E-52E3-BF4A-BEA9-5B0F838149B0}"/>
                      </a:ext>
                    </a:extLst>
                  </p:cNvPr>
                  <p:cNvSpPr>
                    <a:spLocks noChangeShapeType="1"/>
                  </p:cNvSpPr>
                  <p:nvPr/>
                </p:nvSpPr>
                <p:spPr bwMode="auto">
                  <a:xfrm>
                    <a:off x="11471" y="3408"/>
                    <a:ext cx="888"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tr-TR"/>
                  </a:p>
                </p:txBody>
              </p:sp>
              <p:sp>
                <p:nvSpPr>
                  <p:cNvPr id="54346" name="Line 43">
                    <a:extLst>
                      <a:ext uri="{FF2B5EF4-FFF2-40B4-BE49-F238E27FC236}">
                        <a16:creationId xmlns:a16="http://schemas.microsoft.com/office/drawing/2014/main" id="{6053F0A3-01A9-914F-A678-EBDCF1D31B43}"/>
                      </a:ext>
                    </a:extLst>
                  </p:cNvPr>
                  <p:cNvSpPr>
                    <a:spLocks noChangeShapeType="1"/>
                  </p:cNvSpPr>
                  <p:nvPr/>
                </p:nvSpPr>
                <p:spPr bwMode="auto">
                  <a:xfrm>
                    <a:off x="13069" y="5828"/>
                    <a:ext cx="532"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tr-TR"/>
                  </a:p>
                </p:txBody>
              </p:sp>
              <p:sp>
                <p:nvSpPr>
                  <p:cNvPr id="54347" name="Line 44">
                    <a:extLst>
                      <a:ext uri="{FF2B5EF4-FFF2-40B4-BE49-F238E27FC236}">
                        <a16:creationId xmlns:a16="http://schemas.microsoft.com/office/drawing/2014/main" id="{519F5811-12C3-0B43-9ABB-83E30D2358FC}"/>
                      </a:ext>
                    </a:extLst>
                  </p:cNvPr>
                  <p:cNvSpPr>
                    <a:spLocks noChangeShapeType="1"/>
                  </p:cNvSpPr>
                  <p:nvPr/>
                </p:nvSpPr>
                <p:spPr bwMode="auto">
                  <a:xfrm>
                    <a:off x="2951" y="9528"/>
                    <a:ext cx="319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54348" name="Freeform 45">
                    <a:extLst>
                      <a:ext uri="{FF2B5EF4-FFF2-40B4-BE49-F238E27FC236}">
                        <a16:creationId xmlns:a16="http://schemas.microsoft.com/office/drawing/2014/main" id="{E734CD51-1B9D-F54E-9970-5DFB9747B81D}"/>
                      </a:ext>
                    </a:extLst>
                  </p:cNvPr>
                  <p:cNvSpPr>
                    <a:spLocks/>
                  </p:cNvSpPr>
                  <p:nvPr/>
                </p:nvSpPr>
                <p:spPr bwMode="auto">
                  <a:xfrm>
                    <a:off x="9340" y="7520"/>
                    <a:ext cx="2" cy="248"/>
                  </a:xfrm>
                  <a:custGeom>
                    <a:avLst/>
                    <a:gdLst>
                      <a:gd name="T0" fmla="*/ 0 w 2"/>
                      <a:gd name="T1" fmla="*/ 0 h 248"/>
                      <a:gd name="T2" fmla="*/ 2 w 2"/>
                      <a:gd name="T3" fmla="*/ 248 h 248"/>
                      <a:gd name="T4" fmla="*/ 0 60000 65536"/>
                      <a:gd name="T5" fmla="*/ 0 60000 65536"/>
                      <a:gd name="T6" fmla="*/ 0 w 2"/>
                      <a:gd name="T7" fmla="*/ 0 h 248"/>
                      <a:gd name="T8" fmla="*/ 2 w 2"/>
                      <a:gd name="T9" fmla="*/ 248 h 248"/>
                    </a:gdLst>
                    <a:ahLst/>
                    <a:cxnLst>
                      <a:cxn ang="T4">
                        <a:pos x="T0" y="T1"/>
                      </a:cxn>
                      <a:cxn ang="T5">
                        <a:pos x="T2" y="T3"/>
                      </a:cxn>
                    </a:cxnLst>
                    <a:rect l="T6" t="T7" r="T8" b="T9"/>
                    <a:pathLst>
                      <a:path w="2" h="248">
                        <a:moveTo>
                          <a:pt x="0" y="0"/>
                        </a:moveTo>
                        <a:lnTo>
                          <a:pt x="2" y="248"/>
                        </a:lnTo>
                      </a:path>
                    </a:pathLst>
                  </a:custGeom>
                  <a:noFill/>
                  <a:ln w="9525">
                    <a:solidFill>
                      <a:schemeClr val="tx1"/>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54349" name="Freeform 46">
                    <a:extLst>
                      <a:ext uri="{FF2B5EF4-FFF2-40B4-BE49-F238E27FC236}">
                        <a16:creationId xmlns:a16="http://schemas.microsoft.com/office/drawing/2014/main" id="{064611E6-52DD-E844-BCC4-B140A59E8B86}"/>
                      </a:ext>
                    </a:extLst>
                  </p:cNvPr>
                  <p:cNvSpPr>
                    <a:spLocks/>
                  </p:cNvSpPr>
                  <p:nvPr/>
                </p:nvSpPr>
                <p:spPr bwMode="auto">
                  <a:xfrm>
                    <a:off x="9321" y="7500"/>
                    <a:ext cx="1340" cy="8"/>
                  </a:xfrm>
                  <a:custGeom>
                    <a:avLst/>
                    <a:gdLst>
                      <a:gd name="T0" fmla="*/ 0 w 1359"/>
                      <a:gd name="T1" fmla="*/ 8 h 8"/>
                      <a:gd name="T2" fmla="*/ 1359 w 1359"/>
                      <a:gd name="T3" fmla="*/ 0 h 8"/>
                      <a:gd name="T4" fmla="*/ 0 60000 65536"/>
                      <a:gd name="T5" fmla="*/ 0 60000 65536"/>
                      <a:gd name="T6" fmla="*/ 0 w 1359"/>
                      <a:gd name="T7" fmla="*/ 0 h 8"/>
                      <a:gd name="T8" fmla="*/ 1359 w 1359"/>
                      <a:gd name="T9" fmla="*/ 8 h 8"/>
                    </a:gdLst>
                    <a:ahLst/>
                    <a:cxnLst>
                      <a:cxn ang="T4">
                        <a:pos x="T0" y="T1"/>
                      </a:cxn>
                      <a:cxn ang="T5">
                        <a:pos x="T2" y="T3"/>
                      </a:cxn>
                    </a:cxnLst>
                    <a:rect l="T6" t="T7" r="T8" b="T9"/>
                    <a:pathLst>
                      <a:path w="1359" h="8">
                        <a:moveTo>
                          <a:pt x="0" y="8"/>
                        </a:moveTo>
                        <a:lnTo>
                          <a:pt x="1359" y="0"/>
                        </a:lnTo>
                      </a:path>
                    </a:pathLst>
                  </a:custGeom>
                  <a:noFill/>
                  <a:ln w="9525">
                    <a:solidFill>
                      <a:schemeClr val="tx1"/>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54350" name="Line 47">
                    <a:extLst>
                      <a:ext uri="{FF2B5EF4-FFF2-40B4-BE49-F238E27FC236}">
                        <a16:creationId xmlns:a16="http://schemas.microsoft.com/office/drawing/2014/main" id="{C3BF1153-ADBF-AB4B-BF39-D595F80D1AE0}"/>
                      </a:ext>
                    </a:extLst>
                  </p:cNvPr>
                  <p:cNvSpPr>
                    <a:spLocks noChangeShapeType="1"/>
                  </p:cNvSpPr>
                  <p:nvPr/>
                </p:nvSpPr>
                <p:spPr bwMode="auto">
                  <a:xfrm>
                    <a:off x="9519" y="7088"/>
                    <a:ext cx="17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54351" name="Line 48">
                    <a:extLst>
                      <a:ext uri="{FF2B5EF4-FFF2-40B4-BE49-F238E27FC236}">
                        <a16:creationId xmlns:a16="http://schemas.microsoft.com/office/drawing/2014/main" id="{397D6837-5F7C-AC4E-877B-8B04C6E11A34}"/>
                      </a:ext>
                    </a:extLst>
                  </p:cNvPr>
                  <p:cNvSpPr>
                    <a:spLocks noChangeShapeType="1"/>
                  </p:cNvSpPr>
                  <p:nvPr/>
                </p:nvSpPr>
                <p:spPr bwMode="auto">
                  <a:xfrm flipV="1">
                    <a:off x="7389" y="5848"/>
                    <a:ext cx="0" cy="162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54352" name="Line 49">
                    <a:extLst>
                      <a:ext uri="{FF2B5EF4-FFF2-40B4-BE49-F238E27FC236}">
                        <a16:creationId xmlns:a16="http://schemas.microsoft.com/office/drawing/2014/main" id="{EA1FD2E4-6534-6344-8136-A6BAE292946A}"/>
                      </a:ext>
                    </a:extLst>
                  </p:cNvPr>
                  <p:cNvSpPr>
                    <a:spLocks noChangeShapeType="1"/>
                  </p:cNvSpPr>
                  <p:nvPr/>
                </p:nvSpPr>
                <p:spPr bwMode="auto">
                  <a:xfrm>
                    <a:off x="7389" y="5848"/>
                    <a:ext cx="887"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54353" name="Arc 50">
                    <a:extLst>
                      <a:ext uri="{FF2B5EF4-FFF2-40B4-BE49-F238E27FC236}">
                        <a16:creationId xmlns:a16="http://schemas.microsoft.com/office/drawing/2014/main" id="{9DACD53E-8B8F-C84A-BEE9-9E1B1C3609EB}"/>
                      </a:ext>
                    </a:extLst>
                  </p:cNvPr>
                  <p:cNvSpPr>
                    <a:spLocks/>
                  </p:cNvSpPr>
                  <p:nvPr/>
                </p:nvSpPr>
                <p:spPr bwMode="auto">
                  <a:xfrm rot="10800000">
                    <a:off x="9502" y="3965"/>
                    <a:ext cx="414" cy="180"/>
                  </a:xfrm>
                  <a:custGeom>
                    <a:avLst/>
                    <a:gdLst>
                      <a:gd name="T0" fmla="*/ 414 w 43200"/>
                      <a:gd name="T1" fmla="*/ 0 h 22710"/>
                      <a:gd name="T2" fmla="*/ 0 w 43200"/>
                      <a:gd name="T3" fmla="*/ 1 h 22710"/>
                      <a:gd name="T4" fmla="*/ 207 w 43200"/>
                      <a:gd name="T5" fmla="*/ 9 h 22710"/>
                      <a:gd name="T6" fmla="*/ 0 60000 65536"/>
                      <a:gd name="T7" fmla="*/ 0 60000 65536"/>
                      <a:gd name="T8" fmla="*/ 0 60000 65536"/>
                      <a:gd name="T9" fmla="*/ 0 w 43200"/>
                      <a:gd name="T10" fmla="*/ 0 h 22710"/>
                      <a:gd name="T11" fmla="*/ 43200 w 43200"/>
                      <a:gd name="T12" fmla="*/ 22710 h 22710"/>
                    </a:gdLst>
                    <a:ahLst/>
                    <a:cxnLst>
                      <a:cxn ang="T6">
                        <a:pos x="T0" y="T1"/>
                      </a:cxn>
                      <a:cxn ang="T7">
                        <a:pos x="T2" y="T3"/>
                      </a:cxn>
                      <a:cxn ang="T8">
                        <a:pos x="T4" y="T5"/>
                      </a:cxn>
                    </a:cxnLst>
                    <a:rect l="T9" t="T10" r="T11" b="T12"/>
                    <a:pathLst>
                      <a:path w="43200" h="22710" fill="none" extrusionOk="0">
                        <a:moveTo>
                          <a:pt x="43171" y="-1"/>
                        </a:moveTo>
                        <a:cubicBezTo>
                          <a:pt x="43190" y="369"/>
                          <a:pt x="43200" y="739"/>
                          <a:pt x="43200" y="1110"/>
                        </a:cubicBezTo>
                        <a:cubicBezTo>
                          <a:pt x="43200" y="13039"/>
                          <a:pt x="33529" y="22710"/>
                          <a:pt x="21600" y="22710"/>
                        </a:cubicBezTo>
                        <a:cubicBezTo>
                          <a:pt x="9670" y="22710"/>
                          <a:pt x="0" y="13039"/>
                          <a:pt x="0" y="1110"/>
                        </a:cubicBezTo>
                        <a:cubicBezTo>
                          <a:pt x="-1" y="773"/>
                          <a:pt x="7" y="436"/>
                          <a:pt x="23" y="99"/>
                        </a:cubicBezTo>
                      </a:path>
                      <a:path w="43200" h="22710" stroke="0" extrusionOk="0">
                        <a:moveTo>
                          <a:pt x="43171" y="-1"/>
                        </a:moveTo>
                        <a:cubicBezTo>
                          <a:pt x="43190" y="369"/>
                          <a:pt x="43200" y="739"/>
                          <a:pt x="43200" y="1110"/>
                        </a:cubicBezTo>
                        <a:cubicBezTo>
                          <a:pt x="43200" y="13039"/>
                          <a:pt x="33529" y="22710"/>
                          <a:pt x="21600" y="22710"/>
                        </a:cubicBezTo>
                        <a:cubicBezTo>
                          <a:pt x="9670" y="22710"/>
                          <a:pt x="0" y="13039"/>
                          <a:pt x="0" y="1110"/>
                        </a:cubicBezTo>
                        <a:cubicBezTo>
                          <a:pt x="-1" y="773"/>
                          <a:pt x="7" y="436"/>
                          <a:pt x="23" y="99"/>
                        </a:cubicBezTo>
                        <a:lnTo>
                          <a:pt x="21600" y="111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54354" name="Arc 51">
                    <a:extLst>
                      <a:ext uri="{FF2B5EF4-FFF2-40B4-BE49-F238E27FC236}">
                        <a16:creationId xmlns:a16="http://schemas.microsoft.com/office/drawing/2014/main" id="{732C5F86-6DCB-5145-BE25-F9E58F775F3A}"/>
                      </a:ext>
                    </a:extLst>
                  </p:cNvPr>
                  <p:cNvSpPr>
                    <a:spLocks/>
                  </p:cNvSpPr>
                  <p:nvPr/>
                </p:nvSpPr>
                <p:spPr bwMode="auto">
                  <a:xfrm rot="10800000">
                    <a:off x="10465" y="3968"/>
                    <a:ext cx="414" cy="180"/>
                  </a:xfrm>
                  <a:custGeom>
                    <a:avLst/>
                    <a:gdLst>
                      <a:gd name="T0" fmla="*/ 414 w 43200"/>
                      <a:gd name="T1" fmla="*/ 0 h 22710"/>
                      <a:gd name="T2" fmla="*/ 0 w 43200"/>
                      <a:gd name="T3" fmla="*/ 1 h 22710"/>
                      <a:gd name="T4" fmla="*/ 207 w 43200"/>
                      <a:gd name="T5" fmla="*/ 9 h 22710"/>
                      <a:gd name="T6" fmla="*/ 0 60000 65536"/>
                      <a:gd name="T7" fmla="*/ 0 60000 65536"/>
                      <a:gd name="T8" fmla="*/ 0 60000 65536"/>
                      <a:gd name="T9" fmla="*/ 0 w 43200"/>
                      <a:gd name="T10" fmla="*/ 0 h 22710"/>
                      <a:gd name="T11" fmla="*/ 43200 w 43200"/>
                      <a:gd name="T12" fmla="*/ 22710 h 22710"/>
                    </a:gdLst>
                    <a:ahLst/>
                    <a:cxnLst>
                      <a:cxn ang="T6">
                        <a:pos x="T0" y="T1"/>
                      </a:cxn>
                      <a:cxn ang="T7">
                        <a:pos x="T2" y="T3"/>
                      </a:cxn>
                      <a:cxn ang="T8">
                        <a:pos x="T4" y="T5"/>
                      </a:cxn>
                    </a:cxnLst>
                    <a:rect l="T9" t="T10" r="T11" b="T12"/>
                    <a:pathLst>
                      <a:path w="43200" h="22710" fill="none" extrusionOk="0">
                        <a:moveTo>
                          <a:pt x="43171" y="-1"/>
                        </a:moveTo>
                        <a:cubicBezTo>
                          <a:pt x="43190" y="369"/>
                          <a:pt x="43200" y="739"/>
                          <a:pt x="43200" y="1110"/>
                        </a:cubicBezTo>
                        <a:cubicBezTo>
                          <a:pt x="43200" y="13039"/>
                          <a:pt x="33529" y="22710"/>
                          <a:pt x="21600" y="22710"/>
                        </a:cubicBezTo>
                        <a:cubicBezTo>
                          <a:pt x="9670" y="22710"/>
                          <a:pt x="0" y="13039"/>
                          <a:pt x="0" y="1110"/>
                        </a:cubicBezTo>
                        <a:cubicBezTo>
                          <a:pt x="-1" y="773"/>
                          <a:pt x="7" y="436"/>
                          <a:pt x="23" y="99"/>
                        </a:cubicBezTo>
                      </a:path>
                      <a:path w="43200" h="22710" stroke="0" extrusionOk="0">
                        <a:moveTo>
                          <a:pt x="43171" y="-1"/>
                        </a:moveTo>
                        <a:cubicBezTo>
                          <a:pt x="43190" y="369"/>
                          <a:pt x="43200" y="739"/>
                          <a:pt x="43200" y="1110"/>
                        </a:cubicBezTo>
                        <a:cubicBezTo>
                          <a:pt x="43200" y="13039"/>
                          <a:pt x="33529" y="22710"/>
                          <a:pt x="21600" y="22710"/>
                        </a:cubicBezTo>
                        <a:cubicBezTo>
                          <a:pt x="9670" y="22710"/>
                          <a:pt x="0" y="13039"/>
                          <a:pt x="0" y="1110"/>
                        </a:cubicBezTo>
                        <a:cubicBezTo>
                          <a:pt x="-1" y="773"/>
                          <a:pt x="7" y="436"/>
                          <a:pt x="23" y="99"/>
                        </a:cubicBezTo>
                        <a:lnTo>
                          <a:pt x="21600" y="111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54355" name="Line 52">
                    <a:extLst>
                      <a:ext uri="{FF2B5EF4-FFF2-40B4-BE49-F238E27FC236}">
                        <a16:creationId xmlns:a16="http://schemas.microsoft.com/office/drawing/2014/main" id="{90DC3CF5-629C-494A-84AC-4756A50F1F3D}"/>
                      </a:ext>
                    </a:extLst>
                  </p:cNvPr>
                  <p:cNvSpPr>
                    <a:spLocks noChangeShapeType="1"/>
                  </p:cNvSpPr>
                  <p:nvPr/>
                </p:nvSpPr>
                <p:spPr bwMode="auto">
                  <a:xfrm>
                    <a:off x="10662" y="3768"/>
                    <a:ext cx="0" cy="72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4356" name="Line 53">
                    <a:extLst>
                      <a:ext uri="{FF2B5EF4-FFF2-40B4-BE49-F238E27FC236}">
                        <a16:creationId xmlns:a16="http://schemas.microsoft.com/office/drawing/2014/main" id="{5AF817F6-070D-174A-898F-A545B51936C3}"/>
                      </a:ext>
                    </a:extLst>
                  </p:cNvPr>
                  <p:cNvSpPr>
                    <a:spLocks noChangeShapeType="1"/>
                  </p:cNvSpPr>
                  <p:nvPr/>
                </p:nvSpPr>
                <p:spPr bwMode="auto">
                  <a:xfrm flipV="1">
                    <a:off x="9696" y="3488"/>
                    <a:ext cx="0" cy="3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54357" name="Arc 54">
                    <a:extLst>
                      <a:ext uri="{FF2B5EF4-FFF2-40B4-BE49-F238E27FC236}">
                        <a16:creationId xmlns:a16="http://schemas.microsoft.com/office/drawing/2014/main" id="{2B9DA29E-B44F-7F4B-B85E-80CD8089C078}"/>
                      </a:ext>
                    </a:extLst>
                  </p:cNvPr>
                  <p:cNvSpPr>
                    <a:spLocks/>
                  </p:cNvSpPr>
                  <p:nvPr/>
                </p:nvSpPr>
                <p:spPr bwMode="auto">
                  <a:xfrm rot="-5400000">
                    <a:off x="9505" y="5179"/>
                    <a:ext cx="480" cy="178"/>
                  </a:xfrm>
                  <a:custGeom>
                    <a:avLst/>
                    <a:gdLst>
                      <a:gd name="T0" fmla="*/ 480 w 43200"/>
                      <a:gd name="T1" fmla="*/ 0 h 22710"/>
                      <a:gd name="T2" fmla="*/ 0 w 43200"/>
                      <a:gd name="T3" fmla="*/ 1 h 22710"/>
                      <a:gd name="T4" fmla="*/ 240 w 43200"/>
                      <a:gd name="T5" fmla="*/ 9 h 22710"/>
                      <a:gd name="T6" fmla="*/ 0 60000 65536"/>
                      <a:gd name="T7" fmla="*/ 0 60000 65536"/>
                      <a:gd name="T8" fmla="*/ 0 60000 65536"/>
                      <a:gd name="T9" fmla="*/ 0 w 43200"/>
                      <a:gd name="T10" fmla="*/ 0 h 22710"/>
                      <a:gd name="T11" fmla="*/ 43200 w 43200"/>
                      <a:gd name="T12" fmla="*/ 22710 h 22710"/>
                    </a:gdLst>
                    <a:ahLst/>
                    <a:cxnLst>
                      <a:cxn ang="T6">
                        <a:pos x="T0" y="T1"/>
                      </a:cxn>
                      <a:cxn ang="T7">
                        <a:pos x="T2" y="T3"/>
                      </a:cxn>
                      <a:cxn ang="T8">
                        <a:pos x="T4" y="T5"/>
                      </a:cxn>
                    </a:cxnLst>
                    <a:rect l="T9" t="T10" r="T11" b="T12"/>
                    <a:pathLst>
                      <a:path w="43200" h="22710" fill="none" extrusionOk="0">
                        <a:moveTo>
                          <a:pt x="43171" y="-1"/>
                        </a:moveTo>
                        <a:cubicBezTo>
                          <a:pt x="43190" y="369"/>
                          <a:pt x="43200" y="739"/>
                          <a:pt x="43200" y="1110"/>
                        </a:cubicBezTo>
                        <a:cubicBezTo>
                          <a:pt x="43200" y="13039"/>
                          <a:pt x="33529" y="22710"/>
                          <a:pt x="21600" y="22710"/>
                        </a:cubicBezTo>
                        <a:cubicBezTo>
                          <a:pt x="9670" y="22710"/>
                          <a:pt x="0" y="13039"/>
                          <a:pt x="0" y="1110"/>
                        </a:cubicBezTo>
                        <a:cubicBezTo>
                          <a:pt x="-1" y="773"/>
                          <a:pt x="7" y="436"/>
                          <a:pt x="23" y="99"/>
                        </a:cubicBezTo>
                      </a:path>
                      <a:path w="43200" h="22710" stroke="0" extrusionOk="0">
                        <a:moveTo>
                          <a:pt x="43171" y="-1"/>
                        </a:moveTo>
                        <a:cubicBezTo>
                          <a:pt x="43190" y="369"/>
                          <a:pt x="43200" y="739"/>
                          <a:pt x="43200" y="1110"/>
                        </a:cubicBezTo>
                        <a:cubicBezTo>
                          <a:pt x="43200" y="13039"/>
                          <a:pt x="33529" y="22710"/>
                          <a:pt x="21600" y="22710"/>
                        </a:cubicBezTo>
                        <a:cubicBezTo>
                          <a:pt x="9670" y="22710"/>
                          <a:pt x="0" y="13039"/>
                          <a:pt x="0" y="1110"/>
                        </a:cubicBezTo>
                        <a:cubicBezTo>
                          <a:pt x="-1" y="773"/>
                          <a:pt x="7" y="436"/>
                          <a:pt x="23" y="99"/>
                        </a:cubicBezTo>
                        <a:lnTo>
                          <a:pt x="21600" y="111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54358" name="Line 55">
                    <a:extLst>
                      <a:ext uri="{FF2B5EF4-FFF2-40B4-BE49-F238E27FC236}">
                        <a16:creationId xmlns:a16="http://schemas.microsoft.com/office/drawing/2014/main" id="{ABAD7436-A540-2545-80A6-AE68C07020DA}"/>
                      </a:ext>
                    </a:extLst>
                  </p:cNvPr>
                  <p:cNvSpPr>
                    <a:spLocks noChangeShapeType="1"/>
                  </p:cNvSpPr>
                  <p:nvPr/>
                </p:nvSpPr>
                <p:spPr bwMode="auto">
                  <a:xfrm flipV="1">
                    <a:off x="6856" y="4788"/>
                    <a:ext cx="0" cy="378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4359" name="Line 56">
                    <a:extLst>
                      <a:ext uri="{FF2B5EF4-FFF2-40B4-BE49-F238E27FC236}">
                        <a16:creationId xmlns:a16="http://schemas.microsoft.com/office/drawing/2014/main" id="{8B92FFAF-05B5-0B40-A436-A97BECFFE190}"/>
                      </a:ext>
                    </a:extLst>
                  </p:cNvPr>
                  <p:cNvSpPr>
                    <a:spLocks noChangeShapeType="1"/>
                  </p:cNvSpPr>
                  <p:nvPr/>
                </p:nvSpPr>
                <p:spPr bwMode="auto">
                  <a:xfrm flipV="1">
                    <a:off x="9164" y="3768"/>
                    <a:ext cx="0" cy="36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4360" name="Line 57">
                    <a:extLst>
                      <a:ext uri="{FF2B5EF4-FFF2-40B4-BE49-F238E27FC236}">
                        <a16:creationId xmlns:a16="http://schemas.microsoft.com/office/drawing/2014/main" id="{03C09C7F-39ED-C341-A81F-67BC2C7CD235}"/>
                      </a:ext>
                    </a:extLst>
                  </p:cNvPr>
                  <p:cNvSpPr>
                    <a:spLocks noChangeShapeType="1"/>
                  </p:cNvSpPr>
                  <p:nvPr/>
                </p:nvSpPr>
                <p:spPr bwMode="auto">
                  <a:xfrm>
                    <a:off x="9696" y="3488"/>
                    <a:ext cx="178"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4361" name="Arc 58">
                    <a:extLst>
                      <a:ext uri="{FF2B5EF4-FFF2-40B4-BE49-F238E27FC236}">
                        <a16:creationId xmlns:a16="http://schemas.microsoft.com/office/drawing/2014/main" id="{B9CEB2E8-8F06-CB40-B315-4CB1AE803E8A}"/>
                      </a:ext>
                    </a:extLst>
                  </p:cNvPr>
                  <p:cNvSpPr>
                    <a:spLocks/>
                  </p:cNvSpPr>
                  <p:nvPr/>
                </p:nvSpPr>
                <p:spPr bwMode="auto">
                  <a:xfrm rot="-5400000">
                    <a:off x="6665" y="7399"/>
                    <a:ext cx="480" cy="178"/>
                  </a:xfrm>
                  <a:custGeom>
                    <a:avLst/>
                    <a:gdLst>
                      <a:gd name="T0" fmla="*/ 480 w 43200"/>
                      <a:gd name="T1" fmla="*/ 0 h 22710"/>
                      <a:gd name="T2" fmla="*/ 0 w 43200"/>
                      <a:gd name="T3" fmla="*/ 1 h 22710"/>
                      <a:gd name="T4" fmla="*/ 240 w 43200"/>
                      <a:gd name="T5" fmla="*/ 9 h 22710"/>
                      <a:gd name="T6" fmla="*/ 0 60000 65536"/>
                      <a:gd name="T7" fmla="*/ 0 60000 65536"/>
                      <a:gd name="T8" fmla="*/ 0 60000 65536"/>
                      <a:gd name="T9" fmla="*/ 0 w 43200"/>
                      <a:gd name="T10" fmla="*/ 0 h 22710"/>
                      <a:gd name="T11" fmla="*/ 43200 w 43200"/>
                      <a:gd name="T12" fmla="*/ 22710 h 22710"/>
                    </a:gdLst>
                    <a:ahLst/>
                    <a:cxnLst>
                      <a:cxn ang="T6">
                        <a:pos x="T0" y="T1"/>
                      </a:cxn>
                      <a:cxn ang="T7">
                        <a:pos x="T2" y="T3"/>
                      </a:cxn>
                      <a:cxn ang="T8">
                        <a:pos x="T4" y="T5"/>
                      </a:cxn>
                    </a:cxnLst>
                    <a:rect l="T9" t="T10" r="T11" b="T12"/>
                    <a:pathLst>
                      <a:path w="43200" h="22710" fill="none" extrusionOk="0">
                        <a:moveTo>
                          <a:pt x="43171" y="-1"/>
                        </a:moveTo>
                        <a:cubicBezTo>
                          <a:pt x="43190" y="369"/>
                          <a:pt x="43200" y="739"/>
                          <a:pt x="43200" y="1110"/>
                        </a:cubicBezTo>
                        <a:cubicBezTo>
                          <a:pt x="43200" y="13039"/>
                          <a:pt x="33529" y="22710"/>
                          <a:pt x="21600" y="22710"/>
                        </a:cubicBezTo>
                        <a:cubicBezTo>
                          <a:pt x="9670" y="22710"/>
                          <a:pt x="0" y="13039"/>
                          <a:pt x="0" y="1110"/>
                        </a:cubicBezTo>
                        <a:cubicBezTo>
                          <a:pt x="-1" y="773"/>
                          <a:pt x="7" y="436"/>
                          <a:pt x="23" y="99"/>
                        </a:cubicBezTo>
                      </a:path>
                      <a:path w="43200" h="22710" stroke="0" extrusionOk="0">
                        <a:moveTo>
                          <a:pt x="43171" y="-1"/>
                        </a:moveTo>
                        <a:cubicBezTo>
                          <a:pt x="43190" y="369"/>
                          <a:pt x="43200" y="739"/>
                          <a:pt x="43200" y="1110"/>
                        </a:cubicBezTo>
                        <a:cubicBezTo>
                          <a:pt x="43200" y="13039"/>
                          <a:pt x="33529" y="22710"/>
                          <a:pt x="21600" y="22710"/>
                        </a:cubicBezTo>
                        <a:cubicBezTo>
                          <a:pt x="9670" y="22710"/>
                          <a:pt x="0" y="13039"/>
                          <a:pt x="0" y="1110"/>
                        </a:cubicBezTo>
                        <a:cubicBezTo>
                          <a:pt x="-1" y="773"/>
                          <a:pt x="7" y="436"/>
                          <a:pt x="23" y="99"/>
                        </a:cubicBezTo>
                        <a:lnTo>
                          <a:pt x="21600" y="1110"/>
                        </a:lnTo>
                        <a:close/>
                      </a:path>
                    </a:pathLst>
                  </a:custGeom>
                  <a:noFill/>
                  <a:ln w="9525">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54362" name="Line 59">
                    <a:extLst>
                      <a:ext uri="{FF2B5EF4-FFF2-40B4-BE49-F238E27FC236}">
                        <a16:creationId xmlns:a16="http://schemas.microsoft.com/office/drawing/2014/main" id="{BFD84C13-AC24-CA41-98B0-379911FCC822}"/>
                      </a:ext>
                    </a:extLst>
                  </p:cNvPr>
                  <p:cNvSpPr>
                    <a:spLocks noChangeShapeType="1"/>
                  </p:cNvSpPr>
                  <p:nvPr/>
                </p:nvSpPr>
                <p:spPr bwMode="auto">
                  <a:xfrm>
                    <a:off x="3661" y="7468"/>
                    <a:ext cx="3728"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tr-TR"/>
                  </a:p>
                </p:txBody>
              </p:sp>
              <p:sp>
                <p:nvSpPr>
                  <p:cNvPr id="54363" name="Line 60">
                    <a:extLst>
                      <a:ext uri="{FF2B5EF4-FFF2-40B4-BE49-F238E27FC236}">
                        <a16:creationId xmlns:a16="http://schemas.microsoft.com/office/drawing/2014/main" id="{D34802CC-3492-534E-BCA8-31C6C5C99CBA}"/>
                      </a:ext>
                    </a:extLst>
                  </p:cNvPr>
                  <p:cNvSpPr>
                    <a:spLocks noChangeShapeType="1"/>
                  </p:cNvSpPr>
                  <p:nvPr/>
                </p:nvSpPr>
                <p:spPr bwMode="auto">
                  <a:xfrm flipV="1">
                    <a:off x="14311" y="6468"/>
                    <a:ext cx="0" cy="3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54364" name="Line 61">
                    <a:extLst>
                      <a:ext uri="{FF2B5EF4-FFF2-40B4-BE49-F238E27FC236}">
                        <a16:creationId xmlns:a16="http://schemas.microsoft.com/office/drawing/2014/main" id="{D68B8BBF-056A-4D41-8766-5E879F0A45D5}"/>
                      </a:ext>
                    </a:extLst>
                  </p:cNvPr>
                  <p:cNvSpPr>
                    <a:spLocks noChangeShapeType="1"/>
                  </p:cNvSpPr>
                  <p:nvPr/>
                </p:nvSpPr>
                <p:spPr bwMode="auto">
                  <a:xfrm>
                    <a:off x="11116" y="6468"/>
                    <a:ext cx="319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54365" name="Line 62">
                    <a:extLst>
                      <a:ext uri="{FF2B5EF4-FFF2-40B4-BE49-F238E27FC236}">
                        <a16:creationId xmlns:a16="http://schemas.microsoft.com/office/drawing/2014/main" id="{7434F64E-A74D-F044-837D-8CAC71E74F21}"/>
                      </a:ext>
                    </a:extLst>
                  </p:cNvPr>
                  <p:cNvSpPr>
                    <a:spLocks noChangeShapeType="1"/>
                  </p:cNvSpPr>
                  <p:nvPr/>
                </p:nvSpPr>
                <p:spPr bwMode="auto">
                  <a:xfrm flipV="1">
                    <a:off x="11116" y="6468"/>
                    <a:ext cx="0" cy="36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tr-TR"/>
                  </a:p>
                </p:txBody>
              </p:sp>
              <p:sp>
                <p:nvSpPr>
                  <p:cNvPr id="54366" name="Arc 63">
                    <a:extLst>
                      <a:ext uri="{FF2B5EF4-FFF2-40B4-BE49-F238E27FC236}">
                        <a16:creationId xmlns:a16="http://schemas.microsoft.com/office/drawing/2014/main" id="{AABAAE43-082E-9148-83B9-64FA456431A3}"/>
                      </a:ext>
                    </a:extLst>
                  </p:cNvPr>
                  <p:cNvSpPr>
                    <a:spLocks/>
                  </p:cNvSpPr>
                  <p:nvPr/>
                </p:nvSpPr>
                <p:spPr bwMode="auto">
                  <a:xfrm rot="10800000">
                    <a:off x="12181" y="6308"/>
                    <a:ext cx="414" cy="180"/>
                  </a:xfrm>
                  <a:custGeom>
                    <a:avLst/>
                    <a:gdLst>
                      <a:gd name="T0" fmla="*/ 414 w 43200"/>
                      <a:gd name="T1" fmla="*/ 0 h 22710"/>
                      <a:gd name="T2" fmla="*/ 0 w 43200"/>
                      <a:gd name="T3" fmla="*/ 1 h 22710"/>
                      <a:gd name="T4" fmla="*/ 207 w 43200"/>
                      <a:gd name="T5" fmla="*/ 9 h 22710"/>
                      <a:gd name="T6" fmla="*/ 0 60000 65536"/>
                      <a:gd name="T7" fmla="*/ 0 60000 65536"/>
                      <a:gd name="T8" fmla="*/ 0 60000 65536"/>
                      <a:gd name="T9" fmla="*/ 0 w 43200"/>
                      <a:gd name="T10" fmla="*/ 0 h 22710"/>
                      <a:gd name="T11" fmla="*/ 43200 w 43200"/>
                      <a:gd name="T12" fmla="*/ 22710 h 22710"/>
                    </a:gdLst>
                    <a:ahLst/>
                    <a:cxnLst>
                      <a:cxn ang="T6">
                        <a:pos x="T0" y="T1"/>
                      </a:cxn>
                      <a:cxn ang="T7">
                        <a:pos x="T2" y="T3"/>
                      </a:cxn>
                      <a:cxn ang="T8">
                        <a:pos x="T4" y="T5"/>
                      </a:cxn>
                    </a:cxnLst>
                    <a:rect l="T9" t="T10" r="T11" b="T12"/>
                    <a:pathLst>
                      <a:path w="43200" h="22710" fill="none" extrusionOk="0">
                        <a:moveTo>
                          <a:pt x="43171" y="-1"/>
                        </a:moveTo>
                        <a:cubicBezTo>
                          <a:pt x="43190" y="369"/>
                          <a:pt x="43200" y="739"/>
                          <a:pt x="43200" y="1110"/>
                        </a:cubicBezTo>
                        <a:cubicBezTo>
                          <a:pt x="43200" y="13039"/>
                          <a:pt x="33529" y="22710"/>
                          <a:pt x="21600" y="22710"/>
                        </a:cubicBezTo>
                        <a:cubicBezTo>
                          <a:pt x="9670" y="22710"/>
                          <a:pt x="0" y="13039"/>
                          <a:pt x="0" y="1110"/>
                        </a:cubicBezTo>
                        <a:cubicBezTo>
                          <a:pt x="-1" y="773"/>
                          <a:pt x="7" y="436"/>
                          <a:pt x="23" y="99"/>
                        </a:cubicBezTo>
                      </a:path>
                      <a:path w="43200" h="22710" stroke="0" extrusionOk="0">
                        <a:moveTo>
                          <a:pt x="43171" y="-1"/>
                        </a:moveTo>
                        <a:cubicBezTo>
                          <a:pt x="43190" y="369"/>
                          <a:pt x="43200" y="739"/>
                          <a:pt x="43200" y="1110"/>
                        </a:cubicBezTo>
                        <a:cubicBezTo>
                          <a:pt x="43200" y="13039"/>
                          <a:pt x="33529" y="22710"/>
                          <a:pt x="21600" y="22710"/>
                        </a:cubicBezTo>
                        <a:cubicBezTo>
                          <a:pt x="9670" y="22710"/>
                          <a:pt x="0" y="13039"/>
                          <a:pt x="0" y="1110"/>
                        </a:cubicBezTo>
                        <a:cubicBezTo>
                          <a:pt x="-1" y="773"/>
                          <a:pt x="7" y="436"/>
                          <a:pt x="23" y="99"/>
                        </a:cubicBezTo>
                        <a:lnTo>
                          <a:pt x="21600" y="111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54367" name="Arc 64">
                    <a:extLst>
                      <a:ext uri="{FF2B5EF4-FFF2-40B4-BE49-F238E27FC236}">
                        <a16:creationId xmlns:a16="http://schemas.microsoft.com/office/drawing/2014/main" id="{0C134B95-1046-5F44-87D8-536E42D25D24}"/>
                      </a:ext>
                    </a:extLst>
                  </p:cNvPr>
                  <p:cNvSpPr>
                    <a:spLocks/>
                  </p:cNvSpPr>
                  <p:nvPr/>
                </p:nvSpPr>
                <p:spPr bwMode="auto">
                  <a:xfrm rot="10800000">
                    <a:off x="13128" y="6308"/>
                    <a:ext cx="414" cy="180"/>
                  </a:xfrm>
                  <a:custGeom>
                    <a:avLst/>
                    <a:gdLst>
                      <a:gd name="T0" fmla="*/ 414 w 43200"/>
                      <a:gd name="T1" fmla="*/ 0 h 22710"/>
                      <a:gd name="T2" fmla="*/ 0 w 43200"/>
                      <a:gd name="T3" fmla="*/ 1 h 22710"/>
                      <a:gd name="T4" fmla="*/ 207 w 43200"/>
                      <a:gd name="T5" fmla="*/ 9 h 22710"/>
                      <a:gd name="T6" fmla="*/ 0 60000 65536"/>
                      <a:gd name="T7" fmla="*/ 0 60000 65536"/>
                      <a:gd name="T8" fmla="*/ 0 60000 65536"/>
                      <a:gd name="T9" fmla="*/ 0 w 43200"/>
                      <a:gd name="T10" fmla="*/ 0 h 22710"/>
                      <a:gd name="T11" fmla="*/ 43200 w 43200"/>
                      <a:gd name="T12" fmla="*/ 22710 h 22710"/>
                    </a:gdLst>
                    <a:ahLst/>
                    <a:cxnLst>
                      <a:cxn ang="T6">
                        <a:pos x="T0" y="T1"/>
                      </a:cxn>
                      <a:cxn ang="T7">
                        <a:pos x="T2" y="T3"/>
                      </a:cxn>
                      <a:cxn ang="T8">
                        <a:pos x="T4" y="T5"/>
                      </a:cxn>
                    </a:cxnLst>
                    <a:rect l="T9" t="T10" r="T11" b="T12"/>
                    <a:pathLst>
                      <a:path w="43200" h="22710" fill="none" extrusionOk="0">
                        <a:moveTo>
                          <a:pt x="43171" y="-1"/>
                        </a:moveTo>
                        <a:cubicBezTo>
                          <a:pt x="43190" y="369"/>
                          <a:pt x="43200" y="739"/>
                          <a:pt x="43200" y="1110"/>
                        </a:cubicBezTo>
                        <a:cubicBezTo>
                          <a:pt x="43200" y="13039"/>
                          <a:pt x="33529" y="22710"/>
                          <a:pt x="21600" y="22710"/>
                        </a:cubicBezTo>
                        <a:cubicBezTo>
                          <a:pt x="9670" y="22710"/>
                          <a:pt x="0" y="13039"/>
                          <a:pt x="0" y="1110"/>
                        </a:cubicBezTo>
                        <a:cubicBezTo>
                          <a:pt x="-1" y="773"/>
                          <a:pt x="7" y="436"/>
                          <a:pt x="23" y="99"/>
                        </a:cubicBezTo>
                      </a:path>
                      <a:path w="43200" h="22710" stroke="0" extrusionOk="0">
                        <a:moveTo>
                          <a:pt x="43171" y="-1"/>
                        </a:moveTo>
                        <a:cubicBezTo>
                          <a:pt x="43190" y="369"/>
                          <a:pt x="43200" y="739"/>
                          <a:pt x="43200" y="1110"/>
                        </a:cubicBezTo>
                        <a:cubicBezTo>
                          <a:pt x="43200" y="13039"/>
                          <a:pt x="33529" y="22710"/>
                          <a:pt x="21600" y="22710"/>
                        </a:cubicBezTo>
                        <a:cubicBezTo>
                          <a:pt x="9670" y="22710"/>
                          <a:pt x="0" y="13039"/>
                          <a:pt x="0" y="1110"/>
                        </a:cubicBezTo>
                        <a:cubicBezTo>
                          <a:pt x="-1" y="773"/>
                          <a:pt x="7" y="436"/>
                          <a:pt x="23" y="99"/>
                        </a:cubicBezTo>
                        <a:lnTo>
                          <a:pt x="21600" y="111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54368" name="Line 65">
                    <a:extLst>
                      <a:ext uri="{FF2B5EF4-FFF2-40B4-BE49-F238E27FC236}">
                        <a16:creationId xmlns:a16="http://schemas.microsoft.com/office/drawing/2014/main" id="{5E194A09-9063-134A-9982-C17F30B220C4}"/>
                      </a:ext>
                    </a:extLst>
                  </p:cNvPr>
                  <p:cNvSpPr>
                    <a:spLocks noChangeShapeType="1"/>
                  </p:cNvSpPr>
                  <p:nvPr/>
                </p:nvSpPr>
                <p:spPr bwMode="auto">
                  <a:xfrm>
                    <a:off x="12359" y="6108"/>
                    <a:ext cx="0" cy="72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54369" name="Freeform 66">
                    <a:extLst>
                      <a:ext uri="{FF2B5EF4-FFF2-40B4-BE49-F238E27FC236}">
                        <a16:creationId xmlns:a16="http://schemas.microsoft.com/office/drawing/2014/main" id="{75261B01-DFAA-BB45-8319-503722C4AAFC}"/>
                      </a:ext>
                    </a:extLst>
                  </p:cNvPr>
                  <p:cNvSpPr>
                    <a:spLocks/>
                  </p:cNvSpPr>
                  <p:nvPr/>
                </p:nvSpPr>
                <p:spPr bwMode="auto">
                  <a:xfrm>
                    <a:off x="13324" y="6000"/>
                    <a:ext cx="2" cy="1068"/>
                  </a:xfrm>
                  <a:custGeom>
                    <a:avLst/>
                    <a:gdLst>
                      <a:gd name="T0" fmla="*/ 0 w 2"/>
                      <a:gd name="T1" fmla="*/ 0 h 1068"/>
                      <a:gd name="T2" fmla="*/ 2 w 2"/>
                      <a:gd name="T3" fmla="*/ 1068 h 1068"/>
                      <a:gd name="T4" fmla="*/ 0 60000 65536"/>
                      <a:gd name="T5" fmla="*/ 0 60000 65536"/>
                      <a:gd name="T6" fmla="*/ 0 w 2"/>
                      <a:gd name="T7" fmla="*/ 0 h 1068"/>
                      <a:gd name="T8" fmla="*/ 2 w 2"/>
                      <a:gd name="T9" fmla="*/ 1068 h 1068"/>
                    </a:gdLst>
                    <a:ahLst/>
                    <a:cxnLst>
                      <a:cxn ang="T4">
                        <a:pos x="T0" y="T1"/>
                      </a:cxn>
                      <a:cxn ang="T5">
                        <a:pos x="T2" y="T3"/>
                      </a:cxn>
                    </a:cxnLst>
                    <a:rect l="T6" t="T7" r="T8" b="T9"/>
                    <a:pathLst>
                      <a:path w="2" h="1068">
                        <a:moveTo>
                          <a:pt x="0" y="0"/>
                        </a:moveTo>
                        <a:lnTo>
                          <a:pt x="2" y="1068"/>
                        </a:lnTo>
                      </a:path>
                    </a:pathLst>
                  </a:custGeom>
                  <a:noFill/>
                  <a:ln w="9525">
                    <a:solidFill>
                      <a:schemeClr val="tx1"/>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54370" name="Line 67">
                    <a:extLst>
                      <a:ext uri="{FF2B5EF4-FFF2-40B4-BE49-F238E27FC236}">
                        <a16:creationId xmlns:a16="http://schemas.microsoft.com/office/drawing/2014/main" id="{4FF818CD-F677-544B-9ED3-0D5618EBA829}"/>
                      </a:ext>
                    </a:extLst>
                  </p:cNvPr>
                  <p:cNvSpPr>
                    <a:spLocks noChangeShapeType="1"/>
                  </p:cNvSpPr>
                  <p:nvPr/>
                </p:nvSpPr>
                <p:spPr bwMode="auto">
                  <a:xfrm flipV="1">
                    <a:off x="12004" y="4128"/>
                    <a:ext cx="0" cy="36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54371" name="Line 68">
                    <a:extLst>
                      <a:ext uri="{FF2B5EF4-FFF2-40B4-BE49-F238E27FC236}">
                        <a16:creationId xmlns:a16="http://schemas.microsoft.com/office/drawing/2014/main" id="{6E471C0F-D663-8741-B562-A98B92EB2EB8}"/>
                      </a:ext>
                    </a:extLst>
                  </p:cNvPr>
                  <p:cNvSpPr>
                    <a:spLocks noChangeShapeType="1"/>
                  </p:cNvSpPr>
                  <p:nvPr/>
                </p:nvSpPr>
                <p:spPr bwMode="auto">
                  <a:xfrm>
                    <a:off x="9519" y="5208"/>
                    <a:ext cx="710"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tr-TR"/>
                  </a:p>
                </p:txBody>
              </p:sp>
              <p:sp>
                <p:nvSpPr>
                  <p:cNvPr id="54372" name="Line 69">
                    <a:extLst>
                      <a:ext uri="{FF2B5EF4-FFF2-40B4-BE49-F238E27FC236}">
                        <a16:creationId xmlns:a16="http://schemas.microsoft.com/office/drawing/2014/main" id="{AFDF3C90-9E34-1A49-8DE8-5BBB94F767D6}"/>
                      </a:ext>
                    </a:extLst>
                  </p:cNvPr>
                  <p:cNvSpPr>
                    <a:spLocks noChangeShapeType="1"/>
                  </p:cNvSpPr>
                  <p:nvPr/>
                </p:nvSpPr>
                <p:spPr bwMode="auto">
                  <a:xfrm>
                    <a:off x="9519" y="5388"/>
                    <a:ext cx="710" cy="0"/>
                  </a:xfrm>
                  <a:prstGeom prst="line">
                    <a:avLst/>
                  </a:prstGeom>
                  <a:noFill/>
                  <a:ln w="9525">
                    <a:solidFill>
                      <a:schemeClr val="tx1"/>
                    </a:solidFill>
                    <a:round/>
                    <a:headEnd type="triangle" w="med" len="med"/>
                    <a:tailEnd/>
                  </a:ln>
                  <a:extLst>
                    <a:ext uri="{909E8E84-426E-40DD-AFC4-6F175D3DCCD1}">
                      <a14:hiddenFill xmlns:a14="http://schemas.microsoft.com/office/drawing/2010/main">
                        <a:noFill/>
                      </a14:hiddenFill>
                    </a:ext>
                  </a:extLst>
                </p:spPr>
                <p:txBody>
                  <a:bodyPr/>
                  <a:lstStyle/>
                  <a:p>
                    <a:endParaRPr lang="tr-TR"/>
                  </a:p>
                </p:txBody>
              </p:sp>
            </p:grpSp>
          </p:grpSp>
          <p:grpSp>
            <p:nvGrpSpPr>
              <p:cNvPr id="54281" name="Group 70">
                <a:extLst>
                  <a:ext uri="{FF2B5EF4-FFF2-40B4-BE49-F238E27FC236}">
                    <a16:creationId xmlns:a16="http://schemas.microsoft.com/office/drawing/2014/main" id="{D4519F95-4290-184C-A507-E6F24287E6C8}"/>
                  </a:ext>
                </a:extLst>
              </p:cNvPr>
              <p:cNvGrpSpPr>
                <a:grpSpLocks/>
              </p:cNvGrpSpPr>
              <p:nvPr/>
            </p:nvGrpSpPr>
            <p:grpSpPr bwMode="auto">
              <a:xfrm>
                <a:off x="2241" y="2148"/>
                <a:ext cx="12780" cy="7680"/>
                <a:chOff x="2241" y="2148"/>
                <a:chExt cx="12780" cy="7680"/>
              </a:xfrm>
            </p:grpSpPr>
            <p:sp>
              <p:nvSpPr>
                <p:cNvPr id="54282" name="Rectangle 71">
                  <a:extLst>
                    <a:ext uri="{FF2B5EF4-FFF2-40B4-BE49-F238E27FC236}">
                      <a16:creationId xmlns:a16="http://schemas.microsoft.com/office/drawing/2014/main" id="{230E61E2-1495-6447-A078-27A014C9AD69}"/>
                    </a:ext>
                  </a:extLst>
                </p:cNvPr>
                <p:cNvSpPr>
                  <a:spLocks noChangeArrowheads="1"/>
                </p:cNvSpPr>
                <p:nvPr/>
              </p:nvSpPr>
              <p:spPr bwMode="auto">
                <a:xfrm>
                  <a:off x="9874" y="6828"/>
                  <a:ext cx="1597" cy="54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tr-TR" altLang="tr-TR" sz="900">
                      <a:latin typeface="Arial" panose="020B0604020202020204" pitchFamily="34" charset="0"/>
                    </a:rPr>
                    <a:t>Eğilimler</a:t>
                  </a:r>
                  <a:endParaRPr lang="en-US" altLang="tr-TR"/>
                </a:p>
              </p:txBody>
            </p:sp>
            <p:sp>
              <p:nvSpPr>
                <p:cNvPr id="54283" name="Rectangle 72">
                  <a:extLst>
                    <a:ext uri="{FF2B5EF4-FFF2-40B4-BE49-F238E27FC236}">
                      <a16:creationId xmlns:a16="http://schemas.microsoft.com/office/drawing/2014/main" id="{1CD592B2-9F38-E541-8003-EA3FD5CD4332}"/>
                    </a:ext>
                  </a:extLst>
                </p:cNvPr>
                <p:cNvSpPr>
                  <a:spLocks noChangeArrowheads="1"/>
                </p:cNvSpPr>
                <p:nvPr/>
              </p:nvSpPr>
              <p:spPr bwMode="auto">
                <a:xfrm>
                  <a:off x="2241" y="7188"/>
                  <a:ext cx="1420" cy="54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tr-TR" altLang="tr-TR" sz="900">
                      <a:latin typeface="Arial" panose="020B0604020202020204" pitchFamily="34" charset="0"/>
                    </a:rPr>
                    <a:t>Araştırma</a:t>
                  </a:r>
                  <a:endParaRPr lang="en-US" altLang="tr-TR"/>
                </a:p>
              </p:txBody>
            </p:sp>
            <p:sp>
              <p:nvSpPr>
                <p:cNvPr id="54284" name="Rectangle 73">
                  <a:extLst>
                    <a:ext uri="{FF2B5EF4-FFF2-40B4-BE49-F238E27FC236}">
                      <a16:creationId xmlns:a16="http://schemas.microsoft.com/office/drawing/2014/main" id="{320CD57B-EFB2-0142-9D5A-660DD866A991}"/>
                    </a:ext>
                  </a:extLst>
                </p:cNvPr>
                <p:cNvSpPr>
                  <a:spLocks noChangeArrowheads="1"/>
                </p:cNvSpPr>
                <p:nvPr/>
              </p:nvSpPr>
              <p:spPr bwMode="auto">
                <a:xfrm>
                  <a:off x="3839" y="4308"/>
                  <a:ext cx="1420" cy="54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tr-TR" altLang="tr-TR" sz="900">
                      <a:latin typeface="Arial" panose="020B0604020202020204" pitchFamily="34" charset="0"/>
                    </a:rPr>
                    <a:t>İlgi</a:t>
                  </a:r>
                  <a:endParaRPr lang="en-US" altLang="tr-TR"/>
                </a:p>
              </p:txBody>
            </p:sp>
            <p:sp>
              <p:nvSpPr>
                <p:cNvPr id="54285" name="Rectangle 74">
                  <a:extLst>
                    <a:ext uri="{FF2B5EF4-FFF2-40B4-BE49-F238E27FC236}">
                      <a16:creationId xmlns:a16="http://schemas.microsoft.com/office/drawing/2014/main" id="{C3C3CAA4-C988-C047-8AD3-5C88FD90243B}"/>
                    </a:ext>
                  </a:extLst>
                </p:cNvPr>
                <p:cNvSpPr>
                  <a:spLocks noChangeArrowheads="1"/>
                </p:cNvSpPr>
                <p:nvPr/>
              </p:nvSpPr>
              <p:spPr bwMode="auto">
                <a:xfrm>
                  <a:off x="7744" y="3228"/>
                  <a:ext cx="1775" cy="54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tr-TR" altLang="tr-TR" sz="900">
                      <a:latin typeface="Arial" panose="020B0604020202020204" pitchFamily="34" charset="0"/>
                    </a:rPr>
                    <a:t>Sorunun Belirlenmesi</a:t>
                  </a:r>
                  <a:endParaRPr lang="en-US" altLang="tr-TR"/>
                </a:p>
              </p:txBody>
            </p:sp>
            <p:sp>
              <p:nvSpPr>
                <p:cNvPr id="54286" name="Rectangle 75">
                  <a:extLst>
                    <a:ext uri="{FF2B5EF4-FFF2-40B4-BE49-F238E27FC236}">
                      <a16:creationId xmlns:a16="http://schemas.microsoft.com/office/drawing/2014/main" id="{0B82FE9D-6B1E-AB44-B8DB-C57444302E77}"/>
                    </a:ext>
                  </a:extLst>
                </p:cNvPr>
                <p:cNvSpPr>
                  <a:spLocks noChangeArrowheads="1"/>
                </p:cNvSpPr>
                <p:nvPr/>
              </p:nvSpPr>
              <p:spPr bwMode="auto">
                <a:xfrm>
                  <a:off x="7744" y="6828"/>
                  <a:ext cx="1775" cy="54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tr-TR" altLang="tr-TR" sz="900">
                      <a:latin typeface="Arial" panose="020B0604020202020204" pitchFamily="34" charset="0"/>
                    </a:rPr>
                    <a:t>Seçeneklerin Değerlendirilmesi</a:t>
                  </a:r>
                  <a:endParaRPr lang="en-US" altLang="tr-TR"/>
                </a:p>
              </p:txBody>
            </p:sp>
            <p:sp>
              <p:nvSpPr>
                <p:cNvPr id="54287" name="Rectangle 76">
                  <a:extLst>
                    <a:ext uri="{FF2B5EF4-FFF2-40B4-BE49-F238E27FC236}">
                      <a16:creationId xmlns:a16="http://schemas.microsoft.com/office/drawing/2014/main" id="{8FFBCABF-1BCC-AF46-867D-BC31A8F091E8}"/>
                    </a:ext>
                  </a:extLst>
                </p:cNvPr>
                <p:cNvSpPr>
                  <a:spLocks noChangeArrowheads="1"/>
                </p:cNvSpPr>
                <p:nvPr/>
              </p:nvSpPr>
              <p:spPr bwMode="auto">
                <a:xfrm>
                  <a:off x="7744" y="7768"/>
                  <a:ext cx="1775" cy="54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tr-TR" altLang="tr-TR" sz="900">
                      <a:latin typeface="Arial" panose="020B0604020202020204" pitchFamily="34" charset="0"/>
                    </a:rPr>
                    <a:t>Seçim</a:t>
                  </a:r>
                  <a:endParaRPr lang="en-US" altLang="tr-TR"/>
                </a:p>
              </p:txBody>
            </p:sp>
            <p:sp>
              <p:nvSpPr>
                <p:cNvPr id="54288" name="Rectangle 77">
                  <a:extLst>
                    <a:ext uri="{FF2B5EF4-FFF2-40B4-BE49-F238E27FC236}">
                      <a16:creationId xmlns:a16="http://schemas.microsoft.com/office/drawing/2014/main" id="{3F91856D-0410-1244-BD02-F0E7D854680F}"/>
                    </a:ext>
                  </a:extLst>
                </p:cNvPr>
                <p:cNvSpPr>
                  <a:spLocks noChangeArrowheads="1"/>
                </p:cNvSpPr>
                <p:nvPr/>
              </p:nvSpPr>
              <p:spPr bwMode="auto">
                <a:xfrm>
                  <a:off x="9874" y="3228"/>
                  <a:ext cx="1597" cy="54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tr-TR" altLang="tr-TR" sz="900">
                      <a:latin typeface="Arial" panose="020B0604020202020204" pitchFamily="34" charset="0"/>
                    </a:rPr>
                    <a:t>Değerlendirme Ölçütleri</a:t>
                  </a:r>
                  <a:endParaRPr lang="en-US" altLang="tr-TR"/>
                </a:p>
              </p:txBody>
            </p:sp>
            <p:sp>
              <p:nvSpPr>
                <p:cNvPr id="54289" name="Rectangle 78">
                  <a:extLst>
                    <a:ext uri="{FF2B5EF4-FFF2-40B4-BE49-F238E27FC236}">
                      <a16:creationId xmlns:a16="http://schemas.microsoft.com/office/drawing/2014/main" id="{107D8808-07AA-574C-B8BC-50E14224B183}"/>
                    </a:ext>
                  </a:extLst>
                </p:cNvPr>
                <p:cNvSpPr>
                  <a:spLocks noChangeArrowheads="1"/>
                </p:cNvSpPr>
                <p:nvPr/>
              </p:nvSpPr>
              <p:spPr bwMode="auto">
                <a:xfrm>
                  <a:off x="11649" y="4488"/>
                  <a:ext cx="1420" cy="54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tr-TR" altLang="tr-TR" sz="900">
                      <a:latin typeface="Arial" panose="020B0604020202020204" pitchFamily="34" charset="0"/>
                    </a:rPr>
                    <a:t>Güdüler</a:t>
                  </a:r>
                  <a:endParaRPr lang="en-US" altLang="tr-TR"/>
                </a:p>
              </p:txBody>
            </p:sp>
            <p:sp>
              <p:nvSpPr>
                <p:cNvPr id="54290" name="Rectangle 79">
                  <a:extLst>
                    <a:ext uri="{FF2B5EF4-FFF2-40B4-BE49-F238E27FC236}">
                      <a16:creationId xmlns:a16="http://schemas.microsoft.com/office/drawing/2014/main" id="{DB157140-4399-4D48-B27B-818806BCF1A1}"/>
                    </a:ext>
                  </a:extLst>
                </p:cNvPr>
                <p:cNvSpPr>
                  <a:spLocks noChangeArrowheads="1"/>
                </p:cNvSpPr>
                <p:nvPr/>
              </p:nvSpPr>
              <p:spPr bwMode="auto">
                <a:xfrm>
                  <a:off x="13601" y="4368"/>
                  <a:ext cx="1420" cy="7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tr-TR" altLang="tr-TR" sz="900">
                      <a:latin typeface="Arial" panose="020B0604020202020204" pitchFamily="34" charset="0"/>
                    </a:rPr>
                    <a:t>Kültürel Norm ve Değerler</a:t>
                  </a:r>
                  <a:endParaRPr lang="en-US" altLang="tr-TR"/>
                </a:p>
              </p:txBody>
            </p:sp>
            <p:sp>
              <p:nvSpPr>
                <p:cNvPr id="54291" name="Rectangle 80">
                  <a:extLst>
                    <a:ext uri="{FF2B5EF4-FFF2-40B4-BE49-F238E27FC236}">
                      <a16:creationId xmlns:a16="http://schemas.microsoft.com/office/drawing/2014/main" id="{D4443DC7-EB7E-6441-8041-2D434DF53798}"/>
                    </a:ext>
                  </a:extLst>
                </p:cNvPr>
                <p:cNvSpPr>
                  <a:spLocks noChangeArrowheads="1"/>
                </p:cNvSpPr>
                <p:nvPr/>
              </p:nvSpPr>
              <p:spPr bwMode="auto">
                <a:xfrm>
                  <a:off x="11649" y="6828"/>
                  <a:ext cx="1420" cy="54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tr-TR" altLang="tr-TR" sz="900">
                      <a:latin typeface="Arial" panose="020B0604020202020204" pitchFamily="34" charset="0"/>
                    </a:rPr>
                    <a:t>Normatif Uyum</a:t>
                  </a:r>
                  <a:endParaRPr lang="en-US" altLang="tr-TR"/>
                </a:p>
              </p:txBody>
            </p:sp>
            <p:sp>
              <p:nvSpPr>
                <p:cNvPr id="54292" name="Rectangle 81">
                  <a:extLst>
                    <a:ext uri="{FF2B5EF4-FFF2-40B4-BE49-F238E27FC236}">
                      <a16:creationId xmlns:a16="http://schemas.microsoft.com/office/drawing/2014/main" id="{235E73AC-02A2-544F-BA65-3B578FEF9694}"/>
                    </a:ext>
                  </a:extLst>
                </p:cNvPr>
                <p:cNvSpPr>
                  <a:spLocks noChangeArrowheads="1"/>
                </p:cNvSpPr>
                <p:nvPr/>
              </p:nvSpPr>
              <p:spPr bwMode="auto">
                <a:xfrm>
                  <a:off x="13601" y="5468"/>
                  <a:ext cx="1420" cy="7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tr-TR" altLang="tr-TR" sz="900">
                      <a:latin typeface="Arial" panose="020B0604020202020204" pitchFamily="34" charset="0"/>
                    </a:rPr>
                    <a:t>Referans Grupları ve Aile</a:t>
                  </a:r>
                  <a:endParaRPr lang="en-US" altLang="tr-TR"/>
                </a:p>
              </p:txBody>
            </p:sp>
            <p:sp>
              <p:nvSpPr>
                <p:cNvPr id="54293" name="Rectangle 82">
                  <a:extLst>
                    <a:ext uri="{FF2B5EF4-FFF2-40B4-BE49-F238E27FC236}">
                      <a16:creationId xmlns:a16="http://schemas.microsoft.com/office/drawing/2014/main" id="{B0FD0749-2706-E14C-A12B-EBD4E94D6206}"/>
                    </a:ext>
                  </a:extLst>
                </p:cNvPr>
                <p:cNvSpPr>
                  <a:spLocks noChangeArrowheads="1"/>
                </p:cNvSpPr>
                <p:nvPr/>
              </p:nvSpPr>
              <p:spPr bwMode="auto">
                <a:xfrm>
                  <a:off x="13601" y="6828"/>
                  <a:ext cx="1420" cy="7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tr-TR" altLang="tr-TR" sz="900">
                      <a:latin typeface="Arial" panose="020B0604020202020204" pitchFamily="34" charset="0"/>
                    </a:rPr>
                    <a:t>Varolan Koşullar</a:t>
                  </a:r>
                  <a:endParaRPr lang="en-US" altLang="tr-TR"/>
                </a:p>
              </p:txBody>
            </p:sp>
            <p:sp>
              <p:nvSpPr>
                <p:cNvPr id="54294" name="Rectangle 83">
                  <a:extLst>
                    <a:ext uri="{FF2B5EF4-FFF2-40B4-BE49-F238E27FC236}">
                      <a16:creationId xmlns:a16="http://schemas.microsoft.com/office/drawing/2014/main" id="{D1CA04FB-C726-7B4B-8288-56898ACEBFE7}"/>
                    </a:ext>
                  </a:extLst>
                </p:cNvPr>
                <p:cNvSpPr>
                  <a:spLocks noChangeArrowheads="1"/>
                </p:cNvSpPr>
                <p:nvPr/>
              </p:nvSpPr>
              <p:spPr bwMode="auto">
                <a:xfrm>
                  <a:off x="6146" y="9288"/>
                  <a:ext cx="1420" cy="54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tr-TR" altLang="tr-TR" sz="900">
                      <a:latin typeface="Arial" panose="020B0604020202020204" pitchFamily="34" charset="0"/>
                    </a:rPr>
                    <a:t>Uyumsuzluk</a:t>
                  </a:r>
                  <a:endParaRPr lang="en-US" altLang="tr-TR"/>
                </a:p>
              </p:txBody>
            </p:sp>
            <p:sp>
              <p:nvSpPr>
                <p:cNvPr id="54295" name="Rectangle 84">
                  <a:extLst>
                    <a:ext uri="{FF2B5EF4-FFF2-40B4-BE49-F238E27FC236}">
                      <a16:creationId xmlns:a16="http://schemas.microsoft.com/office/drawing/2014/main" id="{CB892021-B974-EC40-A3E7-3315D03BF8CF}"/>
                    </a:ext>
                  </a:extLst>
                </p:cNvPr>
                <p:cNvSpPr>
                  <a:spLocks noChangeArrowheads="1"/>
                </p:cNvSpPr>
                <p:nvPr/>
              </p:nvSpPr>
              <p:spPr bwMode="auto">
                <a:xfrm>
                  <a:off x="7744" y="8848"/>
                  <a:ext cx="1775" cy="54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tr-TR" altLang="tr-TR" sz="900">
                      <a:latin typeface="Arial" panose="020B0604020202020204" pitchFamily="34" charset="0"/>
                    </a:rPr>
                    <a:t>Sonuçlar</a:t>
                  </a:r>
                  <a:endParaRPr lang="en-US" altLang="tr-TR"/>
                </a:p>
              </p:txBody>
            </p:sp>
            <p:sp>
              <p:nvSpPr>
                <p:cNvPr id="54296" name="Rectangle 85">
                  <a:extLst>
                    <a:ext uri="{FF2B5EF4-FFF2-40B4-BE49-F238E27FC236}">
                      <a16:creationId xmlns:a16="http://schemas.microsoft.com/office/drawing/2014/main" id="{EF75C773-525E-9249-BD20-F0E556F2E477}"/>
                    </a:ext>
                  </a:extLst>
                </p:cNvPr>
                <p:cNvSpPr>
                  <a:spLocks noChangeArrowheads="1"/>
                </p:cNvSpPr>
                <p:nvPr/>
              </p:nvSpPr>
              <p:spPr bwMode="auto">
                <a:xfrm>
                  <a:off x="2241" y="2328"/>
                  <a:ext cx="1420" cy="36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tr-TR" altLang="tr-TR" sz="900">
                      <a:latin typeface="Arial" panose="020B0604020202020204" pitchFamily="34" charset="0"/>
                    </a:rPr>
                    <a:t>BİLGİ GİRİŞİ</a:t>
                  </a:r>
                  <a:endParaRPr lang="en-US" altLang="tr-TR"/>
                </a:p>
              </p:txBody>
            </p:sp>
            <p:sp>
              <p:nvSpPr>
                <p:cNvPr id="54297" name="Rectangle 86">
                  <a:extLst>
                    <a:ext uri="{FF2B5EF4-FFF2-40B4-BE49-F238E27FC236}">
                      <a16:creationId xmlns:a16="http://schemas.microsoft.com/office/drawing/2014/main" id="{2765783B-3961-1145-92F9-D265581DE267}"/>
                    </a:ext>
                  </a:extLst>
                </p:cNvPr>
                <p:cNvSpPr>
                  <a:spLocks noChangeArrowheads="1"/>
                </p:cNvSpPr>
                <p:nvPr/>
              </p:nvSpPr>
              <p:spPr bwMode="auto">
                <a:xfrm>
                  <a:off x="3839" y="2328"/>
                  <a:ext cx="1420" cy="7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tr-TR" altLang="tr-TR" sz="900">
                      <a:latin typeface="Arial" panose="020B0604020202020204" pitchFamily="34" charset="0"/>
                    </a:rPr>
                    <a:t>BİLGİ İŞLENMESİ</a:t>
                  </a:r>
                  <a:endParaRPr lang="en-US" altLang="tr-TR"/>
                </a:p>
              </p:txBody>
            </p:sp>
            <p:sp>
              <p:nvSpPr>
                <p:cNvPr id="54298" name="Rectangle 87">
                  <a:extLst>
                    <a:ext uri="{FF2B5EF4-FFF2-40B4-BE49-F238E27FC236}">
                      <a16:creationId xmlns:a16="http://schemas.microsoft.com/office/drawing/2014/main" id="{CFA66A13-5F88-AE4C-99B0-2BB465003E75}"/>
                    </a:ext>
                  </a:extLst>
                </p:cNvPr>
                <p:cNvSpPr>
                  <a:spLocks noChangeArrowheads="1"/>
                </p:cNvSpPr>
                <p:nvPr/>
              </p:nvSpPr>
              <p:spPr bwMode="auto">
                <a:xfrm>
                  <a:off x="7921" y="2148"/>
                  <a:ext cx="1420" cy="7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tr-TR" altLang="tr-TR" sz="900">
                      <a:latin typeface="Arial" panose="020B0604020202020204" pitchFamily="34" charset="0"/>
                    </a:rPr>
                    <a:t>KARAR GELİŞME AŞAMALARI</a:t>
                  </a:r>
                  <a:endParaRPr lang="en-US" altLang="tr-TR"/>
                </a:p>
              </p:txBody>
            </p:sp>
            <p:sp>
              <p:nvSpPr>
                <p:cNvPr id="54299" name="Rectangle 88">
                  <a:extLst>
                    <a:ext uri="{FF2B5EF4-FFF2-40B4-BE49-F238E27FC236}">
                      <a16:creationId xmlns:a16="http://schemas.microsoft.com/office/drawing/2014/main" id="{5F9EF92F-27CD-BE45-853E-0A21BF483905}"/>
                    </a:ext>
                  </a:extLst>
                </p:cNvPr>
                <p:cNvSpPr>
                  <a:spLocks noChangeArrowheads="1"/>
                </p:cNvSpPr>
                <p:nvPr/>
              </p:nvSpPr>
              <p:spPr bwMode="auto">
                <a:xfrm>
                  <a:off x="9874" y="2148"/>
                  <a:ext cx="1597" cy="9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tr-TR" altLang="tr-TR" sz="900">
                      <a:latin typeface="Arial" panose="020B0604020202020204" pitchFamily="34" charset="0"/>
                    </a:rPr>
                    <a:t>ÜRÜN-MARKA DEĞERLENDİRMELERİ</a:t>
                  </a:r>
                  <a:endParaRPr lang="en-US" altLang="tr-TR"/>
                </a:p>
              </p:txBody>
            </p:sp>
            <p:sp>
              <p:nvSpPr>
                <p:cNvPr id="54300" name="Rectangle 89">
                  <a:extLst>
                    <a:ext uri="{FF2B5EF4-FFF2-40B4-BE49-F238E27FC236}">
                      <a16:creationId xmlns:a16="http://schemas.microsoft.com/office/drawing/2014/main" id="{8448AEE8-6840-B849-905A-FD7177945927}"/>
                    </a:ext>
                  </a:extLst>
                </p:cNvPr>
                <p:cNvSpPr>
                  <a:spLocks noChangeArrowheads="1"/>
                </p:cNvSpPr>
                <p:nvPr/>
              </p:nvSpPr>
              <p:spPr bwMode="auto">
                <a:xfrm>
                  <a:off x="11649" y="2148"/>
                  <a:ext cx="1597" cy="9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tr-TR" altLang="tr-TR" sz="900">
                      <a:latin typeface="Arial" panose="020B0604020202020204" pitchFamily="34" charset="0"/>
                    </a:rPr>
                    <a:t>GENEL GÜDÜLENME ETKİLERİ</a:t>
                  </a:r>
                  <a:endParaRPr lang="en-US" altLang="tr-TR"/>
                </a:p>
              </p:txBody>
            </p:sp>
            <p:sp>
              <p:nvSpPr>
                <p:cNvPr id="54301" name="Rectangle 90">
                  <a:extLst>
                    <a:ext uri="{FF2B5EF4-FFF2-40B4-BE49-F238E27FC236}">
                      <a16:creationId xmlns:a16="http://schemas.microsoft.com/office/drawing/2014/main" id="{0D8B3439-EE09-E843-A7C2-4CFC4921AC86}"/>
                    </a:ext>
                  </a:extLst>
                </p:cNvPr>
                <p:cNvSpPr>
                  <a:spLocks noChangeArrowheads="1"/>
                </p:cNvSpPr>
                <p:nvPr/>
              </p:nvSpPr>
              <p:spPr bwMode="auto">
                <a:xfrm>
                  <a:off x="13424" y="2148"/>
                  <a:ext cx="1597" cy="9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endParaRPr lang="tr-TR" altLang="tr-TR" sz="900">
                    <a:latin typeface="Arial" panose="020B0604020202020204" pitchFamily="34" charset="0"/>
                  </a:endParaRPr>
                </a:p>
                <a:p>
                  <a:pPr algn="ctr" eaLnBrk="1" hangingPunct="1"/>
                  <a:r>
                    <a:rPr lang="tr-TR" altLang="tr-TR" sz="900">
                      <a:latin typeface="Arial" panose="020B0604020202020204" pitchFamily="34" charset="0"/>
                    </a:rPr>
                    <a:t>DIŞ ETKENLER</a:t>
                  </a:r>
                  <a:endParaRPr lang="en-US" altLang="tr-TR"/>
                </a:p>
              </p:txBody>
            </p:sp>
            <p:sp>
              <p:nvSpPr>
                <p:cNvPr id="54302" name="Rectangle 91">
                  <a:extLst>
                    <a:ext uri="{FF2B5EF4-FFF2-40B4-BE49-F238E27FC236}">
                      <a16:creationId xmlns:a16="http://schemas.microsoft.com/office/drawing/2014/main" id="{C0A001C3-BE98-6E47-8C6C-9BD40D53A9B8}"/>
                    </a:ext>
                  </a:extLst>
                </p:cNvPr>
                <p:cNvSpPr>
                  <a:spLocks noChangeArrowheads="1"/>
                </p:cNvSpPr>
                <p:nvPr/>
              </p:nvSpPr>
              <p:spPr bwMode="auto">
                <a:xfrm>
                  <a:off x="2241" y="3588"/>
                  <a:ext cx="1420" cy="198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r>
                    <a:rPr lang="tr-TR" altLang="tr-TR" sz="900">
                      <a:latin typeface="Arial" panose="020B0604020202020204" pitchFamily="34" charset="0"/>
                    </a:rPr>
                    <a:t>Uyarıcılar</a:t>
                  </a:r>
                </a:p>
                <a:p>
                  <a:pPr eaLnBrk="1" hangingPunct="1"/>
                  <a:endParaRPr lang="tr-TR" altLang="tr-TR" sz="900">
                    <a:latin typeface="Arial" panose="020B0604020202020204" pitchFamily="34" charset="0"/>
                  </a:endParaRPr>
                </a:p>
                <a:p>
                  <a:pPr eaLnBrk="1" hangingPunct="1"/>
                  <a:r>
                    <a:rPr lang="tr-TR" altLang="tr-TR" sz="900">
                      <a:latin typeface="Arial" panose="020B0604020202020204" pitchFamily="34" charset="0"/>
                    </a:rPr>
                    <a:t>- Kitle İletişim Araçları</a:t>
                  </a:r>
                </a:p>
                <a:p>
                  <a:pPr eaLnBrk="1" hangingPunct="1"/>
                  <a:r>
                    <a:rPr lang="tr-TR" altLang="tr-TR" sz="900">
                      <a:latin typeface="Arial" panose="020B0604020202020204" pitchFamily="34" charset="0"/>
                    </a:rPr>
                    <a:t>- Kişiler arası veya Kişisel</a:t>
                  </a:r>
                </a:p>
                <a:p>
                  <a:pPr eaLnBrk="1" hangingPunct="1"/>
                  <a:r>
                    <a:rPr lang="tr-TR" altLang="tr-TR" sz="900">
                      <a:latin typeface="Arial" panose="020B0604020202020204" pitchFamily="34" charset="0"/>
                    </a:rPr>
                    <a:t>- Pazarlama Ağırlıklı Uyaranlar</a:t>
                  </a:r>
                  <a:endParaRPr lang="en-US" altLang="tr-TR"/>
                </a:p>
              </p:txBody>
            </p:sp>
            <p:sp>
              <p:nvSpPr>
                <p:cNvPr id="54303" name="Rectangle 92">
                  <a:extLst>
                    <a:ext uri="{FF2B5EF4-FFF2-40B4-BE49-F238E27FC236}">
                      <a16:creationId xmlns:a16="http://schemas.microsoft.com/office/drawing/2014/main" id="{FAA1F9E1-FECD-B244-8551-E5396AD29DB1}"/>
                    </a:ext>
                  </a:extLst>
                </p:cNvPr>
                <p:cNvSpPr>
                  <a:spLocks noChangeArrowheads="1"/>
                </p:cNvSpPr>
                <p:nvPr/>
              </p:nvSpPr>
              <p:spPr bwMode="auto">
                <a:xfrm>
                  <a:off x="3839" y="3408"/>
                  <a:ext cx="1420" cy="54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tr-TR" altLang="tr-TR" sz="900">
                      <a:latin typeface="Arial" panose="020B0604020202020204" pitchFamily="34" charset="0"/>
                    </a:rPr>
                    <a:t>Açıkkalma</a:t>
                  </a:r>
                  <a:endParaRPr lang="en-US" altLang="tr-TR"/>
                </a:p>
              </p:txBody>
            </p:sp>
            <p:sp>
              <p:nvSpPr>
                <p:cNvPr id="54304" name="Rectangle 93">
                  <a:extLst>
                    <a:ext uri="{FF2B5EF4-FFF2-40B4-BE49-F238E27FC236}">
                      <a16:creationId xmlns:a16="http://schemas.microsoft.com/office/drawing/2014/main" id="{ECE2FABD-9825-754C-AFFE-4C7DA368339F}"/>
                    </a:ext>
                  </a:extLst>
                </p:cNvPr>
                <p:cNvSpPr>
                  <a:spLocks noChangeArrowheads="1"/>
                </p:cNvSpPr>
                <p:nvPr/>
              </p:nvSpPr>
              <p:spPr bwMode="auto">
                <a:xfrm>
                  <a:off x="3839" y="5208"/>
                  <a:ext cx="1420" cy="54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tr-TR" altLang="tr-TR" sz="900">
                      <a:latin typeface="Arial" panose="020B0604020202020204" pitchFamily="34" charset="0"/>
                    </a:rPr>
                    <a:t>Alımlama</a:t>
                  </a:r>
                  <a:endParaRPr lang="en-US" altLang="tr-TR"/>
                </a:p>
              </p:txBody>
            </p:sp>
            <p:sp>
              <p:nvSpPr>
                <p:cNvPr id="54305" name="Rectangle 94">
                  <a:extLst>
                    <a:ext uri="{FF2B5EF4-FFF2-40B4-BE49-F238E27FC236}">
                      <a16:creationId xmlns:a16="http://schemas.microsoft.com/office/drawing/2014/main" id="{4EA76616-F6D1-F346-B5B3-445168BD2536}"/>
                    </a:ext>
                  </a:extLst>
                </p:cNvPr>
                <p:cNvSpPr>
                  <a:spLocks noChangeArrowheads="1"/>
                </p:cNvSpPr>
                <p:nvPr/>
              </p:nvSpPr>
              <p:spPr bwMode="auto">
                <a:xfrm>
                  <a:off x="5436" y="3228"/>
                  <a:ext cx="533" cy="27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tr-TR" altLang="tr-TR" sz="900">
                      <a:latin typeface="Arial" panose="020B0604020202020204" pitchFamily="34" charset="0"/>
                    </a:rPr>
                    <a:t>E</a:t>
                  </a:r>
                </a:p>
                <a:p>
                  <a:pPr algn="ctr" eaLnBrk="1" hangingPunct="1"/>
                  <a:r>
                    <a:rPr lang="tr-TR" altLang="tr-TR" sz="900">
                      <a:latin typeface="Arial" panose="020B0604020202020204" pitchFamily="34" charset="0"/>
                    </a:rPr>
                    <a:t>T</a:t>
                  </a:r>
                </a:p>
                <a:p>
                  <a:pPr algn="ctr" eaLnBrk="1" hangingPunct="1"/>
                  <a:r>
                    <a:rPr lang="tr-TR" altLang="tr-TR" sz="900">
                      <a:latin typeface="Arial" panose="020B0604020202020204" pitchFamily="34" charset="0"/>
                    </a:rPr>
                    <a:t>K</a:t>
                  </a:r>
                </a:p>
                <a:p>
                  <a:pPr algn="ctr" eaLnBrk="1" hangingPunct="1"/>
                  <a:r>
                    <a:rPr lang="tr-TR" altLang="tr-TR" sz="900">
                      <a:latin typeface="Arial" panose="020B0604020202020204" pitchFamily="34" charset="0"/>
                    </a:rPr>
                    <a:t>İ</a:t>
                  </a:r>
                </a:p>
                <a:p>
                  <a:pPr algn="ctr" eaLnBrk="1" hangingPunct="1"/>
                  <a:r>
                    <a:rPr lang="tr-TR" altLang="tr-TR" sz="900">
                      <a:latin typeface="Arial" panose="020B0604020202020204" pitchFamily="34" charset="0"/>
                    </a:rPr>
                    <a:t>N</a:t>
                  </a:r>
                </a:p>
                <a:p>
                  <a:pPr algn="ctr" eaLnBrk="1" hangingPunct="1"/>
                  <a:endParaRPr lang="tr-TR" altLang="tr-TR" sz="900">
                    <a:latin typeface="Arial" panose="020B0604020202020204" pitchFamily="34" charset="0"/>
                  </a:endParaRPr>
                </a:p>
                <a:p>
                  <a:pPr algn="ctr" eaLnBrk="1" hangingPunct="1"/>
                  <a:r>
                    <a:rPr lang="tr-TR" altLang="tr-TR" sz="900">
                      <a:latin typeface="Arial" panose="020B0604020202020204" pitchFamily="34" charset="0"/>
                    </a:rPr>
                    <a:t>B</a:t>
                  </a:r>
                </a:p>
                <a:p>
                  <a:pPr algn="ctr" eaLnBrk="1" hangingPunct="1"/>
                  <a:r>
                    <a:rPr lang="tr-TR" altLang="tr-TR" sz="900">
                      <a:latin typeface="Arial" panose="020B0604020202020204" pitchFamily="34" charset="0"/>
                    </a:rPr>
                    <a:t>E</a:t>
                  </a:r>
                </a:p>
                <a:p>
                  <a:pPr algn="ctr" eaLnBrk="1" hangingPunct="1"/>
                  <a:r>
                    <a:rPr lang="tr-TR" altLang="tr-TR" sz="900">
                      <a:latin typeface="Arial" panose="020B0604020202020204" pitchFamily="34" charset="0"/>
                    </a:rPr>
                    <a:t>L</a:t>
                  </a:r>
                </a:p>
                <a:p>
                  <a:pPr algn="ctr" eaLnBrk="1" hangingPunct="1"/>
                  <a:r>
                    <a:rPr lang="tr-TR" altLang="tr-TR" sz="900">
                      <a:latin typeface="Arial" panose="020B0604020202020204" pitchFamily="34" charset="0"/>
                    </a:rPr>
                    <a:t>L</a:t>
                  </a:r>
                </a:p>
                <a:p>
                  <a:pPr algn="ctr" eaLnBrk="1" hangingPunct="1"/>
                  <a:r>
                    <a:rPr lang="tr-TR" altLang="tr-TR" sz="900">
                      <a:latin typeface="Arial" panose="020B0604020202020204" pitchFamily="34" charset="0"/>
                    </a:rPr>
                    <a:t>E</a:t>
                  </a:r>
                </a:p>
                <a:p>
                  <a:pPr algn="ctr" eaLnBrk="1" hangingPunct="1"/>
                  <a:r>
                    <a:rPr lang="tr-TR" altLang="tr-TR" sz="900">
                      <a:latin typeface="Arial" panose="020B0604020202020204" pitchFamily="34" charset="0"/>
                    </a:rPr>
                    <a:t>K</a:t>
                  </a:r>
                </a:p>
                <a:p>
                  <a:pPr eaLnBrk="1" hangingPunct="1"/>
                  <a:endParaRPr lang="en-US" altLang="tr-TR"/>
                </a:p>
              </p:txBody>
            </p:sp>
            <p:sp>
              <p:nvSpPr>
                <p:cNvPr id="54306" name="Rectangle 95">
                  <a:extLst>
                    <a:ext uri="{FF2B5EF4-FFF2-40B4-BE49-F238E27FC236}">
                      <a16:creationId xmlns:a16="http://schemas.microsoft.com/office/drawing/2014/main" id="{7239B0F6-220E-EC42-8670-E2859569CCB2}"/>
                    </a:ext>
                  </a:extLst>
                </p:cNvPr>
                <p:cNvSpPr>
                  <a:spLocks noChangeArrowheads="1"/>
                </p:cNvSpPr>
                <p:nvPr/>
              </p:nvSpPr>
              <p:spPr bwMode="auto">
                <a:xfrm>
                  <a:off x="6146" y="4248"/>
                  <a:ext cx="1420" cy="54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tr-TR" altLang="tr-TR" sz="900">
                      <a:latin typeface="Arial" panose="020B0604020202020204" pitchFamily="34" charset="0"/>
                    </a:rPr>
                    <a:t>Bilgi ve Deneyim</a:t>
                  </a:r>
                  <a:endParaRPr lang="en-US" altLang="tr-TR"/>
                </a:p>
              </p:txBody>
            </p:sp>
            <p:sp>
              <p:nvSpPr>
                <p:cNvPr id="54307" name="Rectangle 96">
                  <a:extLst>
                    <a:ext uri="{FF2B5EF4-FFF2-40B4-BE49-F238E27FC236}">
                      <a16:creationId xmlns:a16="http://schemas.microsoft.com/office/drawing/2014/main" id="{0604D24B-4E91-E94E-A717-6C7C499DB45D}"/>
                    </a:ext>
                  </a:extLst>
                </p:cNvPr>
                <p:cNvSpPr>
                  <a:spLocks noChangeArrowheads="1"/>
                </p:cNvSpPr>
                <p:nvPr/>
              </p:nvSpPr>
              <p:spPr bwMode="auto">
                <a:xfrm>
                  <a:off x="9874" y="4488"/>
                  <a:ext cx="1597" cy="54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tr-TR" altLang="tr-TR" sz="900">
                      <a:latin typeface="Arial" panose="020B0604020202020204" pitchFamily="34" charset="0"/>
                    </a:rPr>
                    <a:t>İnançlar</a:t>
                  </a:r>
                  <a:endParaRPr lang="en-US" altLang="tr-TR"/>
                </a:p>
              </p:txBody>
            </p:sp>
            <p:sp>
              <p:nvSpPr>
                <p:cNvPr id="54308" name="Rectangle 97">
                  <a:extLst>
                    <a:ext uri="{FF2B5EF4-FFF2-40B4-BE49-F238E27FC236}">
                      <a16:creationId xmlns:a16="http://schemas.microsoft.com/office/drawing/2014/main" id="{3B829D1A-77F7-314B-8C45-DD8E78697CEA}"/>
                    </a:ext>
                  </a:extLst>
                </p:cNvPr>
                <p:cNvSpPr>
                  <a:spLocks noChangeArrowheads="1"/>
                </p:cNvSpPr>
                <p:nvPr/>
              </p:nvSpPr>
              <p:spPr bwMode="auto">
                <a:xfrm>
                  <a:off x="9874" y="5568"/>
                  <a:ext cx="1597" cy="54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tr-TR" altLang="tr-TR" sz="900">
                      <a:latin typeface="Arial" panose="020B0604020202020204" pitchFamily="34" charset="0"/>
                    </a:rPr>
                    <a:t>Tutumlar</a:t>
                  </a:r>
                  <a:endParaRPr lang="en-US" altLang="tr-TR"/>
                </a:p>
              </p:txBody>
            </p:sp>
            <p:sp>
              <p:nvSpPr>
                <p:cNvPr id="54309" name="Rectangle 98">
                  <a:extLst>
                    <a:ext uri="{FF2B5EF4-FFF2-40B4-BE49-F238E27FC236}">
                      <a16:creationId xmlns:a16="http://schemas.microsoft.com/office/drawing/2014/main" id="{B43C2E58-C70A-504B-BC7A-11C301FF9D78}"/>
                    </a:ext>
                  </a:extLst>
                </p:cNvPr>
                <p:cNvSpPr>
                  <a:spLocks noChangeArrowheads="1"/>
                </p:cNvSpPr>
                <p:nvPr/>
              </p:nvSpPr>
              <p:spPr bwMode="auto">
                <a:xfrm>
                  <a:off x="13601" y="7768"/>
                  <a:ext cx="1420" cy="72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tr-TR" altLang="tr-TR" sz="900">
                      <a:latin typeface="Arial" panose="020B0604020202020204" pitchFamily="34" charset="0"/>
                    </a:rPr>
                    <a:t>Beklenmeyen Durumlar</a:t>
                  </a:r>
                  <a:endParaRPr lang="en-US" altLang="tr-TR"/>
                </a:p>
              </p:txBody>
            </p:sp>
            <p:sp>
              <p:nvSpPr>
                <p:cNvPr id="54310" name="Rectangle 99">
                  <a:extLst>
                    <a:ext uri="{FF2B5EF4-FFF2-40B4-BE49-F238E27FC236}">
                      <a16:creationId xmlns:a16="http://schemas.microsoft.com/office/drawing/2014/main" id="{A980926C-0B39-0340-B19C-F2C906110BC9}"/>
                    </a:ext>
                  </a:extLst>
                </p:cNvPr>
                <p:cNvSpPr>
                  <a:spLocks noChangeArrowheads="1"/>
                </p:cNvSpPr>
                <p:nvPr/>
              </p:nvSpPr>
              <p:spPr bwMode="auto">
                <a:xfrm>
                  <a:off x="6146" y="8388"/>
                  <a:ext cx="1420" cy="54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tr-TR" altLang="tr-TR" sz="900">
                      <a:latin typeface="Arial" panose="020B0604020202020204" pitchFamily="34" charset="0"/>
                    </a:rPr>
                    <a:t>Doyum</a:t>
                  </a:r>
                  <a:endParaRPr lang="en-US" altLang="tr-TR"/>
                </a:p>
              </p:txBody>
            </p:sp>
            <p:sp>
              <p:nvSpPr>
                <p:cNvPr id="54311" name="Rectangle 100">
                  <a:extLst>
                    <a:ext uri="{FF2B5EF4-FFF2-40B4-BE49-F238E27FC236}">
                      <a16:creationId xmlns:a16="http://schemas.microsoft.com/office/drawing/2014/main" id="{6D435F1E-7DE3-8D43-9DAF-08FCBBF62865}"/>
                    </a:ext>
                  </a:extLst>
                </p:cNvPr>
                <p:cNvSpPr>
                  <a:spLocks noChangeArrowheads="1"/>
                </p:cNvSpPr>
                <p:nvPr/>
              </p:nvSpPr>
              <p:spPr bwMode="auto">
                <a:xfrm>
                  <a:off x="7744" y="5028"/>
                  <a:ext cx="1775" cy="54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tr-TR" altLang="tr-TR" sz="900">
                      <a:latin typeface="Arial" panose="020B0604020202020204" pitchFamily="34" charset="0"/>
                    </a:rPr>
                    <a:t>Araştırma</a:t>
                  </a:r>
                  <a:endParaRPr lang="en-US" altLang="tr-TR"/>
                </a:p>
              </p:txBody>
            </p:sp>
          </p:grpSp>
        </p:grpSp>
        <p:grpSp>
          <p:nvGrpSpPr>
            <p:cNvPr id="54277" name="Group 101">
              <a:extLst>
                <a:ext uri="{FF2B5EF4-FFF2-40B4-BE49-F238E27FC236}">
                  <a16:creationId xmlns:a16="http://schemas.microsoft.com/office/drawing/2014/main" id="{355120C1-C8BC-E140-B288-17A3F0C48C7B}"/>
                </a:ext>
              </a:extLst>
            </p:cNvPr>
            <p:cNvGrpSpPr>
              <a:grpSpLocks/>
            </p:cNvGrpSpPr>
            <p:nvPr/>
          </p:nvGrpSpPr>
          <p:grpSpPr bwMode="auto">
            <a:xfrm>
              <a:off x="11829" y="5148"/>
              <a:ext cx="1952" cy="540"/>
              <a:chOff x="11649" y="5568"/>
              <a:chExt cx="1952" cy="540"/>
            </a:xfrm>
          </p:grpSpPr>
          <p:sp>
            <p:nvSpPr>
              <p:cNvPr id="54278" name="Freeform 102">
                <a:extLst>
                  <a:ext uri="{FF2B5EF4-FFF2-40B4-BE49-F238E27FC236}">
                    <a16:creationId xmlns:a16="http://schemas.microsoft.com/office/drawing/2014/main" id="{9C06666F-51E9-F248-9899-26DE963604EC}"/>
                  </a:ext>
                </a:extLst>
              </p:cNvPr>
              <p:cNvSpPr>
                <a:spLocks/>
              </p:cNvSpPr>
              <p:nvPr/>
            </p:nvSpPr>
            <p:spPr bwMode="auto">
              <a:xfrm>
                <a:off x="13346" y="6028"/>
                <a:ext cx="255" cy="8"/>
              </a:xfrm>
              <a:custGeom>
                <a:avLst/>
                <a:gdLst>
                  <a:gd name="T0" fmla="*/ 0 w 259"/>
                  <a:gd name="T1" fmla="*/ 8 h 8"/>
                  <a:gd name="T2" fmla="*/ 259 w 259"/>
                  <a:gd name="T3" fmla="*/ 0 h 8"/>
                  <a:gd name="T4" fmla="*/ 0 60000 65536"/>
                  <a:gd name="T5" fmla="*/ 0 60000 65536"/>
                  <a:gd name="T6" fmla="*/ 0 w 259"/>
                  <a:gd name="T7" fmla="*/ 0 h 8"/>
                  <a:gd name="T8" fmla="*/ 259 w 259"/>
                  <a:gd name="T9" fmla="*/ 8 h 8"/>
                </a:gdLst>
                <a:ahLst/>
                <a:cxnLst>
                  <a:cxn ang="T4">
                    <a:pos x="T0" y="T1"/>
                  </a:cxn>
                  <a:cxn ang="T5">
                    <a:pos x="T2" y="T3"/>
                  </a:cxn>
                </a:cxnLst>
                <a:rect l="T6" t="T7" r="T8" b="T9"/>
                <a:pathLst>
                  <a:path w="259" h="8">
                    <a:moveTo>
                      <a:pt x="0" y="8"/>
                    </a:moveTo>
                    <a:lnTo>
                      <a:pt x="259" y="0"/>
                    </a:lnTo>
                  </a:path>
                </a:pathLst>
              </a:custGeom>
              <a:noFill/>
              <a:ln w="9525">
                <a:solidFill>
                  <a:schemeClr val="tx1"/>
                </a:solidFill>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54279" name="Rectangle 103">
                <a:extLst>
                  <a:ext uri="{FF2B5EF4-FFF2-40B4-BE49-F238E27FC236}">
                    <a16:creationId xmlns:a16="http://schemas.microsoft.com/office/drawing/2014/main" id="{232828BA-2B2E-C94C-84C3-97194C0BF245}"/>
                  </a:ext>
                </a:extLst>
              </p:cNvPr>
              <p:cNvSpPr>
                <a:spLocks noChangeArrowheads="1"/>
              </p:cNvSpPr>
              <p:nvPr/>
            </p:nvSpPr>
            <p:spPr bwMode="auto">
              <a:xfrm>
                <a:off x="11649" y="5568"/>
                <a:ext cx="1420" cy="54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tr-TR" altLang="tr-TR" sz="900">
                    <a:latin typeface="Arial" panose="020B0604020202020204" pitchFamily="34" charset="0"/>
                  </a:rPr>
                  <a:t>Kişisel Yaşam Biçimi</a:t>
                </a:r>
                <a:endParaRPr lang="en-US" altLang="tr-TR"/>
              </a:p>
            </p:txBody>
          </p:sp>
        </p:grpSp>
      </p:grpSp>
    </p:spTree>
    <p:extLst>
      <p:ext uri="{BB962C8B-B14F-4D97-AF65-F5344CB8AC3E}">
        <p14:creationId xmlns:p14="http://schemas.microsoft.com/office/powerpoint/2010/main" val="3716462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2CD64C12-D75C-3E4B-B37E-2296D433F461}"/>
              </a:ext>
            </a:extLst>
          </p:cNvPr>
          <p:cNvSpPr>
            <a:spLocks noGrp="1" noChangeArrowheads="1"/>
          </p:cNvSpPr>
          <p:nvPr>
            <p:ph type="title"/>
          </p:nvPr>
        </p:nvSpPr>
        <p:spPr/>
        <p:txBody>
          <a:bodyPr/>
          <a:lstStyle/>
          <a:p>
            <a:pPr>
              <a:defRPr/>
            </a:pPr>
            <a:r>
              <a:rPr lang="tr-TR"/>
              <a:t>Tüketicilerde Öğrenme</a:t>
            </a:r>
            <a:endParaRPr lang="en-US"/>
          </a:p>
        </p:txBody>
      </p:sp>
      <p:sp>
        <p:nvSpPr>
          <p:cNvPr id="12291" name="Rectangle 3">
            <a:extLst>
              <a:ext uri="{FF2B5EF4-FFF2-40B4-BE49-F238E27FC236}">
                <a16:creationId xmlns:a16="http://schemas.microsoft.com/office/drawing/2014/main" id="{83A2C6DD-52DF-254B-AB1D-A2E3BFD814D8}"/>
              </a:ext>
            </a:extLst>
          </p:cNvPr>
          <p:cNvSpPr>
            <a:spLocks noGrp="1" noChangeArrowheads="1"/>
          </p:cNvSpPr>
          <p:nvPr>
            <p:ph type="body" idx="1"/>
          </p:nvPr>
        </p:nvSpPr>
        <p:spPr/>
        <p:txBody>
          <a:bodyPr/>
          <a:lstStyle/>
          <a:p>
            <a:pPr>
              <a:defRPr/>
            </a:pPr>
            <a:r>
              <a:rPr lang="tr-TR"/>
              <a:t>Pazarlamacılar tüketicilere</a:t>
            </a:r>
            <a:endParaRPr lang="en-US"/>
          </a:p>
          <a:p>
            <a:pPr lvl="1">
              <a:defRPr/>
            </a:pPr>
            <a:r>
              <a:rPr lang="tr-TR"/>
              <a:t>Nereden ürün/hizmet alacaklarını</a:t>
            </a:r>
            <a:endParaRPr lang="en-US"/>
          </a:p>
          <a:p>
            <a:pPr lvl="1">
              <a:defRPr/>
            </a:pPr>
            <a:r>
              <a:rPr lang="tr-TR"/>
              <a:t>Nasıl Kullanılacağını</a:t>
            </a:r>
            <a:endParaRPr lang="en-US"/>
          </a:p>
          <a:p>
            <a:pPr lvl="1">
              <a:defRPr/>
            </a:pPr>
            <a:r>
              <a:rPr lang="tr-TR"/>
              <a:t>Nasıl Koruyacaklarını </a:t>
            </a:r>
            <a:endParaRPr lang="en-US"/>
          </a:p>
          <a:p>
            <a:pPr lvl="1">
              <a:defRPr/>
            </a:pPr>
            <a:r>
              <a:rPr lang="tr-TR"/>
              <a:t>Kullanım sonrası ne yapacaklarını </a:t>
            </a:r>
          </a:p>
          <a:p>
            <a:pPr lvl="1">
              <a:buFontTx/>
              <a:buNone/>
              <a:defRPr/>
            </a:pPr>
            <a:r>
              <a:rPr lang="tr-TR"/>
              <a:t>	öğretmek zorundadırlar</a:t>
            </a:r>
          </a:p>
          <a:p>
            <a:pPr lvl="1">
              <a:buFontTx/>
              <a:buNone/>
              <a:defRPr/>
            </a:pPr>
            <a:endParaRPr lang="en-US"/>
          </a:p>
        </p:txBody>
      </p:sp>
    </p:spTree>
    <p:extLst>
      <p:ext uri="{BB962C8B-B14F-4D97-AF65-F5344CB8AC3E}">
        <p14:creationId xmlns:p14="http://schemas.microsoft.com/office/powerpoint/2010/main" val="92846936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948769AE-C9E4-FB4D-B99F-ACDD3B46198B}"/>
              </a:ext>
            </a:extLst>
          </p:cNvPr>
          <p:cNvSpPr>
            <a:spLocks noGrp="1" noChangeArrowheads="1"/>
          </p:cNvSpPr>
          <p:nvPr>
            <p:ph type="title"/>
          </p:nvPr>
        </p:nvSpPr>
        <p:spPr/>
        <p:txBody>
          <a:bodyPr/>
          <a:lstStyle/>
          <a:p>
            <a:pPr>
              <a:defRPr/>
            </a:pPr>
            <a:r>
              <a:rPr lang="tr-TR"/>
              <a:t>Öğrenme ve Kuramları</a:t>
            </a:r>
            <a:endParaRPr lang="en-US"/>
          </a:p>
        </p:txBody>
      </p:sp>
      <p:sp>
        <p:nvSpPr>
          <p:cNvPr id="15363" name="Rectangle 3">
            <a:extLst>
              <a:ext uri="{FF2B5EF4-FFF2-40B4-BE49-F238E27FC236}">
                <a16:creationId xmlns:a16="http://schemas.microsoft.com/office/drawing/2014/main" id="{C166BB87-3B72-C048-B660-D7D98788A60D}"/>
              </a:ext>
            </a:extLst>
          </p:cNvPr>
          <p:cNvSpPr>
            <a:spLocks noGrp="1" noChangeArrowheads="1"/>
          </p:cNvSpPr>
          <p:nvPr>
            <p:ph type="body" idx="1"/>
          </p:nvPr>
        </p:nvSpPr>
        <p:spPr/>
        <p:txBody>
          <a:bodyPr/>
          <a:lstStyle/>
          <a:p>
            <a:pPr>
              <a:defRPr/>
            </a:pPr>
            <a:r>
              <a:rPr lang="tr-TR"/>
              <a:t>Öğrenme: </a:t>
            </a:r>
          </a:p>
          <a:p>
            <a:pPr lvl="1">
              <a:defRPr/>
            </a:pPr>
            <a:r>
              <a:rPr lang="tr-TR"/>
              <a:t>davranışlarda meydana gelen bir değişiklik</a:t>
            </a:r>
          </a:p>
          <a:p>
            <a:pPr lvl="1">
              <a:defRPr/>
            </a:pPr>
            <a:r>
              <a:rPr lang="tr-TR"/>
              <a:t>Tekrarlar ya da yaşantılar sonucunda meydana gelen değişiklik</a:t>
            </a:r>
          </a:p>
          <a:p>
            <a:pPr lvl="1">
              <a:defRPr/>
            </a:pPr>
            <a:r>
              <a:rPr lang="tr-TR"/>
              <a:t>Uzun süreli olması gerekir. </a:t>
            </a:r>
          </a:p>
          <a:p>
            <a:pPr>
              <a:defRPr/>
            </a:pPr>
            <a:r>
              <a:rPr lang="tr-TR"/>
              <a:t>Tüketici davranışları açısından; </a:t>
            </a:r>
          </a:p>
          <a:p>
            <a:pPr lvl="1">
              <a:defRPr/>
            </a:pPr>
            <a:r>
              <a:rPr lang="tr-TR"/>
              <a:t>Ürünler ve markalar ile ilgili olarak algılamalarda, düşüncelerde ve eylemlerde meydana gelen değişiklik</a:t>
            </a:r>
            <a:endParaRPr lang="en-US"/>
          </a:p>
        </p:txBody>
      </p:sp>
    </p:spTree>
    <p:extLst>
      <p:ext uri="{BB962C8B-B14F-4D97-AF65-F5344CB8AC3E}">
        <p14:creationId xmlns:p14="http://schemas.microsoft.com/office/powerpoint/2010/main" val="3546594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DB2209E-B399-D349-9356-5033ACA4A571}"/>
              </a:ext>
            </a:extLst>
          </p:cNvPr>
          <p:cNvSpPr>
            <a:spLocks noGrp="1" noChangeArrowheads="1"/>
          </p:cNvSpPr>
          <p:nvPr>
            <p:ph type="title"/>
          </p:nvPr>
        </p:nvSpPr>
        <p:spPr/>
        <p:txBody>
          <a:bodyPr/>
          <a:lstStyle/>
          <a:p>
            <a:pPr>
              <a:defRPr/>
            </a:pPr>
            <a:endParaRPr lang="tr-TR"/>
          </a:p>
        </p:txBody>
      </p:sp>
      <p:sp>
        <p:nvSpPr>
          <p:cNvPr id="16387" name="Rectangle 3">
            <a:extLst>
              <a:ext uri="{FF2B5EF4-FFF2-40B4-BE49-F238E27FC236}">
                <a16:creationId xmlns:a16="http://schemas.microsoft.com/office/drawing/2014/main" id="{5B8E7F1B-B58D-E84D-8AD4-777E93FA49A0}"/>
              </a:ext>
            </a:extLst>
          </p:cNvPr>
          <p:cNvSpPr>
            <a:spLocks noGrp="1" noChangeArrowheads="1"/>
          </p:cNvSpPr>
          <p:nvPr>
            <p:ph type="body" idx="1"/>
          </p:nvPr>
        </p:nvSpPr>
        <p:spPr/>
        <p:txBody>
          <a:bodyPr/>
          <a:lstStyle/>
          <a:p>
            <a:pPr>
              <a:defRPr/>
            </a:pPr>
            <a:r>
              <a:rPr lang="tr-TR"/>
              <a:t>Öğrenme Kuramları</a:t>
            </a:r>
          </a:p>
          <a:p>
            <a:pPr lvl="1">
              <a:defRPr/>
            </a:pPr>
            <a:r>
              <a:rPr lang="tr-TR"/>
              <a:t>Davranışsal Öğrenme</a:t>
            </a:r>
          </a:p>
          <a:p>
            <a:pPr lvl="2">
              <a:defRPr/>
            </a:pPr>
            <a:r>
              <a:rPr lang="tr-TR"/>
              <a:t>Tepkisel öğrenme</a:t>
            </a:r>
          </a:p>
          <a:p>
            <a:pPr lvl="2">
              <a:defRPr/>
            </a:pPr>
            <a:r>
              <a:rPr lang="tr-TR"/>
              <a:t>Edimsel Öğrenme</a:t>
            </a:r>
          </a:p>
          <a:p>
            <a:pPr lvl="1">
              <a:defRPr/>
            </a:pPr>
            <a:r>
              <a:rPr lang="tr-TR"/>
              <a:t>Bilişsel Öğrenme</a:t>
            </a:r>
            <a:endParaRPr lang="en-US"/>
          </a:p>
        </p:txBody>
      </p:sp>
    </p:spTree>
    <p:extLst>
      <p:ext uri="{BB962C8B-B14F-4D97-AF65-F5344CB8AC3E}">
        <p14:creationId xmlns:p14="http://schemas.microsoft.com/office/powerpoint/2010/main" val="686423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BFAFF7BD-886F-8E41-988D-BAF590DF67F4}"/>
              </a:ext>
            </a:extLst>
          </p:cNvPr>
          <p:cNvSpPr>
            <a:spLocks noGrp="1" noChangeArrowheads="1"/>
          </p:cNvSpPr>
          <p:nvPr>
            <p:ph type="title"/>
          </p:nvPr>
        </p:nvSpPr>
        <p:spPr>
          <a:xfrm>
            <a:off x="1981200" y="158751"/>
            <a:ext cx="8229600" cy="1012825"/>
          </a:xfrm>
        </p:spPr>
        <p:txBody>
          <a:bodyPr/>
          <a:lstStyle/>
          <a:p>
            <a:pPr>
              <a:defRPr/>
            </a:pPr>
            <a:r>
              <a:rPr lang="tr-TR"/>
              <a:t>Tepkisel Koşullanma</a:t>
            </a:r>
            <a:endParaRPr lang="en-US"/>
          </a:p>
        </p:txBody>
      </p:sp>
      <p:sp>
        <p:nvSpPr>
          <p:cNvPr id="17411" name="Rectangle 3">
            <a:extLst>
              <a:ext uri="{FF2B5EF4-FFF2-40B4-BE49-F238E27FC236}">
                <a16:creationId xmlns:a16="http://schemas.microsoft.com/office/drawing/2014/main" id="{515D70D1-E7BE-E14C-8EC3-91155545955B}"/>
              </a:ext>
            </a:extLst>
          </p:cNvPr>
          <p:cNvSpPr>
            <a:spLocks noGrp="1" noChangeArrowheads="1"/>
          </p:cNvSpPr>
          <p:nvPr>
            <p:ph type="body" idx="1"/>
          </p:nvPr>
        </p:nvSpPr>
        <p:spPr>
          <a:xfrm>
            <a:off x="2438400" y="1600200"/>
            <a:ext cx="7772400" cy="5068888"/>
          </a:xfrm>
        </p:spPr>
        <p:txBody>
          <a:bodyPr/>
          <a:lstStyle/>
          <a:p>
            <a:pPr>
              <a:buFont typeface="Wingdings" pitchFamily="2" charset="2"/>
              <a:buNone/>
              <a:defRPr/>
            </a:pPr>
            <a:r>
              <a:rPr lang="en-US"/>
              <a:t>  </a:t>
            </a:r>
          </a:p>
        </p:txBody>
      </p:sp>
      <p:sp>
        <p:nvSpPr>
          <p:cNvPr id="58372" name="Rectangle 4">
            <a:extLst>
              <a:ext uri="{FF2B5EF4-FFF2-40B4-BE49-F238E27FC236}">
                <a16:creationId xmlns:a16="http://schemas.microsoft.com/office/drawing/2014/main" id="{D4960577-AD81-C044-B035-5B25FFB92A03}"/>
              </a:ext>
            </a:extLst>
          </p:cNvPr>
          <p:cNvSpPr>
            <a:spLocks noChangeArrowheads="1"/>
          </p:cNvSpPr>
          <p:nvPr/>
        </p:nvSpPr>
        <p:spPr bwMode="auto">
          <a:xfrm>
            <a:off x="2495550" y="2492375"/>
            <a:ext cx="2870200" cy="800100"/>
          </a:xfrm>
          <a:prstGeom prst="rect">
            <a:avLst/>
          </a:prstGeom>
          <a:solidFill>
            <a:schemeClr val="accent1"/>
          </a:solidFill>
          <a:ln w="9525">
            <a:solidFill>
              <a:schemeClr val="tx1"/>
            </a:solidFill>
            <a:miter lim="800000"/>
            <a:headEnd/>
            <a:tailEnd/>
          </a:ln>
        </p:spPr>
        <p:txBody>
          <a:bodyPr anchor="ct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tr-TR" altLang="tr-TR" sz="2000" b="1">
                <a:latin typeface="Times New Roman" panose="02020603050405020304" pitchFamily="18" charset="0"/>
              </a:rPr>
              <a:t>Koşulsuz Uyarıcı</a:t>
            </a:r>
          </a:p>
          <a:p>
            <a:pPr algn="ctr"/>
            <a:r>
              <a:rPr lang="tr-TR" altLang="tr-TR" sz="2000" b="1">
                <a:latin typeface="Times New Roman" panose="02020603050405020304" pitchFamily="18" charset="0"/>
              </a:rPr>
              <a:t>Yiyecek</a:t>
            </a:r>
            <a:endParaRPr lang="en-US" altLang="tr-TR" sz="2000">
              <a:latin typeface="Times New Roman" panose="02020603050405020304" pitchFamily="18" charset="0"/>
            </a:endParaRPr>
          </a:p>
        </p:txBody>
      </p:sp>
      <p:sp>
        <p:nvSpPr>
          <p:cNvPr id="58373" name="Rectangle 5">
            <a:extLst>
              <a:ext uri="{FF2B5EF4-FFF2-40B4-BE49-F238E27FC236}">
                <a16:creationId xmlns:a16="http://schemas.microsoft.com/office/drawing/2014/main" id="{3691B9F0-E301-7C46-B8FC-9C6DF89A2BB9}"/>
              </a:ext>
            </a:extLst>
          </p:cNvPr>
          <p:cNvSpPr>
            <a:spLocks noChangeArrowheads="1"/>
          </p:cNvSpPr>
          <p:nvPr/>
        </p:nvSpPr>
        <p:spPr bwMode="auto">
          <a:xfrm>
            <a:off x="2495550" y="1268413"/>
            <a:ext cx="2870200" cy="800100"/>
          </a:xfrm>
          <a:prstGeom prst="rect">
            <a:avLst/>
          </a:prstGeom>
          <a:solidFill>
            <a:schemeClr val="accent1"/>
          </a:solidFill>
          <a:ln w="9525">
            <a:solidFill>
              <a:schemeClr val="tx1"/>
            </a:solidFill>
            <a:miter lim="800000"/>
            <a:headEnd/>
            <a:tailEnd/>
          </a:ln>
        </p:spPr>
        <p:txBody>
          <a:bodyPr anchor="ct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tr-TR" altLang="tr-TR" sz="2000" b="1">
                <a:latin typeface="Times New Roman" panose="02020603050405020304" pitchFamily="18" charset="0"/>
              </a:rPr>
              <a:t>Nötr Uyarıcı</a:t>
            </a:r>
            <a:endParaRPr lang="en-US" altLang="tr-TR" sz="2000" b="1">
              <a:latin typeface="Times New Roman" panose="02020603050405020304" pitchFamily="18" charset="0"/>
            </a:endParaRPr>
          </a:p>
          <a:p>
            <a:pPr algn="ctr"/>
            <a:r>
              <a:rPr lang="tr-TR" altLang="tr-TR" sz="2000">
                <a:latin typeface="Times New Roman" panose="02020603050405020304" pitchFamily="18" charset="0"/>
              </a:rPr>
              <a:t>Zil</a:t>
            </a:r>
            <a:endParaRPr lang="en-US" altLang="tr-TR" sz="2000">
              <a:latin typeface="Times New Roman" panose="02020603050405020304" pitchFamily="18" charset="0"/>
            </a:endParaRPr>
          </a:p>
        </p:txBody>
      </p:sp>
      <p:sp>
        <p:nvSpPr>
          <p:cNvPr id="58374" name="Rectangle 6">
            <a:extLst>
              <a:ext uri="{FF2B5EF4-FFF2-40B4-BE49-F238E27FC236}">
                <a16:creationId xmlns:a16="http://schemas.microsoft.com/office/drawing/2014/main" id="{BFE32335-2A50-3248-8B97-31CA214BCDB3}"/>
              </a:ext>
            </a:extLst>
          </p:cNvPr>
          <p:cNvSpPr>
            <a:spLocks noChangeArrowheads="1"/>
          </p:cNvSpPr>
          <p:nvPr/>
        </p:nvSpPr>
        <p:spPr bwMode="auto">
          <a:xfrm>
            <a:off x="7391400" y="2492375"/>
            <a:ext cx="2870200" cy="800100"/>
          </a:xfrm>
          <a:prstGeom prst="rect">
            <a:avLst/>
          </a:prstGeom>
          <a:solidFill>
            <a:schemeClr val="folHlink"/>
          </a:solidFill>
          <a:ln w="9525">
            <a:solidFill>
              <a:schemeClr val="tx1"/>
            </a:solidFill>
            <a:miter lim="800000"/>
            <a:headEnd/>
            <a:tailEnd/>
          </a:ln>
        </p:spPr>
        <p:txBody>
          <a:bodyPr anchor="ct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tr-TR" altLang="tr-TR" sz="2000" b="1">
                <a:latin typeface="Times New Roman" panose="02020603050405020304" pitchFamily="18" charset="0"/>
              </a:rPr>
              <a:t>Koşulsuz Tepki</a:t>
            </a:r>
            <a:endParaRPr lang="en-US" altLang="tr-TR" sz="2000" b="1">
              <a:latin typeface="Times New Roman" panose="02020603050405020304" pitchFamily="18" charset="0"/>
            </a:endParaRPr>
          </a:p>
          <a:p>
            <a:pPr algn="ctr"/>
            <a:r>
              <a:rPr lang="tr-TR" altLang="tr-TR" sz="2000">
                <a:latin typeface="Times New Roman" panose="02020603050405020304" pitchFamily="18" charset="0"/>
              </a:rPr>
              <a:t>Salya</a:t>
            </a:r>
            <a:endParaRPr lang="en-US" altLang="tr-TR" sz="2000">
              <a:latin typeface="Times New Roman" panose="02020603050405020304" pitchFamily="18" charset="0"/>
            </a:endParaRPr>
          </a:p>
        </p:txBody>
      </p:sp>
      <p:sp>
        <p:nvSpPr>
          <p:cNvPr id="58375" name="Rectangle 7">
            <a:extLst>
              <a:ext uri="{FF2B5EF4-FFF2-40B4-BE49-F238E27FC236}">
                <a16:creationId xmlns:a16="http://schemas.microsoft.com/office/drawing/2014/main" id="{53D2C562-C562-B649-B30D-3617B4D46B8E}"/>
              </a:ext>
            </a:extLst>
          </p:cNvPr>
          <p:cNvSpPr>
            <a:spLocks noChangeArrowheads="1"/>
          </p:cNvSpPr>
          <p:nvPr/>
        </p:nvSpPr>
        <p:spPr bwMode="auto">
          <a:xfrm>
            <a:off x="2495550" y="4724400"/>
            <a:ext cx="2870200" cy="800100"/>
          </a:xfrm>
          <a:prstGeom prst="rect">
            <a:avLst/>
          </a:prstGeom>
          <a:solidFill>
            <a:schemeClr val="accent1"/>
          </a:solidFill>
          <a:ln w="9525">
            <a:solidFill>
              <a:schemeClr val="tx1"/>
            </a:solidFill>
            <a:miter lim="800000"/>
            <a:headEnd/>
            <a:tailEnd/>
          </a:ln>
        </p:spPr>
        <p:txBody>
          <a:bodyPr anchor="ct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tr-TR" altLang="tr-TR" sz="2000" b="1">
                <a:latin typeface="Times New Roman" panose="02020603050405020304" pitchFamily="18" charset="0"/>
              </a:rPr>
              <a:t>Koşullu Uyarıcı</a:t>
            </a:r>
            <a:endParaRPr lang="en-US" altLang="tr-TR" sz="2000" b="1">
              <a:latin typeface="Times New Roman" panose="02020603050405020304" pitchFamily="18" charset="0"/>
            </a:endParaRPr>
          </a:p>
          <a:p>
            <a:pPr algn="ctr"/>
            <a:r>
              <a:rPr lang="tr-TR" altLang="tr-TR" sz="2000">
                <a:latin typeface="Times New Roman" panose="02020603050405020304" pitchFamily="18" charset="0"/>
              </a:rPr>
              <a:t>Zil</a:t>
            </a:r>
            <a:endParaRPr lang="en-US" altLang="tr-TR" sz="2000">
              <a:latin typeface="Times New Roman" panose="02020603050405020304" pitchFamily="18" charset="0"/>
            </a:endParaRPr>
          </a:p>
        </p:txBody>
      </p:sp>
      <p:sp>
        <p:nvSpPr>
          <p:cNvPr id="58376" name="Rectangle 8">
            <a:extLst>
              <a:ext uri="{FF2B5EF4-FFF2-40B4-BE49-F238E27FC236}">
                <a16:creationId xmlns:a16="http://schemas.microsoft.com/office/drawing/2014/main" id="{7E37C499-B6B1-8549-A0E9-6364AFD3B2CB}"/>
              </a:ext>
            </a:extLst>
          </p:cNvPr>
          <p:cNvSpPr>
            <a:spLocks noChangeArrowheads="1"/>
          </p:cNvSpPr>
          <p:nvPr/>
        </p:nvSpPr>
        <p:spPr bwMode="auto">
          <a:xfrm>
            <a:off x="7319963" y="4724400"/>
            <a:ext cx="2870200" cy="800100"/>
          </a:xfrm>
          <a:prstGeom prst="rect">
            <a:avLst/>
          </a:prstGeom>
          <a:solidFill>
            <a:schemeClr val="folHlink"/>
          </a:solidFill>
          <a:ln w="9525">
            <a:solidFill>
              <a:schemeClr val="tx1"/>
            </a:solidFill>
            <a:miter lim="800000"/>
            <a:headEnd/>
            <a:tailEnd/>
          </a:ln>
        </p:spPr>
        <p:txBody>
          <a:bodyPr anchor="ct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tr-TR" altLang="tr-TR" sz="2000" b="1">
                <a:latin typeface="Times New Roman" panose="02020603050405020304" pitchFamily="18" charset="0"/>
              </a:rPr>
              <a:t>Koşulsuz Tepki</a:t>
            </a:r>
            <a:endParaRPr lang="en-US" altLang="tr-TR" sz="2000" b="1">
              <a:latin typeface="Times New Roman" panose="02020603050405020304" pitchFamily="18" charset="0"/>
            </a:endParaRPr>
          </a:p>
          <a:p>
            <a:pPr algn="ctr"/>
            <a:r>
              <a:rPr lang="tr-TR" altLang="tr-TR" sz="2000">
                <a:latin typeface="Times New Roman" panose="02020603050405020304" pitchFamily="18" charset="0"/>
              </a:rPr>
              <a:t>Salya</a:t>
            </a:r>
            <a:endParaRPr lang="en-US" altLang="tr-TR" sz="2000">
              <a:latin typeface="Times New Roman" panose="02020603050405020304" pitchFamily="18" charset="0"/>
            </a:endParaRPr>
          </a:p>
        </p:txBody>
      </p:sp>
      <p:cxnSp>
        <p:nvCxnSpPr>
          <p:cNvPr id="58377" name="AutoShape 9">
            <a:extLst>
              <a:ext uri="{FF2B5EF4-FFF2-40B4-BE49-F238E27FC236}">
                <a16:creationId xmlns:a16="http://schemas.microsoft.com/office/drawing/2014/main" id="{6ACA184C-6ADA-5347-B001-80B8BF5A9898}"/>
              </a:ext>
            </a:extLst>
          </p:cNvPr>
          <p:cNvCxnSpPr>
            <a:cxnSpLocks noChangeShapeType="1"/>
            <a:stCxn id="58375" idx="3"/>
            <a:endCxn id="58376" idx="1"/>
          </p:cNvCxnSpPr>
          <p:nvPr/>
        </p:nvCxnSpPr>
        <p:spPr bwMode="auto">
          <a:xfrm>
            <a:off x="5365751" y="5124450"/>
            <a:ext cx="1954213" cy="0"/>
          </a:xfrm>
          <a:prstGeom prst="straightConnector1">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8378" name="AutoShape 10">
            <a:extLst>
              <a:ext uri="{FF2B5EF4-FFF2-40B4-BE49-F238E27FC236}">
                <a16:creationId xmlns:a16="http://schemas.microsoft.com/office/drawing/2014/main" id="{8B5EAA7E-B60B-7B48-B1AB-A7EF6F84BF6B}"/>
              </a:ext>
            </a:extLst>
          </p:cNvPr>
          <p:cNvCxnSpPr>
            <a:cxnSpLocks noChangeShapeType="1"/>
            <a:stCxn id="58372" idx="3"/>
            <a:endCxn id="58374" idx="1"/>
          </p:cNvCxnSpPr>
          <p:nvPr/>
        </p:nvCxnSpPr>
        <p:spPr bwMode="auto">
          <a:xfrm>
            <a:off x="5365750" y="2892425"/>
            <a:ext cx="2025650" cy="0"/>
          </a:xfrm>
          <a:prstGeom prst="straightConnector1">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8379" name="Rectangle 11">
            <a:extLst>
              <a:ext uri="{FF2B5EF4-FFF2-40B4-BE49-F238E27FC236}">
                <a16:creationId xmlns:a16="http://schemas.microsoft.com/office/drawing/2014/main" id="{9A324D7C-CFF8-234F-9685-959FAFAFDFDD}"/>
              </a:ext>
            </a:extLst>
          </p:cNvPr>
          <p:cNvSpPr>
            <a:spLocks noChangeArrowheads="1"/>
          </p:cNvSpPr>
          <p:nvPr/>
        </p:nvSpPr>
        <p:spPr bwMode="auto">
          <a:xfrm>
            <a:off x="7319963" y="1268413"/>
            <a:ext cx="2870200" cy="800100"/>
          </a:xfrm>
          <a:prstGeom prst="rect">
            <a:avLst/>
          </a:prstGeom>
          <a:solidFill>
            <a:schemeClr val="folHlink"/>
          </a:solidFill>
          <a:ln w="9525">
            <a:solidFill>
              <a:schemeClr val="tx1"/>
            </a:solidFill>
            <a:miter lim="800000"/>
            <a:headEnd/>
            <a:tailEnd/>
          </a:ln>
        </p:spPr>
        <p:txBody>
          <a:bodyPr anchor="ct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tr-TR" altLang="tr-TR" sz="2000" b="1">
                <a:latin typeface="Times New Roman" panose="02020603050405020304" pitchFamily="18" charset="0"/>
              </a:rPr>
              <a:t>Tepki Yok</a:t>
            </a:r>
            <a:endParaRPr lang="en-US" altLang="tr-TR" sz="2000">
              <a:latin typeface="Times New Roman" panose="02020603050405020304" pitchFamily="18" charset="0"/>
            </a:endParaRPr>
          </a:p>
        </p:txBody>
      </p:sp>
      <p:cxnSp>
        <p:nvCxnSpPr>
          <p:cNvPr id="58380" name="AutoShape 12">
            <a:extLst>
              <a:ext uri="{FF2B5EF4-FFF2-40B4-BE49-F238E27FC236}">
                <a16:creationId xmlns:a16="http://schemas.microsoft.com/office/drawing/2014/main" id="{2F56B042-E176-5C43-B337-0758733BBE64}"/>
              </a:ext>
            </a:extLst>
          </p:cNvPr>
          <p:cNvCxnSpPr>
            <a:cxnSpLocks noChangeShapeType="1"/>
            <a:stCxn id="58373" idx="3"/>
            <a:endCxn id="58379" idx="1"/>
          </p:cNvCxnSpPr>
          <p:nvPr/>
        </p:nvCxnSpPr>
        <p:spPr bwMode="auto">
          <a:xfrm>
            <a:off x="5365751" y="1668463"/>
            <a:ext cx="1954213" cy="0"/>
          </a:xfrm>
          <a:prstGeom prst="straightConnector1">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8381" name="Rectangle 13">
            <a:extLst>
              <a:ext uri="{FF2B5EF4-FFF2-40B4-BE49-F238E27FC236}">
                <a16:creationId xmlns:a16="http://schemas.microsoft.com/office/drawing/2014/main" id="{9C135E7A-C101-AF43-854A-18F453D8C973}"/>
              </a:ext>
            </a:extLst>
          </p:cNvPr>
          <p:cNvSpPr>
            <a:spLocks noChangeArrowheads="1"/>
          </p:cNvSpPr>
          <p:nvPr/>
        </p:nvSpPr>
        <p:spPr bwMode="auto">
          <a:xfrm>
            <a:off x="2495550" y="3571875"/>
            <a:ext cx="2952750" cy="800100"/>
          </a:xfrm>
          <a:prstGeom prst="rect">
            <a:avLst/>
          </a:prstGeom>
          <a:solidFill>
            <a:schemeClr val="accent1"/>
          </a:solidFill>
          <a:ln w="9525">
            <a:solidFill>
              <a:schemeClr val="tx1"/>
            </a:solidFill>
            <a:miter lim="800000"/>
            <a:headEnd/>
            <a:tailEnd/>
          </a:ln>
        </p:spPr>
        <p:txBody>
          <a:bodyPr anchor="ct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tr-TR" altLang="tr-TR" sz="2000" b="1">
                <a:latin typeface="Times New Roman" panose="02020603050405020304" pitchFamily="18" charset="0"/>
              </a:rPr>
              <a:t>Nötr ve Koşulsuz Uyarıcı</a:t>
            </a:r>
          </a:p>
          <a:p>
            <a:pPr algn="ctr"/>
            <a:r>
              <a:rPr lang="tr-TR" altLang="tr-TR" sz="2000" b="1">
                <a:latin typeface="Times New Roman" panose="02020603050405020304" pitchFamily="18" charset="0"/>
              </a:rPr>
              <a:t>Zil ve Yiyecek</a:t>
            </a:r>
            <a:endParaRPr lang="en-US" altLang="tr-TR" sz="2000">
              <a:latin typeface="Times New Roman" panose="02020603050405020304" pitchFamily="18" charset="0"/>
            </a:endParaRPr>
          </a:p>
        </p:txBody>
      </p:sp>
      <p:sp>
        <p:nvSpPr>
          <p:cNvPr id="58382" name="Rectangle 14">
            <a:extLst>
              <a:ext uri="{FF2B5EF4-FFF2-40B4-BE49-F238E27FC236}">
                <a16:creationId xmlns:a16="http://schemas.microsoft.com/office/drawing/2014/main" id="{5587A42E-F919-2B49-BB13-93B0E7D2007B}"/>
              </a:ext>
            </a:extLst>
          </p:cNvPr>
          <p:cNvSpPr>
            <a:spLocks noChangeArrowheads="1"/>
          </p:cNvSpPr>
          <p:nvPr/>
        </p:nvSpPr>
        <p:spPr bwMode="auto">
          <a:xfrm>
            <a:off x="7464425" y="3716338"/>
            <a:ext cx="2870200" cy="800100"/>
          </a:xfrm>
          <a:prstGeom prst="rect">
            <a:avLst/>
          </a:prstGeom>
          <a:solidFill>
            <a:schemeClr val="folHlink"/>
          </a:solidFill>
          <a:ln w="9525">
            <a:solidFill>
              <a:schemeClr val="tx1"/>
            </a:solidFill>
            <a:miter lim="800000"/>
            <a:headEnd/>
            <a:tailEnd/>
          </a:ln>
        </p:spPr>
        <p:txBody>
          <a:bodyPr anchor="ct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tr-TR" altLang="tr-TR" sz="2000" b="1">
                <a:latin typeface="Times New Roman" panose="02020603050405020304" pitchFamily="18" charset="0"/>
              </a:rPr>
              <a:t>Koşulsuz Tepki</a:t>
            </a:r>
            <a:endParaRPr lang="en-US" altLang="tr-TR" sz="2000" b="1">
              <a:latin typeface="Times New Roman" panose="02020603050405020304" pitchFamily="18" charset="0"/>
            </a:endParaRPr>
          </a:p>
          <a:p>
            <a:pPr algn="ctr"/>
            <a:r>
              <a:rPr lang="tr-TR" altLang="tr-TR" sz="2000">
                <a:latin typeface="Times New Roman" panose="02020603050405020304" pitchFamily="18" charset="0"/>
              </a:rPr>
              <a:t>Salya</a:t>
            </a:r>
            <a:endParaRPr lang="en-US" altLang="tr-TR" sz="2000">
              <a:latin typeface="Times New Roman" panose="02020603050405020304" pitchFamily="18" charset="0"/>
            </a:endParaRPr>
          </a:p>
        </p:txBody>
      </p:sp>
      <p:cxnSp>
        <p:nvCxnSpPr>
          <p:cNvPr id="58383" name="AutoShape 15">
            <a:extLst>
              <a:ext uri="{FF2B5EF4-FFF2-40B4-BE49-F238E27FC236}">
                <a16:creationId xmlns:a16="http://schemas.microsoft.com/office/drawing/2014/main" id="{44155FCC-5973-E54C-8839-09E817818886}"/>
              </a:ext>
            </a:extLst>
          </p:cNvPr>
          <p:cNvCxnSpPr>
            <a:cxnSpLocks noChangeShapeType="1"/>
          </p:cNvCxnSpPr>
          <p:nvPr/>
        </p:nvCxnSpPr>
        <p:spPr bwMode="auto">
          <a:xfrm>
            <a:off x="5519738" y="4003675"/>
            <a:ext cx="1803400" cy="0"/>
          </a:xfrm>
          <a:prstGeom prst="straightConnector1">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8384" name="Text Box 16">
            <a:extLst>
              <a:ext uri="{FF2B5EF4-FFF2-40B4-BE49-F238E27FC236}">
                <a16:creationId xmlns:a16="http://schemas.microsoft.com/office/drawing/2014/main" id="{03B689B5-8CB8-1544-9898-F289FBE722E6}"/>
              </a:ext>
            </a:extLst>
          </p:cNvPr>
          <p:cNvSpPr txBox="1">
            <a:spLocks noChangeArrowheads="1"/>
          </p:cNvSpPr>
          <p:nvPr/>
        </p:nvSpPr>
        <p:spPr bwMode="auto">
          <a:xfrm>
            <a:off x="3287714" y="5516563"/>
            <a:ext cx="6624637" cy="119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spcBef>
                <a:spcPct val="50000"/>
              </a:spcBef>
            </a:pPr>
            <a:r>
              <a:rPr lang="tr-TR" altLang="tr-TR" u="sng">
                <a:latin typeface="Arial" panose="020B0604020202020204" pitchFamily="34" charset="0"/>
              </a:rPr>
              <a:t>Tekrar:Tepkisel Koşullanma yoluyla öğrenmede tekrar gerekir</a:t>
            </a:r>
            <a:endParaRPr lang="tr-TR" altLang="tr-TR">
              <a:latin typeface="Arial" panose="020B0604020202020204" pitchFamily="34" charset="0"/>
            </a:endParaRPr>
          </a:p>
          <a:p>
            <a:pPr eaLnBrk="1" hangingPunct="1">
              <a:spcBef>
                <a:spcPct val="50000"/>
              </a:spcBef>
            </a:pPr>
            <a:r>
              <a:rPr lang="tr-TR" altLang="tr-TR" u="sng">
                <a:latin typeface="Arial" panose="020B0604020202020204" pitchFamily="34" charset="0"/>
              </a:rPr>
              <a:t>Genelleme: Benzer uyarıcılara da aynı tepkini verilmesi</a:t>
            </a:r>
          </a:p>
          <a:p>
            <a:pPr eaLnBrk="1" hangingPunct="1">
              <a:spcBef>
                <a:spcPct val="50000"/>
              </a:spcBef>
            </a:pPr>
            <a:r>
              <a:rPr lang="tr-TR" altLang="tr-TR" u="sng">
                <a:latin typeface="Arial" panose="020B0604020202020204" pitchFamily="34" charset="0"/>
              </a:rPr>
              <a:t>Ayrıt etme: Benzer uyarıcılar arasından birini seçme</a:t>
            </a:r>
            <a:endParaRPr lang="en-US" altLang="tr-TR" u="sng">
              <a:latin typeface="Arial" panose="020B0604020202020204" pitchFamily="34" charset="0"/>
            </a:endParaRPr>
          </a:p>
        </p:txBody>
      </p:sp>
    </p:spTree>
    <p:extLst>
      <p:ext uri="{BB962C8B-B14F-4D97-AF65-F5344CB8AC3E}">
        <p14:creationId xmlns:p14="http://schemas.microsoft.com/office/powerpoint/2010/main" val="3580757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AE643910-A6C1-6E47-92D0-3090D791491A}"/>
              </a:ext>
            </a:extLst>
          </p:cNvPr>
          <p:cNvSpPr>
            <a:spLocks noGrp="1" noChangeArrowheads="1"/>
          </p:cNvSpPr>
          <p:nvPr>
            <p:ph type="title"/>
          </p:nvPr>
        </p:nvSpPr>
        <p:spPr/>
        <p:txBody>
          <a:bodyPr/>
          <a:lstStyle/>
          <a:p>
            <a:pPr>
              <a:defRPr/>
            </a:pPr>
            <a:r>
              <a:rPr lang="tr-TR"/>
              <a:t>Edimsel Koşullanma</a:t>
            </a:r>
            <a:endParaRPr lang="en-US"/>
          </a:p>
        </p:txBody>
      </p:sp>
      <p:sp>
        <p:nvSpPr>
          <p:cNvPr id="18435" name="Rectangle 3">
            <a:extLst>
              <a:ext uri="{FF2B5EF4-FFF2-40B4-BE49-F238E27FC236}">
                <a16:creationId xmlns:a16="http://schemas.microsoft.com/office/drawing/2014/main" id="{F6EAAB58-4573-2645-871C-C5C9218D6A7E}"/>
              </a:ext>
            </a:extLst>
          </p:cNvPr>
          <p:cNvSpPr>
            <a:spLocks noGrp="1" noChangeArrowheads="1"/>
          </p:cNvSpPr>
          <p:nvPr>
            <p:ph type="body" idx="1"/>
          </p:nvPr>
        </p:nvSpPr>
        <p:spPr/>
        <p:txBody>
          <a:bodyPr/>
          <a:lstStyle/>
          <a:p>
            <a:pPr>
              <a:defRPr/>
            </a:pPr>
            <a:r>
              <a:rPr lang="tr-TR"/>
              <a:t>Bir davranışın sonuçlarına bağlı olarak değişikliğe uğraması</a:t>
            </a:r>
          </a:p>
          <a:p>
            <a:pPr>
              <a:defRPr/>
            </a:pPr>
            <a:r>
              <a:rPr lang="tr-TR"/>
              <a:t>Deneme-yanılma yoluyla öğrenme</a:t>
            </a:r>
            <a:endParaRPr lang="en-US"/>
          </a:p>
        </p:txBody>
      </p:sp>
      <p:sp>
        <p:nvSpPr>
          <p:cNvPr id="59396" name="Rectangle 4">
            <a:extLst>
              <a:ext uri="{FF2B5EF4-FFF2-40B4-BE49-F238E27FC236}">
                <a16:creationId xmlns:a16="http://schemas.microsoft.com/office/drawing/2014/main" id="{FEF1F731-9884-4840-B9D8-A41E55CD1C3B}"/>
              </a:ext>
            </a:extLst>
          </p:cNvPr>
          <p:cNvSpPr>
            <a:spLocks noChangeArrowheads="1"/>
          </p:cNvSpPr>
          <p:nvPr/>
        </p:nvSpPr>
        <p:spPr bwMode="auto">
          <a:xfrm>
            <a:off x="2566989" y="3716338"/>
            <a:ext cx="2016125" cy="576262"/>
          </a:xfrm>
          <a:prstGeom prst="rect">
            <a:avLst/>
          </a:prstGeom>
          <a:solidFill>
            <a:schemeClr val="bg1"/>
          </a:solidFill>
          <a:ln w="9525">
            <a:solidFill>
              <a:schemeClr val="tx1"/>
            </a:solidFill>
            <a:miter lim="800000"/>
            <a:headEnd/>
            <a:tailEnd/>
          </a:ln>
        </p:spPr>
        <p:txBody>
          <a:bodyPr anchor="ct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endParaRPr lang="tr-TR" altLang="tr-TR" sz="2000" b="1">
              <a:latin typeface="Times New Roman" panose="02020603050405020304" pitchFamily="18" charset="0"/>
            </a:endParaRPr>
          </a:p>
          <a:p>
            <a:pPr algn="ctr"/>
            <a:r>
              <a:rPr lang="tr-TR" altLang="tr-TR" sz="2000" b="1">
                <a:latin typeface="Times New Roman" panose="02020603050405020304" pitchFamily="18" charset="0"/>
              </a:rPr>
              <a:t>Uyarıcı</a:t>
            </a:r>
            <a:endParaRPr lang="en-US" altLang="tr-TR" sz="2000" b="1">
              <a:latin typeface="Times New Roman" panose="02020603050405020304" pitchFamily="18" charset="0"/>
            </a:endParaRPr>
          </a:p>
          <a:p>
            <a:pPr algn="ctr"/>
            <a:endParaRPr lang="en-US" altLang="tr-TR" sz="2000">
              <a:latin typeface="Times New Roman" panose="02020603050405020304" pitchFamily="18" charset="0"/>
            </a:endParaRPr>
          </a:p>
        </p:txBody>
      </p:sp>
      <p:sp>
        <p:nvSpPr>
          <p:cNvPr id="59397" name="Rectangle 5">
            <a:extLst>
              <a:ext uri="{FF2B5EF4-FFF2-40B4-BE49-F238E27FC236}">
                <a16:creationId xmlns:a16="http://schemas.microsoft.com/office/drawing/2014/main" id="{DA3065D8-5498-5D4F-9F0A-FCC517301E4C}"/>
              </a:ext>
            </a:extLst>
          </p:cNvPr>
          <p:cNvSpPr>
            <a:spLocks noChangeArrowheads="1"/>
          </p:cNvSpPr>
          <p:nvPr/>
        </p:nvSpPr>
        <p:spPr bwMode="auto">
          <a:xfrm>
            <a:off x="6600825" y="3573463"/>
            <a:ext cx="2870200" cy="800100"/>
          </a:xfrm>
          <a:prstGeom prst="rect">
            <a:avLst/>
          </a:prstGeom>
          <a:solidFill>
            <a:schemeClr val="bg1"/>
          </a:solidFill>
          <a:ln w="9525">
            <a:solidFill>
              <a:schemeClr val="tx1"/>
            </a:solidFill>
            <a:miter lim="800000"/>
            <a:headEnd/>
            <a:tailEnd/>
          </a:ln>
        </p:spPr>
        <p:txBody>
          <a:bodyPr anchor="ct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tr-TR" altLang="tr-TR" sz="2000" b="1">
                <a:latin typeface="Times New Roman" panose="02020603050405020304" pitchFamily="18" charset="0"/>
              </a:rPr>
              <a:t>Deneme</a:t>
            </a:r>
          </a:p>
        </p:txBody>
      </p:sp>
      <p:cxnSp>
        <p:nvCxnSpPr>
          <p:cNvPr id="59398" name="AutoShape 6">
            <a:extLst>
              <a:ext uri="{FF2B5EF4-FFF2-40B4-BE49-F238E27FC236}">
                <a16:creationId xmlns:a16="http://schemas.microsoft.com/office/drawing/2014/main" id="{6E128C05-B79E-8F45-B74B-6E736BEE1576}"/>
              </a:ext>
            </a:extLst>
          </p:cNvPr>
          <p:cNvCxnSpPr>
            <a:cxnSpLocks noChangeShapeType="1"/>
          </p:cNvCxnSpPr>
          <p:nvPr/>
        </p:nvCxnSpPr>
        <p:spPr bwMode="auto">
          <a:xfrm>
            <a:off x="4583113" y="4005263"/>
            <a:ext cx="1954212" cy="0"/>
          </a:xfrm>
          <a:prstGeom prst="straightConnector1">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9399" name="AutoShape 7">
            <a:extLst>
              <a:ext uri="{FF2B5EF4-FFF2-40B4-BE49-F238E27FC236}">
                <a16:creationId xmlns:a16="http://schemas.microsoft.com/office/drawing/2014/main" id="{0DA58A2F-D60E-AB4E-8083-E6E76A92FD78}"/>
              </a:ext>
            </a:extLst>
          </p:cNvPr>
          <p:cNvCxnSpPr>
            <a:cxnSpLocks noChangeShapeType="1"/>
            <a:stCxn id="59397" idx="2"/>
          </p:cNvCxnSpPr>
          <p:nvPr/>
        </p:nvCxnSpPr>
        <p:spPr bwMode="auto">
          <a:xfrm flipH="1">
            <a:off x="7810501" y="4373564"/>
            <a:ext cx="225425" cy="719137"/>
          </a:xfrm>
          <a:prstGeom prst="straightConnector1">
            <a:avLst/>
          </a:prstGeom>
          <a:noFill/>
          <a:ln w="3175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59400" name="Rectangle 8">
            <a:extLst>
              <a:ext uri="{FF2B5EF4-FFF2-40B4-BE49-F238E27FC236}">
                <a16:creationId xmlns:a16="http://schemas.microsoft.com/office/drawing/2014/main" id="{74CD7453-9E34-6B42-8164-B5951E43D408}"/>
              </a:ext>
            </a:extLst>
          </p:cNvPr>
          <p:cNvSpPr>
            <a:spLocks noChangeArrowheads="1"/>
          </p:cNvSpPr>
          <p:nvPr/>
        </p:nvSpPr>
        <p:spPr bwMode="auto">
          <a:xfrm>
            <a:off x="6311900" y="5229225"/>
            <a:ext cx="2870200" cy="800100"/>
          </a:xfrm>
          <a:prstGeom prst="rect">
            <a:avLst/>
          </a:prstGeom>
          <a:solidFill>
            <a:schemeClr val="bg1"/>
          </a:solidFill>
          <a:ln w="9525">
            <a:solidFill>
              <a:schemeClr val="tx1"/>
            </a:solidFill>
            <a:miter lim="800000"/>
            <a:headEnd/>
            <a:tailEnd/>
          </a:ln>
        </p:spPr>
        <p:txBody>
          <a:bodyPr anchor="ct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a:r>
              <a:rPr lang="tr-TR" altLang="tr-TR" sz="2000" b="1">
                <a:latin typeface="Times New Roman" panose="02020603050405020304" pitchFamily="18" charset="0"/>
              </a:rPr>
              <a:t>Davranış Değişikliği</a:t>
            </a:r>
            <a:endParaRPr lang="en-US" altLang="tr-TR" sz="2000">
              <a:latin typeface="Times New Roman" panose="02020603050405020304" pitchFamily="18" charset="0"/>
            </a:endParaRPr>
          </a:p>
        </p:txBody>
      </p:sp>
    </p:spTree>
    <p:extLst>
      <p:ext uri="{BB962C8B-B14F-4D97-AF65-F5344CB8AC3E}">
        <p14:creationId xmlns:p14="http://schemas.microsoft.com/office/powerpoint/2010/main" val="2088825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B13334D0-6762-CA49-A728-195174364F5C}"/>
              </a:ext>
            </a:extLst>
          </p:cNvPr>
          <p:cNvSpPr>
            <a:spLocks noGrp="1" noChangeArrowheads="1"/>
          </p:cNvSpPr>
          <p:nvPr>
            <p:ph type="title"/>
          </p:nvPr>
        </p:nvSpPr>
        <p:spPr/>
        <p:txBody>
          <a:bodyPr/>
          <a:lstStyle/>
          <a:p>
            <a:pPr>
              <a:defRPr/>
            </a:pPr>
            <a:r>
              <a:rPr lang="tr-TR"/>
              <a:t>Bilişsel Öğrenme</a:t>
            </a:r>
            <a:endParaRPr lang="en-US"/>
          </a:p>
        </p:txBody>
      </p:sp>
      <p:sp>
        <p:nvSpPr>
          <p:cNvPr id="19459" name="Rectangle 3">
            <a:extLst>
              <a:ext uri="{FF2B5EF4-FFF2-40B4-BE49-F238E27FC236}">
                <a16:creationId xmlns:a16="http://schemas.microsoft.com/office/drawing/2014/main" id="{B748397B-1979-9B43-94EA-D0995D0B0266}"/>
              </a:ext>
            </a:extLst>
          </p:cNvPr>
          <p:cNvSpPr>
            <a:spLocks noGrp="1" noChangeArrowheads="1"/>
          </p:cNvSpPr>
          <p:nvPr>
            <p:ph type="body" idx="1"/>
          </p:nvPr>
        </p:nvSpPr>
        <p:spPr/>
        <p:txBody>
          <a:bodyPr/>
          <a:lstStyle/>
          <a:p>
            <a:pPr>
              <a:lnSpc>
                <a:spcPct val="90000"/>
              </a:lnSpc>
              <a:defRPr/>
            </a:pPr>
            <a:r>
              <a:rPr lang="tr-TR" sz="2800"/>
              <a:t>Kişi düşünce yeteneği elde ettiği bilgiler ve geçmiş deneyimleri ile, uyarıcılar olmadan da öğrenmeyi gerçekleştirir. </a:t>
            </a:r>
          </a:p>
          <a:p>
            <a:pPr>
              <a:lnSpc>
                <a:spcPct val="90000"/>
              </a:lnSpc>
              <a:defRPr/>
            </a:pPr>
            <a:r>
              <a:rPr lang="tr-TR" sz="2800"/>
              <a:t>Belirli bir sorunla ilgili olarak bilgilerini oluşturma süreci</a:t>
            </a:r>
          </a:p>
          <a:p>
            <a:pPr>
              <a:lnSpc>
                <a:spcPct val="90000"/>
              </a:lnSpc>
              <a:defRPr/>
            </a:pPr>
            <a:r>
              <a:rPr lang="tr-TR" sz="2800"/>
              <a:t>MODEL ALMA: başkalarının davranışlarından kaynaklanan sonuçları gözlemleyip, davranışlarda yapılan değişiklik. </a:t>
            </a:r>
          </a:p>
          <a:p>
            <a:pPr lvl="2">
              <a:lnSpc>
                <a:spcPct val="90000"/>
              </a:lnSpc>
              <a:defRPr/>
            </a:pPr>
            <a:r>
              <a:rPr lang="tr-TR"/>
              <a:t>Başkasının davranışlarının izlenmesi ile bilgilenme</a:t>
            </a:r>
          </a:p>
          <a:p>
            <a:pPr lvl="2">
              <a:lnSpc>
                <a:spcPct val="90000"/>
              </a:lnSpc>
              <a:defRPr/>
            </a:pPr>
            <a:r>
              <a:rPr lang="tr-TR"/>
              <a:t>Başkasını davranışını ile kendi durumunu özdeşleştirerek öğrenme (Taklit)</a:t>
            </a:r>
            <a:endParaRPr lang="en-US"/>
          </a:p>
        </p:txBody>
      </p:sp>
    </p:spTree>
    <p:extLst>
      <p:ext uri="{BB962C8B-B14F-4D97-AF65-F5344CB8AC3E}">
        <p14:creationId xmlns:p14="http://schemas.microsoft.com/office/powerpoint/2010/main" val="2842906825"/>
      </p:ext>
    </p:extLst>
  </p:cSld>
  <p:clrMapOvr>
    <a:masterClrMapping/>
  </p:clrMapOvr>
</p:sld>
</file>

<file path=ppt/theme/theme1.xml><?xml version="1.0" encoding="utf-8"?>
<a:theme xmlns:a="http://schemas.openxmlformats.org/drawingml/2006/main" name="Rakipler">
  <a:themeElements>
    <a:clrScheme name="Rakipler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fontScheme name="Rakipler">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kipler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Rakipler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Rakipler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Rakipler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Rakipler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Rakipler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Rakipler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Rakipler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401</Words>
  <Application>Microsoft Macintosh PowerPoint</Application>
  <PresentationFormat>Geniş ekran</PresentationFormat>
  <Paragraphs>141</Paragraphs>
  <Slides>8</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8</vt:i4>
      </vt:variant>
    </vt:vector>
  </HeadingPairs>
  <TitlesOfParts>
    <vt:vector size="14" baseType="lpstr">
      <vt:lpstr>Arial</vt:lpstr>
      <vt:lpstr>Calibri</vt:lpstr>
      <vt:lpstr>Times New Roman</vt:lpstr>
      <vt:lpstr>Verdana</vt:lpstr>
      <vt:lpstr>Wingdings</vt:lpstr>
      <vt:lpstr>Rakipler</vt:lpstr>
      <vt:lpstr>Tüketici Davranışı Modelleri-4 Howard-Sheth Modeli</vt:lpstr>
      <vt:lpstr>Tüketici Davranışı Modelleri-5 Engel, Kollat ve Blackwell Modeli</vt:lpstr>
      <vt:lpstr>Tüketicilerde Öğrenme</vt:lpstr>
      <vt:lpstr>Öğrenme ve Kuramları</vt:lpstr>
      <vt:lpstr>PowerPoint Sunusu</vt:lpstr>
      <vt:lpstr>Tepkisel Koşullanma</vt:lpstr>
      <vt:lpstr>Edimsel Koşullanma</vt:lpstr>
      <vt:lpstr>Bilişsel Öğrenme</vt:lpstr>
    </vt:vector>
  </TitlesOfParts>
  <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Tüketici Davranışı Modelleri-4 Howard-Sheth Modeli</dc:title>
  <dc:creator>sparrow gulencer</dc:creator>
  <cp:lastModifiedBy>sparrow gulencer</cp:lastModifiedBy>
  <cp:revision>1</cp:revision>
  <dcterms:created xsi:type="dcterms:W3CDTF">2018-04-01T19:07:17Z</dcterms:created>
  <dcterms:modified xsi:type="dcterms:W3CDTF">2018-04-01T19:09:00Z</dcterms:modified>
</cp:coreProperties>
</file>