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50"/>
    <p:restoredTop sz="94697"/>
  </p:normalViewPr>
  <p:slideViewPr>
    <p:cSldViewPr snapToGrid="0" snapToObjects="1">
      <p:cViewPr varScale="1">
        <p:scale>
          <a:sx n="90" d="100"/>
          <a:sy n="90" d="100"/>
        </p:scale>
        <p:origin x="118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EE91EA-E269-3542-B4B6-89B3E0E64DC4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C27986-0B52-B246-B9C8-62751B08E6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63732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4223FD-A69F-48EE-B27B-21131AB78B1C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79770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4223FD-A69F-48EE-B27B-21131AB78B1C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39886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4223FD-A69F-48EE-B27B-21131AB78B1C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98154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4223FD-A69F-48EE-B27B-21131AB78B1C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44676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4223FD-A69F-48EE-B27B-21131AB78B1C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19030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4223FD-A69F-48EE-B27B-21131AB78B1C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34667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4223FD-A69F-48EE-B27B-21131AB78B1C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63456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86437-B3A6-6D4A-AA88-58F3398E5E4F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183C2-78F6-8C46-BE36-3BE961BD92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2959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86437-B3A6-6D4A-AA88-58F3398E5E4F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183C2-78F6-8C46-BE36-3BE961BD92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627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86437-B3A6-6D4A-AA88-58F3398E5E4F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183C2-78F6-8C46-BE36-3BE961BD92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5098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86437-B3A6-6D4A-AA88-58F3398E5E4F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183C2-78F6-8C46-BE36-3BE961BD92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8398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86437-B3A6-6D4A-AA88-58F3398E5E4F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183C2-78F6-8C46-BE36-3BE961BD92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60187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86437-B3A6-6D4A-AA88-58F3398E5E4F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183C2-78F6-8C46-BE36-3BE961BD92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9657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86437-B3A6-6D4A-AA88-58F3398E5E4F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183C2-78F6-8C46-BE36-3BE961BD92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2336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86437-B3A6-6D4A-AA88-58F3398E5E4F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183C2-78F6-8C46-BE36-3BE961BD92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3495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86437-B3A6-6D4A-AA88-58F3398E5E4F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183C2-78F6-8C46-BE36-3BE961BD92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71854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86437-B3A6-6D4A-AA88-58F3398E5E4F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183C2-78F6-8C46-BE36-3BE961BD92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9274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86437-B3A6-6D4A-AA88-58F3398E5E4F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183C2-78F6-8C46-BE36-3BE961BD92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1529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786437-B3A6-6D4A-AA88-58F3398E5E4F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1183C2-78F6-8C46-BE36-3BE961BD92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7419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8622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Hukukun Ahlaki bir düşünce olduğu nasıl açıklanır?</a:t>
            </a:r>
          </a:p>
          <a:p>
            <a:r>
              <a:rPr lang="tr-TR" dirty="0" smtClean="0"/>
              <a:t>1.Hukukilik veya hukuk devleti düşüncesinden</a:t>
            </a:r>
          </a:p>
          <a:p>
            <a:endParaRPr lang="tr-TR" dirty="0" smtClean="0"/>
          </a:p>
          <a:p>
            <a:r>
              <a:rPr lang="tr-TR" dirty="0" err="1" smtClean="0"/>
              <a:t>Nurnberg</a:t>
            </a:r>
            <a:r>
              <a:rPr lang="tr-TR" dirty="0" smtClean="0"/>
              <a:t> Yargılaması </a:t>
            </a:r>
            <a:r>
              <a:rPr lang="tr-TR" smtClean="0"/>
              <a:t>Neyi Gösteriyor?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102512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Bu yargılamalar değerlerin açıklanması ve onaylanmasını gösterdiği gibi,  hukukiliğe bağlılığı da gösteriyor.  Yani hukuk tarafından yönetilen bir toplum  adil bir toplumdur.</a:t>
            </a:r>
          </a:p>
          <a:p>
            <a:pPr algn="just"/>
            <a:r>
              <a:rPr lang="tr-TR" dirty="0" smtClean="0"/>
              <a:t>Dolayısıyla bu yargılamalar,</a:t>
            </a:r>
          </a:p>
          <a:p>
            <a:pPr algn="just"/>
            <a:r>
              <a:rPr lang="tr-TR" dirty="0" smtClean="0"/>
              <a:t>1.Hukukun ahlakiliği olduğu veya ahlaki düşünceyle ilgili olduğunu</a:t>
            </a:r>
          </a:p>
          <a:p>
            <a:pPr algn="just"/>
            <a:r>
              <a:rPr lang="tr-TR" dirty="0" smtClean="0"/>
              <a:t>2.Hukukiliğin de ahlakiliği içerdiğini gösteriyor.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941292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Hukukiliğin ahlakiliği içermesi ne demektir?</a:t>
            </a:r>
          </a:p>
          <a:p>
            <a:endParaRPr lang="tr-TR" dirty="0" smtClean="0"/>
          </a:p>
          <a:p>
            <a:r>
              <a:rPr lang="tr-TR" dirty="0" smtClean="0"/>
              <a:t>Hukukiliğin özgürlükle bağlantılı olması demektir.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7639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Hukukilik Nedir?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1.Genellik</a:t>
            </a:r>
          </a:p>
          <a:p>
            <a:r>
              <a:rPr lang="tr-TR" dirty="0" smtClean="0"/>
              <a:t>2.Açık ve Belirginlik</a:t>
            </a:r>
          </a:p>
          <a:p>
            <a:r>
              <a:rPr lang="tr-TR" dirty="0" smtClean="0"/>
              <a:t>3.Yayınlanma-Alenilik</a:t>
            </a:r>
          </a:p>
          <a:p>
            <a:r>
              <a:rPr lang="tr-TR" dirty="0" smtClean="0"/>
              <a:t>4.Geçmişe Yürümezlik</a:t>
            </a:r>
          </a:p>
          <a:p>
            <a:r>
              <a:rPr lang="tr-TR" dirty="0" smtClean="0"/>
              <a:t>5.İmkansızı istememe-Akla Uygunluk</a:t>
            </a:r>
          </a:p>
          <a:p>
            <a:r>
              <a:rPr lang="tr-TR" dirty="0" smtClean="0"/>
              <a:t>6.Çelişmezlik-Tutarlılık</a:t>
            </a:r>
          </a:p>
          <a:p>
            <a:r>
              <a:rPr lang="tr-TR" dirty="0" smtClean="0"/>
              <a:t>7.Süreklilik/İstikrar</a:t>
            </a:r>
          </a:p>
          <a:p>
            <a:r>
              <a:rPr lang="tr-TR" dirty="0" smtClean="0"/>
              <a:t>8.Yetkililerin Kuralları </a:t>
            </a:r>
            <a:r>
              <a:rPr lang="tr-TR" dirty="0" smtClean="0"/>
              <a:t>Uygulaması</a:t>
            </a:r>
          </a:p>
          <a:p>
            <a:r>
              <a:rPr lang="tr-TR" dirty="0" smtClean="0"/>
              <a:t>Bkz. Fuller -</a:t>
            </a:r>
            <a:r>
              <a:rPr lang="tr-TR" dirty="0" err="1" smtClean="0"/>
              <a:t>Morality</a:t>
            </a:r>
            <a:r>
              <a:rPr lang="tr-TR" dirty="0" smtClean="0"/>
              <a:t> of </a:t>
            </a:r>
            <a:r>
              <a:rPr lang="tr-TR" dirty="0" err="1" smtClean="0"/>
              <a:t>Law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03859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Yetkililerin kuralları yanlış uygulaması, yanlış yorumlaması, rüşvet alması , hukuk sisteminin bütününe ilişkin kavrayışlarının olmaması  hukuktan uzaklaştırır.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456367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Hakimin ödevi hukuka bağlılıktır, kurallara bağlılık değil. Hakimin ödevi hukuk düşüncesini izlemektir. Bu da özellikle belirsiz davalarda önemlidir.</a:t>
            </a:r>
          </a:p>
          <a:p>
            <a:r>
              <a:rPr lang="tr-TR" dirty="0" smtClean="0"/>
              <a:t> Kolay dava- Zor Dava</a:t>
            </a:r>
          </a:p>
          <a:p>
            <a:r>
              <a:rPr lang="tr-TR" dirty="0" smtClean="0"/>
              <a:t>İstikrar ilkesi gereği hukukun temelindeki ilkelere bağlı kalmalıdır.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20785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Sekiz ilke yerine getirildiğinde, başkalarının iradelerine bağlı olmamak veya bağımsızlık olarak özgürlük söz konusu olur.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6050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i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is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i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is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163</Words>
  <Application>Microsoft Macintosh PowerPoint</Application>
  <PresentationFormat>Geniş Ekran</PresentationFormat>
  <Paragraphs>33</Paragraphs>
  <Slides>8</Slides>
  <Notes>7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Calibri</vt:lpstr>
      <vt:lpstr>Calibri Light</vt:lpstr>
      <vt:lpstr>Arial</vt:lpstr>
      <vt:lpstr>Office Teması</vt:lpstr>
      <vt:lpstr>PowerPoint Sunusu</vt:lpstr>
      <vt:lpstr>PowerPoint Sunusu</vt:lpstr>
      <vt:lpstr>PowerPoint Sunusu</vt:lpstr>
      <vt:lpstr>PowerPoint Sunusu</vt:lpstr>
      <vt:lpstr>Hukukilik Nedir?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15.0028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Gülriz Uygur</dc:creator>
  <cp:lastModifiedBy>Gülriz Uygur</cp:lastModifiedBy>
  <cp:revision>1</cp:revision>
  <dcterms:created xsi:type="dcterms:W3CDTF">2017-11-21T18:59:12Z</dcterms:created>
  <dcterms:modified xsi:type="dcterms:W3CDTF">2017-11-21T19:02:34Z</dcterms:modified>
</cp:coreProperties>
</file>