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E91EA-E269-3542-B4B6-89B3E0E64DC4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27986-0B52-B246-B9C8-62751B08E6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373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977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988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9815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4467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1903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3466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345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6437-B3A6-6D4A-AA88-58F3398E5E4F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83C2-78F6-8C46-BE36-3BE961BD92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959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6437-B3A6-6D4A-AA88-58F3398E5E4F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83C2-78F6-8C46-BE36-3BE961BD92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6437-B3A6-6D4A-AA88-58F3398E5E4F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83C2-78F6-8C46-BE36-3BE961BD92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09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6437-B3A6-6D4A-AA88-58F3398E5E4F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83C2-78F6-8C46-BE36-3BE961BD92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39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6437-B3A6-6D4A-AA88-58F3398E5E4F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83C2-78F6-8C46-BE36-3BE961BD92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01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6437-B3A6-6D4A-AA88-58F3398E5E4F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83C2-78F6-8C46-BE36-3BE961BD92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9657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6437-B3A6-6D4A-AA88-58F3398E5E4F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83C2-78F6-8C46-BE36-3BE961BD92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336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6437-B3A6-6D4A-AA88-58F3398E5E4F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83C2-78F6-8C46-BE36-3BE961BD92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49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6437-B3A6-6D4A-AA88-58F3398E5E4F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83C2-78F6-8C46-BE36-3BE961BD92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185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6437-B3A6-6D4A-AA88-58F3398E5E4F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83C2-78F6-8C46-BE36-3BE961BD92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9274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86437-B3A6-6D4A-AA88-58F3398E5E4F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83C2-78F6-8C46-BE36-3BE961BD92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52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86437-B3A6-6D4A-AA88-58F3398E5E4F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183C2-78F6-8C46-BE36-3BE961BD92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41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62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Hukukun Ahlaki bir düşünce olduğu nasıl açıklanır?</a:t>
            </a:r>
          </a:p>
          <a:p>
            <a:r>
              <a:rPr lang="tr-TR" dirty="0" smtClean="0"/>
              <a:t>1.Hukukilik veya hukuk devleti düşüncesinden</a:t>
            </a:r>
          </a:p>
          <a:p>
            <a:endParaRPr lang="tr-TR" dirty="0" smtClean="0"/>
          </a:p>
          <a:p>
            <a:r>
              <a:rPr lang="tr-TR" dirty="0" err="1" smtClean="0"/>
              <a:t>Nurnberg</a:t>
            </a:r>
            <a:r>
              <a:rPr lang="tr-TR" dirty="0" smtClean="0"/>
              <a:t> Yargılaması </a:t>
            </a:r>
            <a:r>
              <a:rPr lang="tr-TR" smtClean="0"/>
              <a:t>Neyi Gösteriyor?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0251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Bu yargılamalar değerlerin açıklanması ve onaylanmasını gösterdiği gibi,  hukukiliğe bağlılığı da gösteriyor.  Yani hukuk tarafından yönetilen bir toplum  adil bir toplumdur.</a:t>
            </a:r>
          </a:p>
          <a:p>
            <a:pPr algn="just"/>
            <a:r>
              <a:rPr lang="tr-TR" dirty="0" smtClean="0"/>
              <a:t>Dolayısıyla bu yargılamalar,</a:t>
            </a:r>
          </a:p>
          <a:p>
            <a:pPr algn="just"/>
            <a:r>
              <a:rPr lang="tr-TR" dirty="0" smtClean="0"/>
              <a:t>1.Hukukun ahlakiliği olduğu veya ahlaki düşünceyle ilgili olduğunu</a:t>
            </a:r>
          </a:p>
          <a:p>
            <a:pPr algn="just"/>
            <a:r>
              <a:rPr lang="tr-TR" dirty="0" smtClean="0"/>
              <a:t>2.Hukukiliğin de ahlakiliği içerdiğini gösteriyor.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4129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Hukukiliğin ahlakiliği içermesi ne demektir?</a:t>
            </a:r>
          </a:p>
          <a:p>
            <a:endParaRPr lang="tr-TR" dirty="0" smtClean="0"/>
          </a:p>
          <a:p>
            <a:r>
              <a:rPr lang="tr-TR" dirty="0" smtClean="0"/>
              <a:t>Hukukiliğin özgürlükle bağlantılı olması demektir.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6396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Hukukilik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1.Genellik</a:t>
            </a:r>
          </a:p>
          <a:p>
            <a:r>
              <a:rPr lang="tr-TR" dirty="0" smtClean="0"/>
              <a:t>2.Açık ve Belirginlik</a:t>
            </a:r>
          </a:p>
          <a:p>
            <a:r>
              <a:rPr lang="tr-TR" dirty="0" smtClean="0"/>
              <a:t>3.Yayınlanma-Alenilik</a:t>
            </a:r>
          </a:p>
          <a:p>
            <a:r>
              <a:rPr lang="tr-TR" dirty="0" smtClean="0"/>
              <a:t>4.Geçmişe Yürümezlik</a:t>
            </a:r>
          </a:p>
          <a:p>
            <a:r>
              <a:rPr lang="tr-TR" dirty="0" smtClean="0"/>
              <a:t>5.İmkansızı istememe-Akla Uygunluk</a:t>
            </a:r>
          </a:p>
          <a:p>
            <a:r>
              <a:rPr lang="tr-TR" dirty="0" smtClean="0"/>
              <a:t>6.Çelişmezlik-Tutarlılık</a:t>
            </a:r>
          </a:p>
          <a:p>
            <a:r>
              <a:rPr lang="tr-TR" dirty="0" smtClean="0"/>
              <a:t>7.Süreklilik/İstikrar</a:t>
            </a:r>
          </a:p>
          <a:p>
            <a:r>
              <a:rPr lang="tr-TR" dirty="0" smtClean="0"/>
              <a:t>8.Yetkililerin Kuralları </a:t>
            </a:r>
            <a:r>
              <a:rPr lang="tr-TR" dirty="0" smtClean="0"/>
              <a:t>Uygulaması</a:t>
            </a:r>
          </a:p>
          <a:p>
            <a:r>
              <a:rPr lang="tr-TR" dirty="0" smtClean="0"/>
              <a:t>Bkz. Fuller -</a:t>
            </a:r>
            <a:r>
              <a:rPr lang="tr-TR" dirty="0" err="1" smtClean="0"/>
              <a:t>Morality</a:t>
            </a:r>
            <a:r>
              <a:rPr lang="tr-TR" dirty="0" smtClean="0"/>
              <a:t> of </a:t>
            </a:r>
            <a:r>
              <a:rPr lang="tr-TR" dirty="0" err="1" smtClean="0"/>
              <a:t>Law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385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Yetkililerin kuralları yanlış uygulaması, yanlış yorumlaması, rüşvet alması , hukuk sisteminin bütününe ilişkin kavrayışlarının olmaması  hukuktan uzaklaştırır.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5636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Hakimin ödevi hukuka bağlılıktır, kurallara bağlılık değil. Hakimin ödevi hukuk düşüncesini izlemektir. Bu da özellikle belirsiz davalarda önemlidir.</a:t>
            </a:r>
          </a:p>
          <a:p>
            <a:r>
              <a:rPr lang="tr-TR" dirty="0" smtClean="0"/>
              <a:t> Kolay dava- Zor Dava</a:t>
            </a:r>
          </a:p>
          <a:p>
            <a:r>
              <a:rPr lang="tr-TR" dirty="0" smtClean="0"/>
              <a:t>İstikrar ilkesi gereği hukukun temelindeki ilkelere bağlı kalmalıdır.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078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Sekiz ilke yerine getirildiğinde, başkalarının iradelerine bağlı olmamak veya bağımsızlık olarak özgürlük söz konusu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605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163</Words>
  <Application>Microsoft Macintosh PowerPoint</Application>
  <PresentationFormat>Geniş Ekran</PresentationFormat>
  <Paragraphs>33</Paragraphs>
  <Slides>8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Teması</vt:lpstr>
      <vt:lpstr>PowerPoint Sunusu</vt:lpstr>
      <vt:lpstr>PowerPoint Sunusu</vt:lpstr>
      <vt:lpstr>PowerPoint Sunusu</vt:lpstr>
      <vt:lpstr>PowerPoint Sunusu</vt:lpstr>
      <vt:lpstr>Hukukilik Nedir?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Gülriz Uygur</dc:creator>
  <cp:lastModifiedBy>Gülriz Uygur</cp:lastModifiedBy>
  <cp:revision>1</cp:revision>
  <dcterms:created xsi:type="dcterms:W3CDTF">2017-11-21T18:59:12Z</dcterms:created>
  <dcterms:modified xsi:type="dcterms:W3CDTF">2017-11-21T19:02:34Z</dcterms:modified>
</cp:coreProperties>
</file>