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4" r:id="rId2"/>
    <p:sldId id="265" r:id="rId3"/>
    <p:sldId id="266" r:id="rId4"/>
    <p:sldId id="358" r:id="rId5"/>
    <p:sldId id="359" r:id="rId6"/>
    <p:sldId id="267" r:id="rId7"/>
    <p:sldId id="268" r:id="rId8"/>
    <p:sldId id="269" r:id="rId9"/>
    <p:sldId id="360" r:id="rId10"/>
    <p:sldId id="270" r:id="rId11"/>
    <p:sldId id="271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smtClean="0">
                <a:latin typeface="Century" pitchFamily="18" charset="0"/>
              </a:rPr>
              <a:t>Homeros ve Destanları: Ilias ve Odysseia</a:t>
            </a:r>
          </a:p>
          <a:p>
            <a:r>
              <a:rPr lang="tr-TR" dirty="0" smtClean="0">
                <a:latin typeface="Century" pitchFamily="18" charset="0"/>
              </a:rPr>
              <a:t>Hellen edebiyat tarihinde ilk eserler destan türünde verilmiştir. </a:t>
            </a:r>
          </a:p>
          <a:p>
            <a:r>
              <a:rPr lang="tr-TR" dirty="0" smtClean="0">
                <a:latin typeface="Century" pitchFamily="18" charset="0"/>
              </a:rPr>
              <a:t>Destanlar, önce sözlü olarak kuşaktan kuşağa aktarılmıştır. </a:t>
            </a:r>
          </a:p>
          <a:p>
            <a:r>
              <a:rPr lang="tr-TR" dirty="0" smtClean="0">
                <a:latin typeface="Century" pitchFamily="18" charset="0"/>
              </a:rPr>
              <a:t>Daha sonra MÖ VI. yüzyılda  yazıya geçirilmiştir.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Odysseia’da Troia savaşından sonra galip gelen Akhaların ana yurtlarına dönmeleri anlatılmıştır.</a:t>
            </a:r>
          </a:p>
          <a:p>
            <a:r>
              <a:rPr lang="tr-TR" dirty="0" smtClean="0">
                <a:latin typeface="Century" pitchFamily="18" charset="0"/>
              </a:rPr>
              <a:t>Destanın baş kahramanı Odysseus’tur.</a:t>
            </a:r>
          </a:p>
          <a:p>
            <a:r>
              <a:rPr lang="tr-TR" dirty="0" smtClean="0">
                <a:latin typeface="Century" pitchFamily="18" charset="0"/>
              </a:rPr>
              <a:t>Ilias gibi Odysseia’da 24 bölümden oluşmaktadır.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Ilias savaşın, kahramanlığın, gücün anlatıldığı destandır.</a:t>
            </a:r>
          </a:p>
          <a:p>
            <a:r>
              <a:rPr lang="tr-TR" dirty="0" smtClean="0">
                <a:latin typeface="Century" pitchFamily="18" charset="0"/>
              </a:rPr>
              <a:t>Odysseia ise barışa kavuşmak için yapılan mücadelelerin, barış özleminin ve barış düzeninin anlatıldığı destandır.</a:t>
            </a:r>
          </a:p>
          <a:p>
            <a:r>
              <a:rPr lang="tr-TR" dirty="0" smtClean="0">
                <a:latin typeface="Century" pitchFamily="18" charset="0"/>
              </a:rPr>
              <a:t>Her iki destan İon uygarlığını, düşüncesini ve inançlarını yansıtan eserlerdir. </a:t>
            </a:r>
          </a:p>
          <a:p>
            <a:r>
              <a:rPr lang="tr-TR" dirty="0" smtClean="0">
                <a:latin typeface="Century" pitchFamily="18" charset="0"/>
              </a:rPr>
              <a:t>Her iki destanın en önemli yanı dünyaya dönük olmalarıdır ve daima insanı göz önünde tutmalarıdır.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Destanlar vezinli dizeler biçiminde yazılmıştır.</a:t>
            </a:r>
          </a:p>
          <a:p>
            <a:r>
              <a:rPr lang="tr-TR" dirty="0" smtClean="0">
                <a:latin typeface="Century" pitchFamily="18" charset="0"/>
              </a:rPr>
              <a:t>Kahramanları tanrılar ve olağanüstü kişilerdir.</a:t>
            </a:r>
          </a:p>
          <a:p>
            <a:r>
              <a:rPr lang="tr-TR" dirty="0" smtClean="0">
                <a:latin typeface="Century" pitchFamily="18" charset="0"/>
              </a:rPr>
              <a:t>Söylence ve gerçek karışımı eserlerdir.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Hellen edebiyatında ilk eserler destan türündedir.</a:t>
            </a:r>
          </a:p>
          <a:p>
            <a:r>
              <a:rPr lang="tr-TR" dirty="0" smtClean="0">
                <a:latin typeface="Century" pitchFamily="18" charset="0"/>
              </a:rPr>
              <a:t>Bu destanlar sonraki çağlarda Hellen tarih yazarlarının kullandıkları eserler olmuştur.</a:t>
            </a:r>
          </a:p>
          <a:p>
            <a:r>
              <a:rPr lang="tr-TR" dirty="0" smtClean="0">
                <a:latin typeface="Century" pitchFamily="18" charset="0"/>
              </a:rPr>
              <a:t>Anadolu topraklarında doğan ve yetişen ünlü ozan Homeros’un iki önemli destanı vardır: Ilias ve Odysseia.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pic>
        <p:nvPicPr>
          <p:cNvPr id="4" name="3 İçerik Yer Tutucusu" descr="homerosu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2000240"/>
            <a:ext cx="5572164" cy="392909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pic>
        <p:nvPicPr>
          <p:cNvPr id="4" name="3 İçerik Yer Tutucusu" descr="ilyada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3" y="1928802"/>
            <a:ext cx="5929354" cy="421484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sp>
        <p:nvSpPr>
          <p:cNvPr id="10" name="9 İçerik Yer Tutucusu"/>
          <p:cNvSpPr>
            <a:spLocks noGrp="1"/>
          </p:cNvSpPr>
          <p:nvPr>
            <p:ph idx="1"/>
          </p:nvPr>
        </p:nvSpPr>
        <p:spPr>
          <a:xfrm>
            <a:off x="428596" y="1928802"/>
            <a:ext cx="8215370" cy="438912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Ozanın eserleri Hellen tarihi yazımının çekirdeğini oluşturmaktadır.</a:t>
            </a:r>
          </a:p>
          <a:p>
            <a:r>
              <a:rPr lang="tr-TR" dirty="0" smtClean="0">
                <a:latin typeface="Century" pitchFamily="18" charset="0"/>
              </a:rPr>
              <a:t>Ilias adlı destan yaklaşık MÖ 9. yüzyılda yaratılmıştır.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Ünlü ozan Homeros Ilias’ta Akhalar ve Troialılar arasındaki savaşı vezinli dizeler şeklinde vermiştir.</a:t>
            </a:r>
          </a:p>
          <a:p>
            <a:r>
              <a:rPr lang="tr-TR" dirty="0" smtClean="0"/>
              <a:t>Ilias </a:t>
            </a:r>
            <a:r>
              <a:rPr lang="tr-TR" dirty="0" smtClean="0">
                <a:latin typeface="Century" pitchFamily="18" charset="0"/>
              </a:rPr>
              <a:t>24 bölümden oluşmaktadır.</a:t>
            </a:r>
          </a:p>
          <a:p>
            <a:r>
              <a:rPr lang="tr-TR" dirty="0" smtClean="0">
                <a:latin typeface="Century" pitchFamily="18" charset="0"/>
              </a:rPr>
              <a:t>16.000’den fazla dizeden oluşmaktadır.</a:t>
            </a:r>
          </a:p>
          <a:p>
            <a:r>
              <a:rPr lang="tr-TR" dirty="0" smtClean="0">
                <a:latin typeface="Century" pitchFamily="18" charset="0"/>
              </a:rPr>
              <a:t>Troia savaşının dokuzuncu yılında elli bir günlük bir süre anlatılmıştır.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Homeros destanları İonia-Attika, Aiolia-Arkadia lehçeleri ile yazılmıştır.</a:t>
            </a:r>
          </a:p>
          <a:p>
            <a:r>
              <a:rPr lang="tr-TR" dirty="0" smtClean="0">
                <a:latin typeface="Century" pitchFamily="18" charset="0"/>
              </a:rPr>
              <a:t>Peisistratos döneminde yazıya geçirilmiştir.</a:t>
            </a:r>
          </a:p>
          <a:p>
            <a:r>
              <a:rPr lang="tr-TR" dirty="0" smtClean="0">
                <a:latin typeface="Century" pitchFamily="18" charset="0"/>
              </a:rPr>
              <a:t>Heksametron ölçüsü kullanılmıştır.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2. HAFTA</a:t>
            </a:r>
            <a:endParaRPr lang="tr-TR" sz="3600" dirty="0"/>
          </a:p>
        </p:txBody>
      </p:sp>
      <p:pic>
        <p:nvPicPr>
          <p:cNvPr id="4" name="3 İçerik Yer Tutucusu" descr="odyseu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3" y="2214554"/>
            <a:ext cx="5786478" cy="4214841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981</TotalTime>
  <Words>345</Words>
  <Application>Microsoft Office PowerPoint</Application>
  <PresentationFormat>Ekran Gösterisi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Akış</vt:lpstr>
      <vt:lpstr>TAR 345 GREK TARİH YAZARLARI VE ESERLERİ 2. HAFTA</vt:lpstr>
      <vt:lpstr>TAR 345 GREK TARİH YAZARLARI VE ESERLERİ 2. HAFTA</vt:lpstr>
      <vt:lpstr>TAR 345 GREK TARİH YAZARLARI VE ESERLERİ 2. HAFTA</vt:lpstr>
      <vt:lpstr>TAR 345 GREK TARİH YAZARLARI VE ESERLERİ 2. HAFTA</vt:lpstr>
      <vt:lpstr>TAR 345 GREK TARİH YAZARLARI VE ESERLERİ 2. HAFTA</vt:lpstr>
      <vt:lpstr>TAR 345 GREK TARİH YAZARLARI VE ESERLERİ 2. HAFTA</vt:lpstr>
      <vt:lpstr>TAR 345 GREK TARİH YAZARLARI VE ESERLERİ 2. HAFTA</vt:lpstr>
      <vt:lpstr>TAR 345 GREK TARİH YAZARLARI VE ESERLERİ 2. HAFTA</vt:lpstr>
      <vt:lpstr>TAR 345 GREK TARİH YAZARLARI VE ESERLERİ 2. HAFTA</vt:lpstr>
      <vt:lpstr>TAR 345 GREK TARİH YAZARLARI VE ESERLERİ 2. HAFTA</vt:lpstr>
      <vt:lpstr>TAR 345 GREK TARİH YAZARLARI VE ESERLERİ 2.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2019-05-31T11:54:25Z</dcterms:modified>
</cp:coreProperties>
</file>