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8CC2423-A986-4501-A634-A1123423E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4CE5450-4ADC-4063-B1BB-AD8462BFF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BAE6B0-0C84-401D-A7B0-9188EA9E0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A4D980-F4B0-4471-91A9-A9F4199C1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36A6E2C-0829-461F-97AE-5D912537F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5570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DD14A0-CF39-47F7-94A3-EC1AB929A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64DC097-77D4-48D2-B1D1-AA8A2681A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2246E5-A3BE-4385-938F-52CB65F8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BAF533-DF60-4C81-9141-1A43CD2F1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8B30E9-72C1-447E-9888-B9DACBBF1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91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0E57949-C671-40D1-BD57-DFFBA2B38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96FB7DE-76AA-4561-9F7A-D07A2A983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4530CB-49A3-4BB4-B1DD-75BC9EDA7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5820A58-E47F-43EC-B383-5333AFC31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8373D5F-03F9-49C7-9ABC-B784E6395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32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53573D-FA4A-4BA4-BEBD-9F4C37207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7EED22-1C10-4320-AF1A-626728E2E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15515A-343E-413F-B763-474334149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036C08-D37E-4E2C-B3DD-8198CCF10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2F2D6E4-8FC8-4392-88DB-D012B147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114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F11FD0-4A67-4696-A7B8-E3A3FE2C1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E0E8D74-92ED-4CA7-BCB4-249057434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C955C-08A9-406E-888C-90A908E0A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8723E46-6886-4076-8251-2C6CE5FC6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CD595C-F6FF-4BDE-8708-8322F0FB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34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FCA46E-B4CA-43BA-9DF8-F82677AC7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75AA4B-4B4B-4B47-9873-1063A040A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02DECB4-006E-4DE0-AD75-B3731B3EE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0C01A4-428B-46D2-B546-48721D563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34F35D0-CC2E-4D40-B6AF-15003D1F0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4BCC5E-1780-420F-8505-BB098C335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1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5E1DDA-9FC2-4B8C-BE9E-5AA7B7A82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49EF849-1A75-4980-9782-307A7D51C9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C5E266-9A16-4D29-A7BC-01EB744816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31A4A0B-DCEA-4DC2-97CC-B44D7FCA05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6E4C427-55EC-4B35-8D18-0A5C510848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359F5EC0-6B24-4101-AF9F-73D643321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44A33F2-66C2-46CF-9B1E-65DF32255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C2D3CA2-CDB7-47AF-AB91-3589CAE28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52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88E6D0-2740-4317-BBEA-5FE181C23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34D45F9-FFC3-4B09-975C-67B7BDAA9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97E6A46-1160-46D3-9F59-AADD013D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504BE24-6B87-4AF2-8391-970F00ADB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02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A21183F-9BFA-4175-8EF0-0296E859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43723C9D-ECB0-4B65-8CD4-9BC0D0D44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1D27068-6FFC-4F51-B28B-94955873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8033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3E65AA-997F-436F-A68A-A974F661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0C093A-8C19-4E49-B17A-905CA992C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CB067EC-DA23-46D9-97CE-EAF6B02F6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FD03CA9-DC13-4AC5-8F02-40BBB5872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3378586-4B8D-4D89-8B56-3928448F5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DFEEA9A-C486-4A5A-96D2-5EC794615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305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937AA5-9FF6-47A9-A1B3-F06E96549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1E28B72-6D2E-4865-83F0-580400FF54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1E56479-5143-41C9-9790-CB559E6E5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151996A-5150-4966-AF51-96A45DF1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5ACD89-D47C-46C3-8A72-E1584A423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42D659-6465-4609-A412-5AE8EFF6E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FE51387-D488-4BED-B74E-44C572309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755B85-B4AB-4E79-93DB-3159E6303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FEF629-D90F-4313-8DEC-933D8CF09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B85B7-2E07-47D0-A892-9292850244B1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FAF2497-A60D-4E14-B663-B972A1C2B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7A0A1E-7E8A-46DC-9B09-40195E1BC7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6D2BD-A952-47A5-A606-4DE9BF5DD84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132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B24676-F330-498A-B0F4-1F69ED1EFE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Szólások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Közmondások</a:t>
            </a:r>
            <a:br>
              <a:rPr lang="tr-TR" dirty="0"/>
            </a:br>
            <a:r>
              <a:rPr lang="tr-TR" dirty="0"/>
              <a:t>II.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C6D54EF-42D8-46A8-8BFA-783EF39EB4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Alıştırma</a:t>
            </a:r>
          </a:p>
        </p:txBody>
      </p:sp>
    </p:spTree>
    <p:extLst>
      <p:ext uri="{BB962C8B-B14F-4D97-AF65-F5344CB8AC3E}">
        <p14:creationId xmlns:p14="http://schemas.microsoft.com/office/powerpoint/2010/main" val="364756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50DA60-D845-4A8D-AFE9-985711FD1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Aşağıda verilen ifadeleri uygun açıklamalarıyla eşleştiriniz.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4EE1EB-38B9-4AA5-AFD7-F8C37B42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5586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begyógyít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«Ez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nekem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gyerekjáték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«Majd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kiugrik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éhségtől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fi-FI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éjjele, se nappala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Megáll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saját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lábán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Nézz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orrod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kézből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valamit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Egyszer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élünk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(Kaynaklar: Bárdosi-</a:t>
            </a:r>
            <a:r>
              <a:rPr lang="tr-TR" dirty="0" err="1"/>
              <a:t>Kiss</a:t>
            </a:r>
            <a:r>
              <a:rPr lang="tr-TR" dirty="0"/>
              <a:t>: s.30, s.57, s.68, s.120; N.Gábor: s.628, s.167; Hlavacska-Laczkó: s.13)</a:t>
            </a:r>
          </a:p>
        </p:txBody>
      </p:sp>
    </p:spTree>
    <p:extLst>
      <p:ext uri="{BB962C8B-B14F-4D97-AF65-F5344CB8AC3E}">
        <p14:creationId xmlns:p14="http://schemas.microsoft.com/office/powerpoint/2010/main" val="1926688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2D5899-07F6-4C14-9F6A-46D0598DC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Açıklamalar: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F79938-B19A-4D21-894A-E964D54C5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«Önálló, nem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szorul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segítségére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«Biztos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forrásból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információja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«Figyelmeztetés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nézd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hova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lépsz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mert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különben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elesel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«Idővel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minden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banát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sérelem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enyhül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elmúlik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«Feladat,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munka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elvégzésének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kissé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lekicsinylő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nagyon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könnyű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megtenni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elvégezni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«Nagyon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éhes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«Soha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sincs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nyugta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«Biztos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használjuk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az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életet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mert az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úgyis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rövid</a:t>
            </a:r>
            <a:r>
              <a:rPr lang="tr-TR" sz="3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</a:p>
          <a:p>
            <a:pPr marL="0" indent="0">
              <a:buNone/>
            </a:pPr>
            <a:endParaRPr lang="tr-TR" sz="3400" dirty="0"/>
          </a:p>
          <a:p>
            <a:pPr marL="0" indent="0">
              <a:buNone/>
            </a:pPr>
            <a:r>
              <a:rPr lang="tr-TR" sz="3400" dirty="0"/>
              <a:t>(Kaynaklar: Bárdosi-</a:t>
            </a:r>
            <a:r>
              <a:rPr lang="tr-TR" sz="3400" dirty="0" err="1"/>
              <a:t>Kiss</a:t>
            </a:r>
            <a:r>
              <a:rPr lang="tr-TR" sz="3400" dirty="0"/>
              <a:t>: s.30, s.57, s.68, s.120; N.Gábor: s.628, s.167; Hlavacska-Laczkó: s.13)</a:t>
            </a:r>
          </a:p>
          <a:p>
            <a:endParaRPr lang="tr-TR" dirty="0"/>
          </a:p>
          <a:p>
            <a:endParaRPr lang="tr-TR" i="1" dirty="0"/>
          </a:p>
          <a:p>
            <a:endParaRPr lang="tr-TR" i="1" dirty="0"/>
          </a:p>
          <a:p>
            <a:endParaRPr lang="tr-TR" i="1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1722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8E2758-2C48-40ED-AF51-E19713C2D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Cevaplar: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8D927B-4674-454E-B8E3-B79817B7D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begyógyít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.= Idővel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banát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sérelem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enyhül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elmúlik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Bárdosi-Kiss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s.68).</a:t>
            </a:r>
          </a:p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«Ez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nekem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gyerekjáték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!= Feladat,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munka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elvégzésének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kissé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lekicsinylő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nagyon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könnyű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megtenni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elvégezni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Bárdosi-Kiss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s.57).</a:t>
            </a:r>
          </a:p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«Majd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kiugrik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szeme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éhségtől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=nagyon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éhes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(N.Gábor: s.628).</a:t>
            </a:r>
          </a:p>
          <a:p>
            <a:pPr algn="just"/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fi-FI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éjjele, se nappala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soha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sincs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nyugta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N.Gábor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s.167).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482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588BDF-44D1-47E9-BC47-9B54A2CBE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6CBB9B-8D73-4FF2-80BE-17D99D43F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Megáll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saját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lábán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önálló, nem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szorul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segítségére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(Hlavacska-Laczkó: s.13).</a:t>
            </a:r>
          </a:p>
          <a:p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Nézz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orrod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elé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!= Figyelmeztetés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nézd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hova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lépsz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mert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különben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elesel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(Bárdosi-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s.120).</a:t>
            </a:r>
          </a:p>
          <a:p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kézből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valamit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biztos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forrásból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információja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(Hlavacska-Laczkó: s.13).</a:t>
            </a:r>
          </a:p>
          <a:p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Egyszer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élünk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!=Biztos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kifejezése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használjuk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 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életet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mert az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úgyis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rövid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(Bárdosi-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Kiss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s.30).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37426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CB796D-005E-408B-8B7D-83B0E6E02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8D6B06-A611-4C62-B596-208E3D4854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Bárdosi Vilmos-</a:t>
            </a:r>
            <a:r>
              <a:rPr lang="tr-TR" dirty="0" err="1"/>
              <a:t>Kiss</a:t>
            </a:r>
            <a:r>
              <a:rPr lang="tr-TR" dirty="0"/>
              <a:t> </a:t>
            </a:r>
            <a:r>
              <a:rPr lang="tr-TR" dirty="0" err="1"/>
              <a:t>Gábor</a:t>
            </a:r>
            <a:r>
              <a:rPr lang="tr-TR" dirty="0"/>
              <a:t>, </a:t>
            </a:r>
            <a:r>
              <a:rPr lang="tr-TR" dirty="0" err="1"/>
              <a:t>Közmondások</a:t>
            </a:r>
            <a:r>
              <a:rPr lang="tr-TR" dirty="0"/>
              <a:t>, 3000 </a:t>
            </a:r>
            <a:r>
              <a:rPr lang="tr-TR" dirty="0" err="1"/>
              <a:t>magyar</a:t>
            </a:r>
            <a:r>
              <a:rPr lang="tr-TR" dirty="0"/>
              <a:t> </a:t>
            </a:r>
            <a:r>
              <a:rPr lang="tr-TR" dirty="0" err="1"/>
              <a:t>közmondás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szójárás</a:t>
            </a:r>
            <a:r>
              <a:rPr lang="tr-TR" dirty="0"/>
              <a:t> </a:t>
            </a:r>
            <a:r>
              <a:rPr lang="tr-TR" dirty="0" err="1"/>
              <a:t>betűrendes</a:t>
            </a:r>
            <a:r>
              <a:rPr lang="tr-TR" dirty="0"/>
              <a:t> Értelmező </a:t>
            </a:r>
            <a:r>
              <a:rPr lang="tr-TR" dirty="0" err="1"/>
              <a:t>dióhéjszótára</a:t>
            </a:r>
            <a:r>
              <a:rPr lang="tr-TR" dirty="0"/>
              <a:t>, </a:t>
            </a:r>
            <a:r>
              <a:rPr lang="tr-TR" dirty="0" err="1"/>
              <a:t>Tinta</a:t>
            </a:r>
            <a:r>
              <a:rPr lang="tr-TR" dirty="0"/>
              <a:t> </a:t>
            </a:r>
            <a:r>
              <a:rPr lang="tr-TR" dirty="0" err="1"/>
              <a:t>Könyvkiadó</a:t>
            </a:r>
            <a:r>
              <a:rPr lang="tr-TR" dirty="0"/>
              <a:t>, </a:t>
            </a:r>
            <a:r>
              <a:rPr lang="tr-TR" dirty="0" err="1"/>
              <a:t>Budapest</a:t>
            </a:r>
            <a:r>
              <a:rPr lang="tr-TR" dirty="0"/>
              <a:t>, 2005.</a:t>
            </a:r>
          </a:p>
          <a:p>
            <a:endParaRPr lang="tr-TR" dirty="0"/>
          </a:p>
          <a:p>
            <a:r>
              <a:rPr lang="tr-TR" dirty="0" err="1"/>
              <a:t>Hlavacska</a:t>
            </a:r>
            <a:r>
              <a:rPr lang="tr-TR" dirty="0"/>
              <a:t>, </a:t>
            </a:r>
            <a:r>
              <a:rPr lang="tr-TR" dirty="0" err="1"/>
              <a:t>Edit-Laczkó</a:t>
            </a:r>
            <a:r>
              <a:rPr lang="tr-TR" dirty="0"/>
              <a:t>, </a:t>
            </a:r>
            <a:r>
              <a:rPr lang="tr-TR" dirty="0" err="1"/>
              <a:t>Hungaro</a:t>
            </a:r>
            <a:r>
              <a:rPr lang="tr-TR" dirty="0"/>
              <a:t> Lingua-3, </a:t>
            </a:r>
            <a:r>
              <a:rPr lang="tr-TR" dirty="0" err="1"/>
              <a:t>Nyelvtani</a:t>
            </a:r>
            <a:r>
              <a:rPr lang="tr-TR" dirty="0"/>
              <a:t> </a:t>
            </a:r>
            <a:r>
              <a:rPr lang="tr-TR" dirty="0" err="1"/>
              <a:t>Munkafüzet</a:t>
            </a:r>
            <a:r>
              <a:rPr lang="tr-TR" dirty="0"/>
              <a:t>, </a:t>
            </a:r>
            <a:r>
              <a:rPr lang="tr-TR" dirty="0" err="1"/>
              <a:t>Debreceni</a:t>
            </a:r>
            <a:r>
              <a:rPr lang="tr-TR" dirty="0"/>
              <a:t> </a:t>
            </a:r>
            <a:r>
              <a:rPr lang="tr-TR" dirty="0" err="1"/>
              <a:t>Nyári</a:t>
            </a:r>
            <a:r>
              <a:rPr lang="tr-TR" dirty="0"/>
              <a:t> </a:t>
            </a:r>
            <a:r>
              <a:rPr lang="tr-TR" dirty="0" err="1"/>
              <a:t>Egyetem</a:t>
            </a:r>
            <a:r>
              <a:rPr lang="tr-TR" dirty="0"/>
              <a:t>, 2000.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O.Nagy</a:t>
            </a:r>
            <a:r>
              <a:rPr lang="tr-TR" dirty="0"/>
              <a:t> </a:t>
            </a:r>
            <a:r>
              <a:rPr lang="tr-TR" dirty="0" err="1"/>
              <a:t>Gábor</a:t>
            </a:r>
            <a:r>
              <a:rPr lang="tr-TR" dirty="0"/>
              <a:t>, Magyar </a:t>
            </a:r>
            <a:r>
              <a:rPr lang="tr-TR" dirty="0" err="1"/>
              <a:t>Szólások</a:t>
            </a:r>
            <a:r>
              <a:rPr lang="tr-TR" dirty="0"/>
              <a:t> </a:t>
            </a:r>
            <a:r>
              <a:rPr lang="tr-TR" dirty="0" err="1"/>
              <a:t>és</a:t>
            </a:r>
            <a:r>
              <a:rPr lang="tr-TR" dirty="0"/>
              <a:t> </a:t>
            </a:r>
            <a:r>
              <a:rPr lang="tr-TR" dirty="0" err="1"/>
              <a:t>Közmondások</a:t>
            </a:r>
            <a:r>
              <a:rPr lang="tr-TR" dirty="0"/>
              <a:t>, </a:t>
            </a:r>
            <a:r>
              <a:rPr lang="tr-TR" dirty="0" err="1"/>
              <a:t>Lektorálta</a:t>
            </a:r>
            <a:r>
              <a:rPr lang="tr-TR" dirty="0"/>
              <a:t>: </a:t>
            </a:r>
            <a:r>
              <a:rPr lang="tr-TR" dirty="0" err="1"/>
              <a:t>Szőke</a:t>
            </a:r>
            <a:r>
              <a:rPr lang="tr-TR" dirty="0"/>
              <a:t> István, </a:t>
            </a:r>
            <a:r>
              <a:rPr lang="tr-TR" dirty="0" err="1"/>
              <a:t>Illusztrálta</a:t>
            </a:r>
            <a:r>
              <a:rPr lang="tr-TR" dirty="0"/>
              <a:t>: </a:t>
            </a:r>
            <a:r>
              <a:rPr lang="tr-TR" dirty="0" err="1"/>
              <a:t>Szántó</a:t>
            </a:r>
            <a:r>
              <a:rPr lang="tr-TR" dirty="0"/>
              <a:t> </a:t>
            </a:r>
            <a:r>
              <a:rPr lang="tr-TR" dirty="0" err="1"/>
              <a:t>Piroska</a:t>
            </a:r>
            <a:r>
              <a:rPr lang="tr-TR" dirty="0"/>
              <a:t>, </a:t>
            </a:r>
            <a:r>
              <a:rPr lang="tr-TR" dirty="0" err="1"/>
              <a:t>Talentum</a:t>
            </a:r>
            <a:r>
              <a:rPr lang="tr-TR" dirty="0"/>
              <a:t> (8.kiadás).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5160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463</Words>
  <Application>Microsoft Office PowerPoint</Application>
  <PresentationFormat>Geniş ekran</PresentationFormat>
  <Paragraphs>45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Teması</vt:lpstr>
      <vt:lpstr>Szólások és Közmondások II.</vt:lpstr>
      <vt:lpstr>Aşağıda verilen ifadeleri uygun açıklamalarıyla eşleştiriniz.</vt:lpstr>
      <vt:lpstr>Açıklamalar:</vt:lpstr>
      <vt:lpstr>Cevaplar:</vt:lpstr>
      <vt:lpstr>PowerPoint Sunusu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Yansıma sözcükler</dc:title>
  <dc:creator>Alpertunga Altaylı</dc:creator>
  <cp:lastModifiedBy>Alpertunga Altaylı</cp:lastModifiedBy>
  <cp:revision>15</cp:revision>
  <dcterms:created xsi:type="dcterms:W3CDTF">2020-04-30T11:36:27Z</dcterms:created>
  <dcterms:modified xsi:type="dcterms:W3CDTF">2020-05-07T16:27:34Z</dcterms:modified>
</cp:coreProperties>
</file>