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1.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slideMasters/slideMaster7.xml" ContentType="application/vnd.openxmlformats-officedocument.presentationml.slideMaster+xml"/>
  <Override PartName="/ppt/slideLayouts/slideLayout99.xml" ContentType="application/vnd.openxmlformats-officedocument.presentationml.slideLayout+xml"/>
  <Override PartName="/ppt/theme/theme9.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9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44" r:id="rId5"/>
    <p:sldMasterId id="2147483758" r:id="rId6"/>
    <p:sldMasterId id="2147483770" r:id="rId7"/>
    <p:sldMasterId id="2147483782" r:id="rId8"/>
    <p:sldMasterId id="2147483904" r:id="rId9"/>
  </p:sldMasterIdLst>
  <p:sldIdLst>
    <p:sldId id="256" r:id="rId10"/>
    <p:sldId id="258" r:id="rId11"/>
    <p:sldId id="259" r:id="rId12"/>
    <p:sldId id="260" r:id="rId13"/>
    <p:sldId id="284" r:id="rId14"/>
    <p:sldId id="261" r:id="rId15"/>
    <p:sldId id="263" r:id="rId16"/>
    <p:sldId id="262" r:id="rId17"/>
    <p:sldId id="265" r:id="rId18"/>
    <p:sldId id="264" r:id="rId19"/>
    <p:sldId id="266" r:id="rId20"/>
    <p:sldId id="267" r:id="rId21"/>
    <p:sldId id="269" r:id="rId22"/>
    <p:sldId id="270" r:id="rId23"/>
    <p:sldId id="271" r:id="rId24"/>
    <p:sldId id="272" r:id="rId25"/>
    <p:sldId id="273" r:id="rId26"/>
    <p:sldId id="274" r:id="rId27"/>
    <p:sldId id="275" r:id="rId28"/>
    <p:sldId id="277" r:id="rId29"/>
    <p:sldId id="276" r:id="rId30"/>
    <p:sldId id="278" r:id="rId31"/>
    <p:sldId id="279" r:id="rId32"/>
    <p:sldId id="285" r:id="rId33"/>
    <p:sldId id="283" r:id="rId34"/>
    <p:sldId id="281" r:id="rId35"/>
    <p:sldId id="282"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921"/>
    <a:srgbClr val="99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1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4CDBE7-E5BF-4155-8327-15A16AD6FCF5}" type="datetimeFigureOut">
              <a:rPr lang="en-US"/>
              <a:pPr>
                <a:defRPr/>
              </a:pPr>
              <a:t>4/17/2013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FC8F17-68A0-46BD-8D10-AA6805A0720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85562-CA91-4367-86C1-B904C84B4F4E}" type="datetimeFigureOut">
              <a:rPr lang="en-US"/>
              <a:pPr>
                <a:defRPr/>
              </a:pPr>
              <a:t>4/17/2013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1A78E1-5E8C-46CD-BFCD-B9F1F267555D}"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1A4344A3-BD49-4AFC-8B88-317BF4B17EEE}" type="datetimeFigureOut">
              <a:rPr lang="en-US"/>
              <a:pPr>
                <a:defRPr/>
              </a:pPr>
              <a:t>4/17/2013</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9087B83D-4082-4095-9494-C3732CF9D073}"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B2A5FC50-7CA1-422F-9324-5CB437E603E2}" type="datetimeFigureOut">
              <a:rPr lang="en-US"/>
              <a:pPr>
                <a:defRPr/>
              </a:pPr>
              <a:t>4/17/2013</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D90F4BCE-B2A3-49EB-B000-D5DE5E09CF03}"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A7AB5AD7-463E-4930-9DFE-8EB796D3A9B4}" type="datetimeFigureOut">
              <a:rPr lang="en-US"/>
              <a:pPr>
                <a:defRPr/>
              </a:pPr>
              <a:t>4/17/2013</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6AEC93A7-591F-4B15-94C6-05A8234E6F8B}"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EF618D83-327E-4476-A926-FA244DF07329}" type="datetimeFigureOut">
              <a:rPr lang="en-US"/>
              <a:pPr>
                <a:defRPr/>
              </a:pPr>
              <a:t>4/17/2013</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D7D614D6-9104-4B00-9078-E3F2AEAD30B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DE1E27-8741-4F68-9A36-9EA28C1AD02D}" type="datetimeFigureOut">
              <a:rPr lang="en-US"/>
              <a:pPr>
                <a:defRPr/>
              </a:pPr>
              <a:t>4/17/2013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D39BE7-BE15-4926-BED0-6323F8826F8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A8809069-C9A3-4EEE-B00B-853F4738FD8D}" type="datetimeFigureOut">
              <a:rPr lang="tr-TR"/>
              <a:pPr>
                <a:defRPr/>
              </a:pPr>
              <a:t>17.04.2013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93C120-4AFA-41E6-9BCB-BD235BD5AB7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586BCB2-5D0B-4AC7-8A32-FEEB7E372714}" type="datetimeFigureOut">
              <a:rPr lang="tr-TR"/>
              <a:pPr>
                <a:defRPr/>
              </a:pPr>
              <a:t>17.04.2013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257F7F-7116-4A1A-99DE-44DC56C6E88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231A48F-FD8F-4A04-A43F-0172294D0B25}" type="datetimeFigureOut">
              <a:rPr lang="tr-TR"/>
              <a:pPr>
                <a:defRPr/>
              </a:pPr>
              <a:t>17.04.2013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33B827-9187-48F8-9C32-96268959A79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6757791-1335-471B-9233-6A9E061982CC}" type="datetimeFigureOut">
              <a:rPr lang="tr-TR"/>
              <a:pPr>
                <a:defRPr/>
              </a:pPr>
              <a:t>17.04.2013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50990D-65B0-48EF-B2D4-AF070891A965}"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CB35F35-5E31-4230-AE41-1A04D7E29373}" type="datetimeFigureOut">
              <a:rPr lang="tr-TR"/>
              <a:pPr>
                <a:defRPr/>
              </a:pPr>
              <a:t>17.04.2013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070B536-405A-403C-B242-5268043B34DD}"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A2E71C-025E-423C-94A5-B27EFA846692}" type="datetimeFigureOut">
              <a:rPr lang="tr-TR"/>
              <a:pPr>
                <a:defRPr/>
              </a:pPr>
              <a:t>17.04.2013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EE7F589-0156-465F-8983-E631F717B12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B8ED4D-BC2D-4331-9917-8FFC4BC32C31}" type="datetimeFigureOut">
              <a:rPr lang="tr-TR"/>
              <a:pPr>
                <a:defRPr/>
              </a:pPr>
              <a:t>17.04.2013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43766D6-0A38-4B72-902B-91B6A8379AE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CEB413A-FE4B-448A-AAC9-EA52D9A85594}" type="datetimeFigureOut">
              <a:rPr lang="tr-TR"/>
              <a:pPr>
                <a:defRPr/>
              </a:pPr>
              <a:t>17.04.2013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416DBD-5CB7-417E-91D4-B0FA9C9B3D1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E27F7D-AC6C-40AB-AD0F-0AAD2BD1786C}" type="datetimeFigureOut">
              <a:rPr lang="en-US"/>
              <a:pPr>
                <a:defRPr/>
              </a:pPr>
              <a:t>4/17/2013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12D14C-71EC-43BD-903F-85DCA314EF2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2744E-AED5-49DA-BF8A-E9A8DA4E7AA4}" type="datetimeFigureOut">
              <a:rPr lang="tr-TR"/>
              <a:pPr>
                <a:defRPr/>
              </a:pPr>
              <a:t>17.04.2013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3300E4-05EA-4BE1-AB1A-FA3C4A1F03D3}"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374AAB-732A-42FB-BE25-44D52B505156}" type="datetimeFigureOut">
              <a:rPr lang="tr-TR"/>
              <a:pPr>
                <a:defRPr/>
              </a:pPr>
              <a:t>17.04.2013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5F63EC-8A09-4337-9DAA-4976C630CE13}"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82101B-9177-4A00-A817-8DB9ACB951F4}" type="datetimeFigureOut">
              <a:rPr lang="tr-TR"/>
              <a:pPr>
                <a:defRPr/>
              </a:pPr>
              <a:t>17.04.2013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7231A2-D394-4721-80AC-D6A301515F8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DBB91A0-D047-418E-B79D-FC2D087A1668}" type="datetimeFigureOut">
              <a:rPr lang="en-US"/>
              <a:pPr>
                <a:defRPr/>
              </a:pPr>
              <a:t>4/17/2013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8B58BC-7216-4F3D-9836-C1FB262B649B}"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572A2F-A833-4810-B94E-FC040D5EB1C6}" type="datetimeFigureOut">
              <a:rPr lang="en-US"/>
              <a:pPr>
                <a:defRPr/>
              </a:pPr>
              <a:t>4/17/2013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4EDC72-65C9-40DA-8D74-EAD31BCE7F65}"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30ADC9-49BB-49FE-B362-DCC67345D8C8}" type="datetimeFigureOut">
              <a:rPr lang="en-US"/>
              <a:pPr>
                <a:defRPr/>
              </a:pPr>
              <a:t>4/17/2013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5EE5D8-772F-49EC-8829-BEF7775DF0CF}"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174BB82-D92D-4FD6-9A30-1C1AEF0FF0FF}" type="datetimeFigureOut">
              <a:rPr lang="en-US"/>
              <a:pPr>
                <a:defRPr/>
              </a:pPr>
              <a:t>4/17/2013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C06E238-F80E-41CE-AE7A-35B10BD80AF8}"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C0831FB-1D57-4D47-8236-59E826442BCB}" type="datetimeFigureOut">
              <a:rPr lang="en-US"/>
              <a:pPr>
                <a:defRPr/>
              </a:pPr>
              <a:t>4/17/2013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BCC547E-5040-46B6-81BD-895E3037AD89}"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8BDD009-B105-453B-914B-9A2104353634}" type="datetimeFigureOut">
              <a:rPr lang="en-US"/>
              <a:pPr>
                <a:defRPr/>
              </a:pPr>
              <a:t>4/17/2013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FDA502-D364-44A1-BD6F-33C65E16217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C471E0A-7670-49F5-B5A1-6612CF09C203}" type="datetimeFigureOut">
              <a:rPr lang="en-US"/>
              <a:pPr>
                <a:defRPr/>
              </a:pPr>
              <a:t>4/17/2013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6A083F2-9953-4EDB-912B-26A6D068993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173872D-349C-4A45-AEAC-F167EBA333F2}" type="datetimeFigureOut">
              <a:rPr lang="en-US"/>
              <a:pPr>
                <a:defRPr/>
              </a:pPr>
              <a:t>4/17/2013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B9384E-2923-4270-9D14-C8D79C73A8F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1F44AB-7FA4-4D84-A0F5-F97EEEC51353}" type="datetimeFigureOut">
              <a:rPr lang="en-US"/>
              <a:pPr>
                <a:defRPr/>
              </a:pPr>
              <a:t>4/17/2013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0D10C7-FB9B-4C8A-9B3D-C8E224365424}"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48BE056-C68F-4995-9676-5A05C81AD020}" type="datetimeFigureOut">
              <a:rPr lang="en-US"/>
              <a:pPr>
                <a:defRPr/>
              </a:pPr>
              <a:t>4/17/2013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039B93-3F95-43EF-8E0D-E579F3B9388F}"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A607D0-093D-40E0-9F08-A4EAFBE1C979}" type="datetimeFigureOut">
              <a:rPr lang="en-US"/>
              <a:pPr>
                <a:defRPr/>
              </a:pPr>
              <a:t>4/17/2013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CAFE35-BCC4-401E-BAEF-5CCC9A74F14E}"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7415CB-62BE-4933-85C0-EF7F22282EF4}" type="datetimeFigureOut">
              <a:rPr lang="en-US"/>
              <a:pPr>
                <a:defRPr/>
              </a:pPr>
              <a:t>4/17/2013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596798-ED75-457B-98C2-89E8616C56A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697853B-B614-4B14-9D9F-637A6EA02503}" type="datetimeFigureOut">
              <a:rPr lang="tr-TR"/>
              <a:pPr>
                <a:defRPr/>
              </a:pPr>
              <a:t>17.04.2013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A2BDAD-4E0E-433A-9A3D-68086DF70790}"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BA3125-9960-4CAF-9917-9FBE1A60220D}" type="datetimeFigureOut">
              <a:rPr lang="tr-TR"/>
              <a:pPr>
                <a:defRPr/>
              </a:pPr>
              <a:t>17.04.2013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11DA44-B57D-4902-985E-DA5EA68E002C}"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170F63-7A52-424C-B01F-2636DAAA9D89}" type="datetimeFigureOut">
              <a:rPr lang="tr-TR"/>
              <a:pPr>
                <a:defRPr/>
              </a:pPr>
              <a:t>17.04.2013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4507B3-298E-4405-A0A8-9A447619B6BF}"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E74A8B0-B73E-462E-98E2-F160CCD5A607}" type="datetimeFigureOut">
              <a:rPr lang="tr-TR"/>
              <a:pPr>
                <a:defRPr/>
              </a:pPr>
              <a:t>17.04.2013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9AFF8B-BB75-475C-835C-D520409AAB8E}"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B2A2ADE-50ED-403A-B46B-0538615AB602}" type="datetimeFigureOut">
              <a:rPr lang="tr-TR"/>
              <a:pPr>
                <a:defRPr/>
              </a:pPr>
              <a:t>17.04.2013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B45E381-A2BE-4AEE-B05E-79A0E9720CF9}"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281BF24-9553-4240-89F9-B6A9D551CC54}" type="datetimeFigureOut">
              <a:rPr lang="tr-TR"/>
              <a:pPr>
                <a:defRPr/>
              </a:pPr>
              <a:t>17.04.2013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C80DDEC-85BD-4E10-88C1-39D63AB6F5A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5879750-60E6-40B5-B2AF-8C40D7656768}" type="datetimeFigureOut">
              <a:rPr lang="en-US"/>
              <a:pPr>
                <a:defRPr/>
              </a:pPr>
              <a:t>4/17/2013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3FB7FD-A350-435A-A512-6B116063F26A}"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4DA2652-1981-452A-B639-916EC02B34E9}" type="datetimeFigureOut">
              <a:rPr lang="tr-TR"/>
              <a:pPr>
                <a:defRPr/>
              </a:pPr>
              <a:t>17.04.2013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4F03689-2619-4F56-8C81-5F7152E4A954}"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35AC32-4515-45AF-A4DF-D04D447DDC44}" type="datetimeFigureOut">
              <a:rPr lang="tr-TR"/>
              <a:pPr>
                <a:defRPr/>
              </a:pPr>
              <a:t>17.04.2013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9612F6-373E-48DD-9DC3-6D74CBF68A44}"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4E833D-7BC0-462D-B35C-429CE773F23D}" type="datetimeFigureOut">
              <a:rPr lang="tr-TR"/>
              <a:pPr>
                <a:defRPr/>
              </a:pPr>
              <a:t>17.04.2013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363D1E0-81A5-42B4-9AAF-E06D59D1D425}"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3951CE-64BC-418A-81A3-329C69714B45}" type="datetimeFigureOut">
              <a:rPr lang="tr-TR"/>
              <a:pPr>
                <a:defRPr/>
              </a:pPr>
              <a:t>17.04.2013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011157-D807-4CD5-A835-03112E75D7FF}"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BDFDAE-E1E4-40CF-B9C6-F5CF03A43119}" type="datetimeFigureOut">
              <a:rPr lang="tr-TR"/>
              <a:pPr>
                <a:defRPr/>
              </a:pPr>
              <a:t>17.04.2013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DE99EC-8CE6-44AC-8BDC-7ED2E4CCE7CA}"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8"/>
          <p:cNvPicPr>
            <a:picLocks noChangeAspect="1" noChangeArrowheads="1"/>
          </p:cNvPicPr>
          <p:nvPr/>
        </p:nvPicPr>
        <p:blipFill>
          <a:blip r:embed="rId2">
            <a:clrChange>
              <a:clrFrom>
                <a:srgbClr val="7FD3D1"/>
              </a:clrFrom>
              <a:clrTo>
                <a:srgbClr val="7FD3D1">
                  <a:alpha val="0"/>
                </a:srgbClr>
              </a:clrTo>
            </a:clrChange>
          </a:blip>
          <a:srcRect/>
          <a:stretch>
            <a:fillRect/>
          </a:stretch>
        </p:blipFill>
        <p:spPr bwMode="auto">
          <a:xfrm>
            <a:off x="0" y="1588"/>
            <a:ext cx="9144000" cy="819150"/>
          </a:xfrm>
          <a:prstGeom prst="rect">
            <a:avLst/>
          </a:prstGeom>
          <a:noFill/>
          <a:ln w="9525">
            <a:noFill/>
            <a:miter lim="800000"/>
            <a:headEnd/>
            <a:tailEnd/>
          </a:ln>
        </p:spPr>
      </p:pic>
      <p:pic>
        <p:nvPicPr>
          <p:cNvPr id="5" name="Picture 19"/>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4925" y="52388"/>
            <a:ext cx="904875" cy="1104900"/>
          </a:xfrm>
          <a:prstGeom prst="rect">
            <a:avLst/>
          </a:prstGeom>
          <a:noFill/>
          <a:ln w="9525">
            <a:noFill/>
            <a:miter lim="800000"/>
            <a:headEnd/>
            <a:tailEnd/>
          </a:ln>
        </p:spPr>
      </p:pic>
      <p:pic>
        <p:nvPicPr>
          <p:cNvPr id="6" name="Picture 20" descr="333"/>
          <p:cNvPicPr>
            <a:picLocks noChangeAspect="1" noChangeArrowheads="1"/>
          </p:cNvPicPr>
          <p:nvPr/>
        </p:nvPicPr>
        <p:blipFill>
          <a:blip r:embed="rId4"/>
          <a:srcRect/>
          <a:stretch>
            <a:fillRect/>
          </a:stretch>
        </p:blipFill>
        <p:spPr bwMode="auto">
          <a:xfrm>
            <a:off x="469900" y="2347913"/>
            <a:ext cx="8207375" cy="2087562"/>
          </a:xfrm>
          <a:prstGeom prst="rect">
            <a:avLst/>
          </a:prstGeom>
          <a:noFill/>
          <a:ln w="9525">
            <a:noFill/>
            <a:miter lim="800000"/>
            <a:headEnd/>
            <a:tailEnd/>
          </a:ln>
        </p:spPr>
      </p:pic>
      <p:sp>
        <p:nvSpPr>
          <p:cNvPr id="7" name="Rectangle 30"/>
          <p:cNvSpPr>
            <a:spLocks noChangeArrowheads="1"/>
          </p:cNvSpPr>
          <p:nvPr/>
        </p:nvSpPr>
        <p:spPr bwMode="auto">
          <a:xfrm>
            <a:off x="1341438" y="142875"/>
            <a:ext cx="7486650" cy="461963"/>
          </a:xfrm>
          <a:prstGeom prst="rect">
            <a:avLst/>
          </a:prstGeom>
          <a:noFill/>
          <a:ln w="38100" algn="ctr">
            <a:noFill/>
            <a:miter lim="800000"/>
            <a:headEnd/>
            <a:tailEnd/>
          </a:ln>
          <a:effectLst/>
        </p:spPr>
        <p:txBody>
          <a:bodyPr wrap="none">
            <a:spAutoFit/>
          </a:bodyPr>
          <a:lstStyle/>
          <a:p>
            <a:pPr algn="r" fontAlgn="auto">
              <a:spcBef>
                <a:spcPts val="0"/>
              </a:spcBef>
              <a:spcAft>
                <a:spcPts val="0"/>
              </a:spcAft>
              <a:defRPr/>
            </a:pPr>
            <a:r>
              <a:rPr lang="tr-TR" sz="2400" b="1" i="1">
                <a:solidFill>
                  <a:srgbClr val="3333FF"/>
                </a:solidFill>
                <a:effectLst>
                  <a:outerShdw blurRad="38100" dist="38100" dir="2700000" algn="tl">
                    <a:srgbClr val="C0C0C0"/>
                  </a:outerShdw>
                </a:effectLst>
                <a:latin typeface="+mn-lt"/>
              </a:rPr>
              <a:t>Savunma Teknolojileri Mühendislik ve Ticaret A.Ş.</a:t>
            </a:r>
          </a:p>
        </p:txBody>
      </p:sp>
      <p:sp>
        <p:nvSpPr>
          <p:cNvPr id="8" name="Line 31"/>
          <p:cNvSpPr>
            <a:spLocks noChangeShapeType="1"/>
          </p:cNvSpPr>
          <p:nvPr/>
        </p:nvSpPr>
        <p:spPr bwMode="auto">
          <a:xfrm>
            <a:off x="304800" y="6540500"/>
            <a:ext cx="8534400" cy="0"/>
          </a:xfrm>
          <a:prstGeom prst="line">
            <a:avLst/>
          </a:prstGeom>
          <a:noFill/>
          <a:ln w="9525">
            <a:solidFill>
              <a:srgbClr val="000099"/>
            </a:solidFill>
            <a:round/>
            <a:headEnd/>
            <a:tailEnd/>
          </a:ln>
          <a:effectLst/>
        </p:spPr>
        <p:txBody>
          <a:bodyPr/>
          <a:lstStyle/>
          <a:p>
            <a:pPr fontAlgn="auto">
              <a:spcBef>
                <a:spcPts val="0"/>
              </a:spcBef>
              <a:spcAft>
                <a:spcPts val="0"/>
              </a:spcAft>
              <a:defRPr/>
            </a:pPr>
            <a:endParaRPr lang="tr-TR">
              <a:latin typeface="+mn-lt"/>
            </a:endParaRPr>
          </a:p>
        </p:txBody>
      </p:sp>
      <p:sp>
        <p:nvSpPr>
          <p:cNvPr id="813058" name="Rectangle 2"/>
          <p:cNvSpPr>
            <a:spLocks noGrp="1" noChangeArrowheads="1"/>
          </p:cNvSpPr>
          <p:nvPr>
            <p:ph type="ctrTitle"/>
          </p:nvPr>
        </p:nvSpPr>
        <p:spPr>
          <a:xfrm>
            <a:off x="707783" y="974725"/>
            <a:ext cx="7704992" cy="3416300"/>
          </a:xfrm>
          <a:solidFill>
            <a:schemeClr val="bg1"/>
          </a:solidFill>
          <a:ln w="57150" cmpd="thickThin" algn="ctr">
            <a:solidFill>
              <a:schemeClr val="accent2"/>
            </a:solidFill>
          </a:ln>
          <a:effectLst>
            <a:outerShdw dist="53882" dir="2700000" algn="ctr" rotWithShape="0">
              <a:schemeClr val="tx1"/>
            </a:outerShdw>
          </a:effectLst>
        </p:spPr>
        <p:txBody>
          <a:bodyPr/>
          <a:lstStyle>
            <a:lvl1pPr algn="ctr" eaLnBrk="0" hangingPunct="0">
              <a:defRPr sz="3600" i="0">
                <a:solidFill>
                  <a:srgbClr val="FF0000"/>
                </a:solidFill>
                <a:latin typeface="Century" pitchFamily="18" charset="0"/>
              </a:defRPr>
            </a:lvl1pPr>
          </a:lstStyle>
          <a:p>
            <a:r>
              <a:rPr lang="en-US" smtClean="0"/>
              <a:t>Click to edit Master title style</a:t>
            </a:r>
            <a:endParaRPr lang="tr-TR"/>
          </a:p>
        </p:txBody>
      </p:sp>
      <p:sp>
        <p:nvSpPr>
          <p:cNvPr id="813059" name="Rectangle 3"/>
          <p:cNvSpPr>
            <a:spLocks noGrp="1" noChangeArrowheads="1"/>
          </p:cNvSpPr>
          <p:nvPr>
            <p:ph type="subTitle" idx="1"/>
          </p:nvPr>
        </p:nvSpPr>
        <p:spPr>
          <a:xfrm>
            <a:off x="1370135" y="4683125"/>
            <a:ext cx="6400800" cy="1385888"/>
          </a:xfrm>
          <a:ln algn="ctr"/>
        </p:spPr>
        <p:txBody>
          <a:bodyPr/>
          <a:lstStyle>
            <a:lvl1pPr marL="0" indent="0" algn="ctr">
              <a:buFont typeface="Wingdings 3" pitchFamily="18" charset="2"/>
              <a:buNone/>
              <a:defRPr/>
            </a:lvl1pPr>
          </a:lstStyle>
          <a:p>
            <a:r>
              <a:rPr lang="en-US" smtClean="0"/>
              <a:t>Click to edit Master subtitle style</a:t>
            </a:r>
            <a:endParaRPr lang="tr-TR"/>
          </a:p>
        </p:txBody>
      </p:sp>
      <p:sp>
        <p:nvSpPr>
          <p:cNvPr id="9" name="Rectangle 32"/>
          <p:cNvSpPr>
            <a:spLocks noGrp="1" noChangeArrowheads="1"/>
          </p:cNvSpPr>
          <p:nvPr>
            <p:ph type="ftr" sz="quarter" idx="10"/>
          </p:nvPr>
        </p:nvSpPr>
        <p:spPr/>
        <p:txBody>
          <a:bodyPr/>
          <a:lstStyle>
            <a:lvl1pPr>
              <a:defRPr/>
            </a:lvl1pPr>
          </a:lstStyle>
          <a:p>
            <a:pPr>
              <a:defRPr/>
            </a:pPr>
            <a:endParaRPr lang="en-US"/>
          </a:p>
        </p:txBody>
      </p:sp>
    </p:spTree>
  </p:cSld>
  <p:clrMapOvr>
    <a:masterClrMapping/>
  </p:clrMapOvr>
  <p:transition spd="med"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fld id="{628B5E69-91ED-4D1A-ABDB-0910DF5E9F38}" type="datetimeFigureOut">
              <a:rPr lang="en-US"/>
              <a:pPr>
                <a:defRPr/>
              </a:pPr>
              <a:t>4/17/2013</a:t>
            </a:fld>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C13A458-EE7F-4048-89B6-E05B1AAE5B03}" type="slidenum">
              <a:rPr lang="en-US"/>
              <a:pPr>
                <a:defRPr/>
              </a:pPr>
              <a:t>‹#›</a:t>
            </a:fld>
            <a:endParaRPr lang="en-US"/>
          </a:p>
        </p:txBody>
      </p:sp>
      <p:sp>
        <p:nvSpPr>
          <p:cNvPr id="6" name="Rectangle 4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3"/>
            <a:ext cx="7772400" cy="1362075"/>
          </a:xfr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3422222-3A2C-436C-8049-8192215895AD}" type="datetimeFigureOut">
              <a:rPr lang="en-US"/>
              <a:pPr>
                <a:defRPr/>
              </a:pPr>
              <a:t>4/17/2013</a:t>
            </a:fld>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A53EEDF-6B7A-4EF0-8374-2413E4BDF43D}" type="slidenum">
              <a:rPr lang="en-US"/>
              <a:pPr>
                <a:defRPr/>
              </a:pPr>
              <a:t>‹#›</a:t>
            </a:fld>
            <a:endParaRPr lang="en-US"/>
          </a:p>
        </p:txBody>
      </p:sp>
      <p:sp>
        <p:nvSpPr>
          <p:cNvPr id="6" name="Rectangle 4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320921" y="954088"/>
            <a:ext cx="4179277" cy="5484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0875" y="954088"/>
            <a:ext cx="4180742" cy="5484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fld id="{8EFAC0A0-4086-4757-9789-FC9A02F77A10}" type="datetimeFigureOut">
              <a:rPr lang="en-US"/>
              <a:pPr>
                <a:defRPr/>
              </a:pPr>
              <a:t>4/17/2013</a:t>
            </a:fld>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0CAC7959-AFC5-4841-BC4D-E7508FDDF6D8}" type="slidenum">
              <a:rPr lang="en-US"/>
              <a:pPr>
                <a:defRPr/>
              </a:pPr>
              <a:t>‹#›</a:t>
            </a:fld>
            <a:endParaRPr lang="en-US"/>
          </a:p>
        </p:txBody>
      </p:sp>
      <p:sp>
        <p:nvSpPr>
          <p:cNvPr id="7" name="Rectangle 4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45271"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1"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Rectangle 4"/>
          <p:cNvSpPr>
            <a:spLocks noGrp="1" noChangeArrowheads="1"/>
          </p:cNvSpPr>
          <p:nvPr>
            <p:ph type="dt" sz="half" idx="10"/>
          </p:nvPr>
        </p:nvSpPr>
        <p:spPr>
          <a:ln/>
        </p:spPr>
        <p:txBody>
          <a:bodyPr/>
          <a:lstStyle>
            <a:lvl1pPr>
              <a:defRPr/>
            </a:lvl1pPr>
          </a:lstStyle>
          <a:p>
            <a:pPr>
              <a:defRPr/>
            </a:pPr>
            <a:fld id="{C267F3B0-48CE-4412-A5C6-669F31C00568}" type="datetimeFigureOut">
              <a:rPr lang="en-US"/>
              <a:pPr>
                <a:defRPr/>
              </a:pPr>
              <a:t>4/17/2013</a:t>
            </a:fld>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4D32548E-D642-48C5-BF71-A01C59D343FD}" type="slidenum">
              <a:rPr lang="en-US"/>
              <a:pPr>
                <a:defRPr/>
              </a:pPr>
              <a:t>‹#›</a:t>
            </a:fld>
            <a:endParaRPr lang="en-US"/>
          </a:p>
        </p:txBody>
      </p:sp>
      <p:sp>
        <p:nvSpPr>
          <p:cNvPr id="9" name="Rectangle 4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1EC2488-57D3-48B4-B090-C94C8383A71F}" type="datetimeFigureOut">
              <a:rPr lang="en-US"/>
              <a:pPr>
                <a:defRPr/>
              </a:pPr>
              <a:t>4/17/2013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718353C-023E-4554-B8B3-83275331A7D4}"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Rectangle 4"/>
          <p:cNvSpPr>
            <a:spLocks noGrp="1" noChangeArrowheads="1"/>
          </p:cNvSpPr>
          <p:nvPr>
            <p:ph type="dt" sz="half" idx="10"/>
          </p:nvPr>
        </p:nvSpPr>
        <p:spPr>
          <a:ln/>
        </p:spPr>
        <p:txBody>
          <a:bodyPr/>
          <a:lstStyle>
            <a:lvl1pPr>
              <a:defRPr/>
            </a:lvl1pPr>
          </a:lstStyle>
          <a:p>
            <a:pPr>
              <a:defRPr/>
            </a:pPr>
            <a:fld id="{A9AFB298-D605-4C4E-A0FB-641B119A9C78}" type="datetimeFigureOut">
              <a:rPr lang="en-US"/>
              <a:pPr>
                <a:defRPr/>
              </a:pPr>
              <a:t>4/17/2013</a:t>
            </a:fld>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570D5F8A-98D2-4705-9D10-6324B0894AAB}" type="slidenum">
              <a:rPr lang="en-US"/>
              <a:pPr>
                <a:defRPr/>
              </a:pPr>
              <a:t>‹#›</a:t>
            </a:fld>
            <a:endParaRPr lang="en-US"/>
          </a:p>
        </p:txBody>
      </p:sp>
      <p:sp>
        <p:nvSpPr>
          <p:cNvPr id="5" name="Rectangle 4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66F8F86-CAC3-477B-8817-2B6F557C03E1}" type="datetimeFigureOut">
              <a:rPr lang="en-US"/>
              <a:pPr>
                <a:defRPr/>
              </a:pPr>
              <a:t>4/17/2013</a:t>
            </a:fld>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95F13C00-8809-4FE5-A530-8BBED06B63A0}" type="slidenum">
              <a:rPr lang="en-US"/>
              <a:pPr>
                <a:defRPr/>
              </a:pPr>
              <a:t>‹#›</a:t>
            </a:fld>
            <a:endParaRPr lang="en-US"/>
          </a:p>
        </p:txBody>
      </p:sp>
      <p:sp>
        <p:nvSpPr>
          <p:cNvPr id="4" name="Rectangle 4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35" cy="1162050"/>
          </a:xfr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575538" y="273053"/>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57201" y="1435103"/>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1832CD-D217-415F-83A8-1F1ED626E1DA}" type="datetimeFigureOut">
              <a:rPr lang="en-US"/>
              <a:pPr>
                <a:defRPr/>
              </a:pPr>
              <a:t>4/17/2013</a:t>
            </a:fld>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BF4ADFF6-295F-47A0-86E0-3CA6628B4403}" type="slidenum">
              <a:rPr lang="en-US"/>
              <a:pPr>
                <a:defRPr/>
              </a:pPr>
              <a:t>‹#›</a:t>
            </a:fld>
            <a:endParaRPr lang="en-US"/>
          </a:p>
        </p:txBody>
      </p:sp>
      <p:sp>
        <p:nvSpPr>
          <p:cNvPr id="7" name="Rectangle 4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tr-TR" noProof="0" smtClean="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A3C3930-ED8E-4D5A-B804-645518262310}" type="datetimeFigureOut">
              <a:rPr lang="en-US"/>
              <a:pPr>
                <a:defRPr/>
              </a:pPr>
              <a:t>4/17/2013</a:t>
            </a:fld>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2ECBF08-6F49-40A0-881F-89E9B326E270}" type="slidenum">
              <a:rPr lang="en-US"/>
              <a:pPr>
                <a:defRPr/>
              </a:pPr>
              <a:t>‹#›</a:t>
            </a:fld>
            <a:endParaRPr lang="en-US"/>
          </a:p>
        </p:txBody>
      </p:sp>
      <p:sp>
        <p:nvSpPr>
          <p:cNvPr id="7" name="Rectangle 4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fld id="{22E4A2EE-4BBB-4904-B8D1-254FEFCB40C7}" type="datetimeFigureOut">
              <a:rPr lang="en-US"/>
              <a:pPr>
                <a:defRPr/>
              </a:pPr>
              <a:t>4/17/2013</a:t>
            </a:fld>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7072819-0192-42F2-8DC7-A9FD499A260B}" type="slidenum">
              <a:rPr lang="en-US"/>
              <a:pPr>
                <a:defRPr/>
              </a:pPr>
              <a:t>‹#›</a:t>
            </a:fld>
            <a:endParaRPr lang="en-US"/>
          </a:p>
        </p:txBody>
      </p:sp>
      <p:sp>
        <p:nvSpPr>
          <p:cNvPr id="6" name="Rectangle 4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1720" y="152400"/>
            <a:ext cx="2133600" cy="6286500"/>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320921" y="152400"/>
            <a:ext cx="6260123" cy="6286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fld id="{04F9176A-3327-49E1-9B62-D1B9CAC3FDA6}" type="datetimeFigureOut">
              <a:rPr lang="en-US"/>
              <a:pPr>
                <a:defRPr/>
              </a:pPr>
              <a:t>4/17/2013</a:t>
            </a:fld>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7E29ACC9-C9E4-4ECD-96AF-90D75A337CD7}" type="slidenum">
              <a:rPr lang="en-US"/>
              <a:pPr>
                <a:defRPr/>
              </a:pPr>
              <a:t>‹#›</a:t>
            </a:fld>
            <a:endParaRPr lang="en-US"/>
          </a:p>
        </p:txBody>
      </p:sp>
      <p:sp>
        <p:nvSpPr>
          <p:cNvPr id="6" name="Rectangle 4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advClick="0"/>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7508" y="152400"/>
            <a:ext cx="7987812" cy="4572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320921" y="954088"/>
            <a:ext cx="4179277"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0875" y="954088"/>
            <a:ext cx="4180742"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fld id="{73034F37-72DB-4752-BE51-9916FA6952C5}" type="datetimeFigureOut">
              <a:rPr lang="en-US"/>
              <a:pPr>
                <a:defRPr/>
              </a:pPr>
              <a:t>4/17/2013</a:t>
            </a:fld>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52FF2E31-3AF5-4BF1-A782-468388BEC31C}" type="slidenum">
              <a:rPr lang="en-US"/>
              <a:pPr>
                <a:defRPr/>
              </a:pPr>
              <a:t>‹#›</a:t>
            </a:fld>
            <a:endParaRPr lang="en-US"/>
          </a:p>
        </p:txBody>
      </p:sp>
      <p:sp>
        <p:nvSpPr>
          <p:cNvPr id="7" name="Rectangle 4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67508" y="152400"/>
            <a:ext cx="7987812" cy="457200"/>
          </a:xfrm>
        </p:spPr>
        <p:txBody>
          <a:bodyPr/>
          <a:lstStyle/>
          <a:p>
            <a:r>
              <a:rPr lang="en-US" smtClean="0"/>
              <a:t>Click to edit Master title style</a:t>
            </a:r>
            <a:endParaRPr lang="tr-TR"/>
          </a:p>
        </p:txBody>
      </p:sp>
      <p:sp>
        <p:nvSpPr>
          <p:cNvPr id="3" name="Content Placeholder 2"/>
          <p:cNvSpPr>
            <a:spLocks noGrp="1"/>
          </p:cNvSpPr>
          <p:nvPr>
            <p:ph sz="half" idx="1"/>
          </p:nvPr>
        </p:nvSpPr>
        <p:spPr>
          <a:xfrm>
            <a:off x="320921" y="954088"/>
            <a:ext cx="4179277"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640875" y="954088"/>
            <a:ext cx="4180742"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fld id="{2A0A8EF7-3FAE-4B38-B5E2-83F4FC2233D4}" type="datetimeFigureOut">
              <a:rPr lang="en-US"/>
              <a:pPr>
                <a:defRPr/>
              </a:pPr>
              <a:t>4/17/2013</a:t>
            </a:fld>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4BA657E2-D7B9-438F-97E9-81DE1D68109D}" type="slidenum">
              <a:rPr lang="en-US"/>
              <a:pPr>
                <a:defRPr/>
              </a:pPr>
              <a:t>‹#›</a:t>
            </a:fld>
            <a:endParaRPr lang="en-US"/>
          </a:p>
        </p:txBody>
      </p:sp>
      <p:sp>
        <p:nvSpPr>
          <p:cNvPr id="7" name="Rectangle 4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3" descr="333"/>
          <p:cNvPicPr>
            <a:picLocks noChangeAspect="1" noChangeArrowheads="1"/>
          </p:cNvPicPr>
          <p:nvPr/>
        </p:nvPicPr>
        <p:blipFill>
          <a:blip r:embed="rId2"/>
          <a:srcRect/>
          <a:stretch>
            <a:fillRect/>
          </a:stretch>
        </p:blipFill>
        <p:spPr bwMode="auto">
          <a:xfrm>
            <a:off x="468313" y="2349500"/>
            <a:ext cx="8207375" cy="2087563"/>
          </a:xfrm>
          <a:prstGeom prst="rect">
            <a:avLst/>
          </a:prstGeom>
          <a:noFill/>
          <a:ln w="9525">
            <a:noFill/>
            <a:miter lim="800000"/>
            <a:headEnd/>
            <a:tailEnd/>
          </a:ln>
        </p:spPr>
      </p:pic>
      <p:pic>
        <p:nvPicPr>
          <p:cNvPr id="3" name="Picture 5"/>
          <p:cNvPicPr>
            <a:picLocks noChangeAspect="1" noChangeArrowheads="1"/>
          </p:cNvPicPr>
          <p:nvPr/>
        </p:nvPicPr>
        <p:blipFill>
          <a:blip r:embed="rId3">
            <a:clrChange>
              <a:clrFrom>
                <a:srgbClr val="7FD3D1"/>
              </a:clrFrom>
              <a:clrTo>
                <a:srgbClr val="7FD3D1">
                  <a:alpha val="0"/>
                </a:srgbClr>
              </a:clrTo>
            </a:clrChange>
          </a:blip>
          <a:srcRect/>
          <a:stretch>
            <a:fillRect/>
          </a:stretch>
        </p:blipFill>
        <p:spPr bwMode="auto">
          <a:xfrm>
            <a:off x="0" y="1588"/>
            <a:ext cx="9144000" cy="819150"/>
          </a:xfrm>
          <a:prstGeom prst="rect">
            <a:avLst/>
          </a:prstGeom>
          <a:noFill/>
          <a:ln w="9525">
            <a:noFill/>
            <a:miter lim="800000"/>
            <a:headEnd/>
            <a:tailEnd/>
          </a:ln>
        </p:spPr>
      </p:pic>
      <p:sp>
        <p:nvSpPr>
          <p:cNvPr id="4" name="Line 7"/>
          <p:cNvSpPr>
            <a:spLocks noChangeShapeType="1"/>
          </p:cNvSpPr>
          <p:nvPr/>
        </p:nvSpPr>
        <p:spPr bwMode="auto">
          <a:xfrm>
            <a:off x="304800" y="6540500"/>
            <a:ext cx="8534400" cy="0"/>
          </a:xfrm>
          <a:prstGeom prst="line">
            <a:avLst/>
          </a:prstGeom>
          <a:noFill/>
          <a:ln w="9525">
            <a:solidFill>
              <a:srgbClr val="000099"/>
            </a:solidFill>
            <a:round/>
            <a:headEnd/>
            <a:tailEnd/>
          </a:ln>
          <a:effectLst/>
        </p:spPr>
        <p:txBody>
          <a:bodyPr/>
          <a:lstStyle/>
          <a:p>
            <a:pPr fontAlgn="auto">
              <a:spcBef>
                <a:spcPts val="0"/>
              </a:spcBef>
              <a:spcAft>
                <a:spcPts val="0"/>
              </a:spcAft>
              <a:defRPr/>
            </a:pPr>
            <a:endParaRPr lang="tr-TR">
              <a:latin typeface="+mn-lt"/>
            </a:endParaRPr>
          </a:p>
        </p:txBody>
      </p:sp>
      <p:pic>
        <p:nvPicPr>
          <p:cNvPr id="5" name="Picture 9"/>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4925" y="52388"/>
            <a:ext cx="904875" cy="1104900"/>
          </a:xfrm>
          <a:prstGeom prst="rect">
            <a:avLst/>
          </a:prstGeom>
          <a:noFill/>
          <a:ln w="9525">
            <a:noFill/>
            <a:miter lim="800000"/>
            <a:headEnd/>
            <a:tailEnd/>
          </a:ln>
        </p:spPr>
      </p:pic>
      <p:sp>
        <p:nvSpPr>
          <p:cNvPr id="6" name="Rectangle 8"/>
          <p:cNvSpPr>
            <a:spLocks noGrp="1" noChangeArrowheads="1"/>
          </p:cNvSpPr>
          <p:nvPr>
            <p:ph type="ftr" sz="quarter" idx="10"/>
          </p:nvPr>
        </p:nvSpPr>
        <p:spPr/>
        <p:txBody>
          <a:bodyPr/>
          <a:lstStyle>
            <a:lvl1pPr>
              <a:defRPr/>
            </a:lvl1pPr>
          </a:lstStyle>
          <a:p>
            <a:pPr>
              <a:defRPr/>
            </a:pP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tr-TR"/>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676A805-D190-47F6-9F7D-32D4140896D2}" type="datetimeFigureOut">
              <a:rPr lang="en-US"/>
              <a:pPr>
                <a:defRPr/>
              </a:pPr>
              <a:t>4/17/2013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1EFB13C-82CF-4E56-AADB-268EA5015FA5}"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7"/>
            <a:ext cx="7772400" cy="1362075"/>
          </a:xfrm>
          <a:prstGeom prst="rect">
            <a:avLst/>
          </a:prstGeo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722435"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tr-TR"/>
          </a:p>
        </p:txBody>
      </p:sp>
      <p:sp>
        <p:nvSpPr>
          <p:cNvPr id="3" name="Content Placeholder 2"/>
          <p:cNvSpPr>
            <a:spLocks noGrp="1"/>
          </p:cNvSpPr>
          <p:nvPr>
            <p:ph sz="half" idx="1"/>
          </p:nvPr>
        </p:nvSpPr>
        <p:spPr>
          <a:xfrm>
            <a:off x="457203" y="1600206"/>
            <a:ext cx="404446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2338" y="1600206"/>
            <a:ext cx="404446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57200" y="1535113"/>
            <a:ext cx="404006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45273" y="1535113"/>
            <a:ext cx="4041531"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3" y="2174875"/>
            <a:ext cx="4041531"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tr-TR"/>
          </a:p>
        </p:txBody>
      </p:sp>
      <p:sp>
        <p:nvSpPr>
          <p:cNvPr id="3"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35" cy="1162050"/>
          </a:xfrm>
          <a:prstGeom prst="rect">
            <a:avLst/>
          </a:prstGeo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575538" y="273057"/>
            <a:ext cx="5111262"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57203" y="1435103"/>
            <a:ext cx="300843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a:prstGeom prst="rect">
            <a:avLst/>
          </a:prstGeo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792166"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tr-TR" noProof="0" smtClean="0"/>
          </a:p>
        </p:txBody>
      </p:sp>
      <p:sp>
        <p:nvSpPr>
          <p:cNvPr id="4" name="Text Placeholder 3"/>
          <p:cNvSpPr>
            <a:spLocks noGrp="1"/>
          </p:cNvSpPr>
          <p:nvPr>
            <p:ph type="body" sz="half" idx="2"/>
          </p:nvPr>
        </p:nvSpPr>
        <p:spPr>
          <a:xfrm>
            <a:off x="1792166"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a:prstGeom prst="rect">
            <a:avLst/>
          </a:prstGeo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57203" y="274645"/>
            <a:ext cx="6031523"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813058" name="Rectangle 2"/>
          <p:cNvSpPr>
            <a:spLocks noGrp="1" noChangeArrowheads="1"/>
          </p:cNvSpPr>
          <p:nvPr>
            <p:ph type="ctrTitle"/>
          </p:nvPr>
        </p:nvSpPr>
        <p:spPr>
          <a:xfrm>
            <a:off x="707783" y="974725"/>
            <a:ext cx="7704992" cy="3416300"/>
          </a:xfrm>
          <a:prstGeom prst="rect">
            <a:avLst/>
          </a:prstGeom>
          <a:solidFill>
            <a:schemeClr val="bg1"/>
          </a:solidFill>
          <a:ln w="57150" cmpd="thickThin" algn="ctr">
            <a:solidFill>
              <a:schemeClr val="accent2"/>
            </a:solidFill>
          </a:ln>
          <a:effectLst>
            <a:outerShdw dist="53882" dir="2700000" algn="ctr" rotWithShape="0">
              <a:schemeClr val="tx1"/>
            </a:outerShdw>
          </a:effectLst>
        </p:spPr>
        <p:txBody>
          <a:bodyPr/>
          <a:lstStyle>
            <a:lvl1pPr algn="ctr" eaLnBrk="0" hangingPunct="0">
              <a:defRPr sz="3600" i="0">
                <a:solidFill>
                  <a:srgbClr val="FF0000"/>
                </a:solidFill>
                <a:latin typeface="Century" pitchFamily="18" charset="0"/>
              </a:defRPr>
            </a:lvl1pPr>
          </a:lstStyle>
          <a:p>
            <a:r>
              <a:rPr lang="en-US" smtClean="0"/>
              <a:t>Click to edit Master title style</a:t>
            </a:r>
            <a:endParaRPr lang="tr-TR"/>
          </a:p>
        </p:txBody>
      </p:sp>
      <p:sp>
        <p:nvSpPr>
          <p:cNvPr id="813059" name="Rectangle 3"/>
          <p:cNvSpPr>
            <a:spLocks noGrp="1" noChangeArrowheads="1"/>
          </p:cNvSpPr>
          <p:nvPr>
            <p:ph type="subTitle" idx="1"/>
          </p:nvPr>
        </p:nvSpPr>
        <p:spPr>
          <a:xfrm>
            <a:off x="1370135" y="4683125"/>
            <a:ext cx="6400800" cy="1385888"/>
          </a:xfrm>
          <a:prstGeom prst="rect">
            <a:avLst/>
          </a:prstGeom>
          <a:ln algn="ctr"/>
        </p:spPr>
        <p:txBody>
          <a:bodyPr/>
          <a:lstStyle>
            <a:lvl1pPr marL="0" indent="0" algn="ctr">
              <a:buFont typeface="Wingdings 3" pitchFamily="18" charset="2"/>
              <a:buNone/>
              <a:defRPr/>
            </a:lvl1pPr>
          </a:lstStyle>
          <a:p>
            <a:r>
              <a:rPr lang="en-US" smtClean="0"/>
              <a:t>Click to edit Master subtitle style</a:t>
            </a:r>
            <a:endParaRPr lang="tr-TR"/>
          </a:p>
        </p:txBody>
      </p:sp>
      <p:sp>
        <p:nvSpPr>
          <p:cNvPr id="4" name="Rectangle 32"/>
          <p:cNvSpPr>
            <a:spLocks noGrp="1" noChangeArrowheads="1"/>
          </p:cNvSpPr>
          <p:nvPr>
            <p:ph type="ftr" sz="quarter" idx="10"/>
          </p:nvPr>
        </p:nvSpPr>
        <p:spPr/>
        <p:txBody>
          <a:bodyPr/>
          <a:lstStyle>
            <a:lvl1pPr>
              <a:defRPr/>
            </a:lvl1pPr>
          </a:lstStyle>
          <a:p>
            <a:pPr>
              <a:defRPr/>
            </a:pPr>
            <a:endParaRPr lang="en-US"/>
          </a:p>
        </p:txBody>
      </p:sp>
    </p:spTree>
  </p:cSld>
  <p:clrMapOvr>
    <a:masterClrMapping/>
  </p:clrMapOvr>
  <p:transition spd="med"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172747-1035-4750-8FB5-B834E9BB7B4B}" type="datetimeFigureOut">
              <a:rPr lang="en-US"/>
              <a:pPr>
                <a:defRPr/>
              </a:pPr>
              <a:t>4/17/2013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B5FF96-9249-47E7-BE53-B410DB1786F7}"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3" descr="3333"/>
          <p:cNvPicPr>
            <a:picLocks noChangeAspect="1" noChangeArrowheads="1"/>
          </p:cNvPicPr>
          <p:nvPr/>
        </p:nvPicPr>
        <p:blipFill>
          <a:blip r:embed="rId2"/>
          <a:srcRect/>
          <a:stretch>
            <a:fillRect/>
          </a:stretch>
        </p:blipFill>
        <p:spPr bwMode="auto">
          <a:xfrm>
            <a:off x="468313" y="2349500"/>
            <a:ext cx="8207375" cy="2087563"/>
          </a:xfrm>
          <a:prstGeom prst="rect">
            <a:avLst/>
          </a:prstGeom>
          <a:noFill/>
          <a:ln w="9525">
            <a:noFill/>
            <a:miter lim="800000"/>
            <a:headEnd/>
            <a:tailEnd/>
          </a:ln>
        </p:spPr>
      </p:pic>
      <p:pic>
        <p:nvPicPr>
          <p:cNvPr id="3" name="Picture 5"/>
          <p:cNvPicPr>
            <a:picLocks noChangeAspect="1" noChangeArrowheads="1"/>
          </p:cNvPicPr>
          <p:nvPr/>
        </p:nvPicPr>
        <p:blipFill>
          <a:blip r:embed="rId3">
            <a:clrChange>
              <a:clrFrom>
                <a:srgbClr val="7FD3D1"/>
              </a:clrFrom>
              <a:clrTo>
                <a:srgbClr val="7FD3D1">
                  <a:alpha val="0"/>
                </a:srgbClr>
              </a:clrTo>
            </a:clrChange>
          </a:blip>
          <a:srcRect/>
          <a:stretch>
            <a:fillRect/>
          </a:stretch>
        </p:blipFill>
        <p:spPr bwMode="auto">
          <a:xfrm>
            <a:off x="0" y="1588"/>
            <a:ext cx="9144000" cy="819150"/>
          </a:xfrm>
          <a:prstGeom prst="rect">
            <a:avLst/>
          </a:prstGeom>
          <a:noFill/>
          <a:ln w="9525">
            <a:noFill/>
            <a:miter lim="800000"/>
            <a:headEnd/>
            <a:tailEnd/>
          </a:ln>
        </p:spPr>
      </p:pic>
      <p:sp>
        <p:nvSpPr>
          <p:cNvPr id="4" name="Line 7"/>
          <p:cNvSpPr>
            <a:spLocks noChangeShapeType="1"/>
          </p:cNvSpPr>
          <p:nvPr/>
        </p:nvSpPr>
        <p:spPr bwMode="auto">
          <a:xfrm>
            <a:off x="304800" y="6540500"/>
            <a:ext cx="8534400" cy="0"/>
          </a:xfrm>
          <a:prstGeom prst="line">
            <a:avLst/>
          </a:prstGeom>
          <a:noFill/>
          <a:ln w="9525">
            <a:solidFill>
              <a:srgbClr val="000099"/>
            </a:solidFill>
            <a:round/>
            <a:headEnd/>
            <a:tailEnd/>
          </a:ln>
          <a:effectLst/>
        </p:spPr>
        <p:txBody>
          <a:bodyPr/>
          <a:lstStyle/>
          <a:p>
            <a:pPr fontAlgn="auto">
              <a:spcBef>
                <a:spcPts val="0"/>
              </a:spcBef>
              <a:spcAft>
                <a:spcPts val="0"/>
              </a:spcAft>
              <a:defRPr/>
            </a:pPr>
            <a:endParaRPr lang="tr-TR">
              <a:latin typeface="+mn-lt"/>
            </a:endParaRPr>
          </a:p>
        </p:txBody>
      </p:sp>
      <p:pic>
        <p:nvPicPr>
          <p:cNvPr id="5" name="Picture 9"/>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4925" y="52388"/>
            <a:ext cx="904875" cy="1104900"/>
          </a:xfrm>
          <a:prstGeom prst="rect">
            <a:avLst/>
          </a:prstGeom>
          <a:noFill/>
          <a:ln w="9525">
            <a:noFill/>
            <a:miter lim="800000"/>
            <a:headEnd/>
            <a:tailEnd/>
          </a:ln>
        </p:spPr>
      </p:pic>
      <p:sp>
        <p:nvSpPr>
          <p:cNvPr id="6" name="Rectangle 8"/>
          <p:cNvSpPr>
            <a:spLocks noGrp="1" noChangeArrowheads="1"/>
          </p:cNvSpPr>
          <p:nvPr>
            <p:ph type="ftr" sz="quarter" idx="10"/>
          </p:nvPr>
        </p:nvSpPr>
        <p:spPr/>
        <p:txBody>
          <a:bodyPr/>
          <a:lstStyle>
            <a:lvl1pPr>
              <a:defRPr/>
            </a:lvl1pPr>
          </a:lstStyle>
          <a:p>
            <a:pPr>
              <a:defRPr/>
            </a:pP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tr-TR"/>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9"/>
            <a:ext cx="7772400" cy="1362075"/>
          </a:xfrm>
          <a:prstGeom prst="rect">
            <a:avLst/>
          </a:prstGeo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722435"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tr-TR"/>
          </a:p>
        </p:txBody>
      </p:sp>
      <p:sp>
        <p:nvSpPr>
          <p:cNvPr id="3" name="Content Placeholder 2"/>
          <p:cNvSpPr>
            <a:spLocks noGrp="1"/>
          </p:cNvSpPr>
          <p:nvPr>
            <p:ph sz="half" idx="1"/>
          </p:nvPr>
        </p:nvSpPr>
        <p:spPr>
          <a:xfrm>
            <a:off x="457203" y="1600206"/>
            <a:ext cx="404446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2338" y="1600206"/>
            <a:ext cx="404446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57200" y="1535113"/>
            <a:ext cx="404006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45274" y="1535113"/>
            <a:ext cx="4041531"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4" y="2174875"/>
            <a:ext cx="4041531"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tr-TR"/>
          </a:p>
        </p:txBody>
      </p:sp>
      <p:sp>
        <p:nvSpPr>
          <p:cNvPr id="3"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35" cy="1162050"/>
          </a:xfrm>
          <a:prstGeom prst="rect">
            <a:avLst/>
          </a:prstGeo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575538" y="273059"/>
            <a:ext cx="5111262"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57204" y="1435103"/>
            <a:ext cx="300843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a:prstGeom prst="rect">
            <a:avLst/>
          </a:prstGeo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792166"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tr-TR" noProof="0" smtClean="0"/>
          </a:p>
        </p:txBody>
      </p:sp>
      <p:sp>
        <p:nvSpPr>
          <p:cNvPr id="4" name="Text Placeholder 3"/>
          <p:cNvSpPr>
            <a:spLocks noGrp="1"/>
          </p:cNvSpPr>
          <p:nvPr>
            <p:ph type="body" sz="half" idx="2"/>
          </p:nvPr>
        </p:nvSpPr>
        <p:spPr>
          <a:xfrm>
            <a:off x="1792166"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E7D935C-DEDE-4C3C-86C4-150DB07C1387}" type="datetimeFigureOut">
              <a:rPr lang="en-US"/>
              <a:pPr>
                <a:defRPr/>
              </a:pPr>
              <a:t>4/17/2013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D2386F-497A-4926-8623-004E51B9E90B}"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a:prstGeom prst="rect">
            <a:avLst/>
          </a:prstGeo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57204" y="274647"/>
            <a:ext cx="6031523"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813058" name="Rectangle 2"/>
          <p:cNvSpPr>
            <a:spLocks noGrp="1" noChangeArrowheads="1"/>
          </p:cNvSpPr>
          <p:nvPr>
            <p:ph type="ctrTitle"/>
          </p:nvPr>
        </p:nvSpPr>
        <p:spPr>
          <a:xfrm>
            <a:off x="707783" y="974725"/>
            <a:ext cx="7704992" cy="3416300"/>
          </a:xfrm>
          <a:prstGeom prst="rect">
            <a:avLst/>
          </a:prstGeom>
          <a:solidFill>
            <a:schemeClr val="bg1"/>
          </a:solidFill>
          <a:ln w="57150" cmpd="thickThin" algn="ctr">
            <a:solidFill>
              <a:schemeClr val="accent2"/>
            </a:solidFill>
          </a:ln>
          <a:effectLst>
            <a:outerShdw dist="53882" dir="2700000" algn="ctr" rotWithShape="0">
              <a:schemeClr val="tx1"/>
            </a:outerShdw>
          </a:effectLst>
        </p:spPr>
        <p:txBody>
          <a:bodyPr/>
          <a:lstStyle>
            <a:lvl1pPr algn="ctr" eaLnBrk="0" hangingPunct="0">
              <a:defRPr sz="3600" i="0">
                <a:solidFill>
                  <a:srgbClr val="FF0000"/>
                </a:solidFill>
                <a:latin typeface="Century" pitchFamily="18" charset="0"/>
              </a:defRPr>
            </a:lvl1pPr>
          </a:lstStyle>
          <a:p>
            <a:r>
              <a:rPr lang="en-US" smtClean="0"/>
              <a:t>Click to edit Master title style</a:t>
            </a:r>
            <a:endParaRPr lang="tr-TR"/>
          </a:p>
        </p:txBody>
      </p:sp>
      <p:sp>
        <p:nvSpPr>
          <p:cNvPr id="813059" name="Rectangle 3"/>
          <p:cNvSpPr>
            <a:spLocks noGrp="1" noChangeArrowheads="1"/>
          </p:cNvSpPr>
          <p:nvPr>
            <p:ph type="subTitle" idx="1"/>
          </p:nvPr>
        </p:nvSpPr>
        <p:spPr>
          <a:xfrm>
            <a:off x="1370135" y="4683125"/>
            <a:ext cx="6400800" cy="1385888"/>
          </a:xfrm>
          <a:prstGeom prst="rect">
            <a:avLst/>
          </a:prstGeom>
          <a:ln algn="ctr"/>
        </p:spPr>
        <p:txBody>
          <a:bodyPr/>
          <a:lstStyle>
            <a:lvl1pPr marL="0" indent="0" algn="ctr">
              <a:buFont typeface="Wingdings 3" pitchFamily="18" charset="2"/>
              <a:buNone/>
              <a:defRPr/>
            </a:lvl1pPr>
          </a:lstStyle>
          <a:p>
            <a:r>
              <a:rPr lang="en-US" smtClean="0"/>
              <a:t>Click to edit Master subtitle style</a:t>
            </a:r>
            <a:endParaRPr lang="tr-TR"/>
          </a:p>
        </p:txBody>
      </p:sp>
      <p:sp>
        <p:nvSpPr>
          <p:cNvPr id="4" name="Rectangle 32"/>
          <p:cNvSpPr>
            <a:spLocks noGrp="1" noChangeArrowheads="1"/>
          </p:cNvSpPr>
          <p:nvPr>
            <p:ph type="ftr" sz="quarter" idx="10"/>
          </p:nvPr>
        </p:nvSpPr>
        <p:spPr/>
        <p:txBody>
          <a:bodyPr/>
          <a:lstStyle>
            <a:lvl1pPr>
              <a:defRPr/>
            </a:lvl1pPr>
          </a:lstStyle>
          <a:p>
            <a:pPr>
              <a:defRPr/>
            </a:pPr>
            <a:endParaRPr lang="en-US"/>
          </a:p>
        </p:txBody>
      </p:sp>
    </p:spTree>
  </p:cSld>
  <p:clrMapOvr>
    <a:masterClrMapping/>
  </p:clrMapOvr>
  <p:transition spd="med" advClick="0"/>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a:prstGeom prst="rect">
            <a:avLst/>
          </a:prstGeom>
        </p:spPr>
        <p:txBody>
          <a:bodyPr/>
          <a:lstStyle/>
          <a:p>
            <a:r>
              <a:rPr lang="en-US" smtClean="0"/>
              <a:t>Click to edit Master title style</a:t>
            </a:r>
            <a:endParaRPr lang="tr-T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tr-T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tr-TR"/>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11"/>
            <a:ext cx="7772400" cy="1362075"/>
          </a:xfrm>
          <a:prstGeom prst="rect">
            <a:avLst/>
          </a:prstGeo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722435"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tr-TR"/>
          </a:p>
        </p:txBody>
      </p:sp>
      <p:sp>
        <p:nvSpPr>
          <p:cNvPr id="3" name="Content Placeholder 2"/>
          <p:cNvSpPr>
            <a:spLocks noGrp="1"/>
          </p:cNvSpPr>
          <p:nvPr>
            <p:ph sz="half" idx="1"/>
          </p:nvPr>
        </p:nvSpPr>
        <p:spPr>
          <a:xfrm>
            <a:off x="457203" y="1600206"/>
            <a:ext cx="404446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2338" y="1600206"/>
            <a:ext cx="404446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57200" y="1535113"/>
            <a:ext cx="404006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45275" y="1535113"/>
            <a:ext cx="4041531"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5" y="2174875"/>
            <a:ext cx="4041531"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tr-TR"/>
          </a:p>
        </p:txBody>
      </p:sp>
      <p:sp>
        <p:nvSpPr>
          <p:cNvPr id="3"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435" cy="1162050"/>
          </a:xfrm>
          <a:prstGeom prst="rect">
            <a:avLst/>
          </a:prstGeo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575538" y="273061"/>
            <a:ext cx="5111262"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57205" y="1435103"/>
            <a:ext cx="300843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E14105D-E0BC-4AD1-85B7-2B8386D2E698}" type="datetimeFigureOut">
              <a:rPr lang="en-US"/>
              <a:pPr>
                <a:defRPr/>
              </a:pPr>
              <a:t>4/17/2013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AA5E3E-417A-4B59-BBBE-AD25EE0B9116}"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a:prstGeom prst="rect">
            <a:avLst/>
          </a:prstGeo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792166"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tr-TR" noProof="0" smtClean="0"/>
          </a:p>
        </p:txBody>
      </p:sp>
      <p:sp>
        <p:nvSpPr>
          <p:cNvPr id="4" name="Text Placeholder 3"/>
          <p:cNvSpPr>
            <a:spLocks noGrp="1"/>
          </p:cNvSpPr>
          <p:nvPr>
            <p:ph type="body" sz="half" idx="2"/>
          </p:nvPr>
        </p:nvSpPr>
        <p:spPr>
          <a:xfrm>
            <a:off x="1792166"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a:prstGeom prst="rect">
            <a:avLst/>
          </a:prstGeo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57205" y="274649"/>
            <a:ext cx="6031523"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lgn="ctr">
              <a:defRPr/>
            </a:lvl1pPr>
          </a:lstStyle>
          <a:p>
            <a:pPr>
              <a:defRPr/>
            </a:pPr>
            <a:fld id="{A790E321-FE45-48D1-B629-598FABC1B365}" type="datetimeFigureOut">
              <a:rPr lang="en-US"/>
              <a:pPr>
                <a:defRPr/>
              </a:pPr>
              <a:t>4/17/2013</a:t>
            </a:fld>
            <a:endParaRPr lang="en-US" sz="2000" dirty="0">
              <a:solidFill>
                <a:srgbClr val="FFFFFF"/>
              </a:solidFill>
            </a:endParaRPr>
          </a:p>
        </p:txBody>
      </p:sp>
      <p:sp>
        <p:nvSpPr>
          <p:cNvPr id="8" name="Slide Number Placeholder 15"/>
          <p:cNvSpPr>
            <a:spLocks noGrp="1"/>
          </p:cNvSpPr>
          <p:nvPr>
            <p:ph type="sldNum" sz="quarter" idx="11"/>
          </p:nvPr>
        </p:nvSpPr>
        <p:spPr/>
        <p:txBody>
          <a:bodyPr/>
          <a:lstStyle>
            <a:lvl1pPr>
              <a:defRPr/>
            </a:lvl1pPr>
          </a:lstStyle>
          <a:p>
            <a:pPr>
              <a:defRPr/>
            </a:pPr>
            <a:fld id="{AC2F0787-7523-480F-B749-532712CC8916}" type="slidenum">
              <a:rPr lang="en-US"/>
              <a:pPr>
                <a:defRPr/>
              </a:pPr>
              <a:t>‹#›</a:t>
            </a:fld>
            <a:endParaRPr lang="en-US" dirty="0"/>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5DAC299D-0F86-46B6-B93E-18483FD732D5}" type="datetimeFigureOut">
              <a:rPr lang="en-US"/>
              <a:pPr>
                <a:defRPr/>
              </a:pPr>
              <a:t>4/17/2013</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4FFF707D-4F39-4B08-B4D2-14A56E874858}"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66130BB-C7BD-4DAF-B7B7-71D07ACA872E}" type="datetimeFigureOut">
              <a:rPr lang="en-US"/>
              <a:pPr>
                <a:defRPr/>
              </a:pPr>
              <a:t>4/17/2013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3BD4DC-7A80-44E4-9E22-1B5417711F5E}"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6578790F-E677-454A-BF83-D388D976A026}" type="datetimeFigureOut">
              <a:rPr lang="en-US"/>
              <a:pPr>
                <a:defRPr/>
              </a:pPr>
              <a:t>4/17/2013</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59EE2FE6-4D22-44F9-809F-21E84A57C0C6}"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7A19B6B-B3A0-4B6A-BBEA-BDD4B57C2321}"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91068E02-FBB8-4BBD-9D49-BC61074651D1}" type="datetimeFigureOut">
              <a:rPr lang="en-US"/>
              <a:pPr>
                <a:defRPr/>
              </a:pPr>
              <a:t>4/17/2013</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C865A33B-B013-4314-B830-657333A65FCD}" type="datetimeFigureOut">
              <a:rPr lang="en-US"/>
              <a:pPr>
                <a:defRPr/>
              </a:pPr>
              <a:t>4/17/2013</a:t>
            </a:fld>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94A20653-D1DA-4A3F-B75A-08E75D4B7764}"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79D3D250-1802-4A49-8E3B-3FFA5EEE17C1}" type="datetimeFigureOut">
              <a:rPr lang="en-US"/>
              <a:pPr>
                <a:defRPr/>
              </a:pPr>
              <a:t>4/17/2013</a:t>
            </a:fld>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F080C76D-DAF1-461A-A5BF-492EE3B169A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2.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2.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1.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image" Target="../media/image2.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1.pn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hyperlink" Target="http://www.stm.com.tr/" TargetMode="Externa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5.pn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91E5736-8C98-4F76-81D4-6C6D57C76FC0}" type="datetimeFigureOut">
              <a:rPr lang="en-US"/>
              <a:pPr>
                <a:defRPr/>
              </a:pPr>
              <a:t>4/17/2013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467E1D4-D905-444A-A1CD-1B74535DF1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3" r:id="rId1"/>
    <p:sldLayoutId id="2147483922" r:id="rId2"/>
    <p:sldLayoutId id="2147483921" r:id="rId3"/>
    <p:sldLayoutId id="2147483920" r:id="rId4"/>
    <p:sldLayoutId id="2147483919" r:id="rId5"/>
    <p:sldLayoutId id="2147483918" r:id="rId6"/>
    <p:sldLayoutId id="2147483917" r:id="rId7"/>
    <p:sldLayoutId id="2147483916" r:id="rId8"/>
    <p:sldLayoutId id="2147483915" r:id="rId9"/>
    <p:sldLayoutId id="2147483914" r:id="rId10"/>
    <p:sldLayoutId id="21474839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2C513DE-6775-47E7-BE28-14F7735DDCA5}" type="datetimeFigureOut">
              <a:rPr lang="tr-TR"/>
              <a:pPr>
                <a:defRPr/>
              </a:pPr>
              <a:t>17.04.2013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0DB9AC6-3BE2-459D-BF11-60ED5D4C7B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4" r:id="rId1"/>
    <p:sldLayoutId id="2147483933" r:id="rId2"/>
    <p:sldLayoutId id="2147483932" r:id="rId3"/>
    <p:sldLayoutId id="2147483931" r:id="rId4"/>
    <p:sldLayoutId id="2147483930" r:id="rId5"/>
    <p:sldLayoutId id="2147483929" r:id="rId6"/>
    <p:sldLayoutId id="2147483928" r:id="rId7"/>
    <p:sldLayoutId id="2147483927" r:id="rId8"/>
    <p:sldLayoutId id="2147483926" r:id="rId9"/>
    <p:sldLayoutId id="2147483925" r:id="rId10"/>
    <p:sldLayoutId id="21474839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397B264-5570-4DBA-AE4B-FBF65195D6F1}" type="datetimeFigureOut">
              <a:rPr lang="en-US"/>
              <a:pPr>
                <a:defRPr/>
              </a:pPr>
              <a:t>4/17/2013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4A6A164-2E2E-4609-9597-994E87E69F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5" r:id="rId1"/>
    <p:sldLayoutId id="2147483944" r:id="rId2"/>
    <p:sldLayoutId id="2147483943" r:id="rId3"/>
    <p:sldLayoutId id="2147483942" r:id="rId4"/>
    <p:sldLayoutId id="2147483941" r:id="rId5"/>
    <p:sldLayoutId id="2147483940" r:id="rId6"/>
    <p:sldLayoutId id="2147483939" r:id="rId7"/>
    <p:sldLayoutId id="2147483938" r:id="rId8"/>
    <p:sldLayoutId id="2147483937" r:id="rId9"/>
    <p:sldLayoutId id="2147483936" r:id="rId10"/>
    <p:sldLayoutId id="21474839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B491882-BD08-4510-8D91-F4D3D5215C7F}" type="datetimeFigureOut">
              <a:rPr lang="tr-TR"/>
              <a:pPr>
                <a:defRPr/>
              </a:pPr>
              <a:t>17.04.2013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04282A6-D422-404B-BD1B-B008CD469A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6" r:id="rId1"/>
    <p:sldLayoutId id="2147483955" r:id="rId2"/>
    <p:sldLayoutId id="2147483954" r:id="rId3"/>
    <p:sldLayoutId id="2147483953" r:id="rId4"/>
    <p:sldLayoutId id="2147483952" r:id="rId5"/>
    <p:sldLayoutId id="2147483951" r:id="rId6"/>
    <p:sldLayoutId id="2147483950" r:id="rId7"/>
    <p:sldLayoutId id="2147483949" r:id="rId8"/>
    <p:sldLayoutId id="2147483948" r:id="rId9"/>
    <p:sldLayoutId id="2147483947" r:id="rId10"/>
    <p:sldLayoutId id="21474839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0178" name="Picture 27"/>
          <p:cNvPicPr>
            <a:picLocks noChangeAspect="1" noChangeArrowheads="1"/>
          </p:cNvPicPr>
          <p:nvPr/>
        </p:nvPicPr>
        <p:blipFill>
          <a:blip r:embed="rId15">
            <a:clrChange>
              <a:clrFrom>
                <a:srgbClr val="7FD3D1"/>
              </a:clrFrom>
              <a:clrTo>
                <a:srgbClr val="7FD3D1">
                  <a:alpha val="0"/>
                </a:srgbClr>
              </a:clrTo>
            </a:clrChange>
          </a:blip>
          <a:srcRect/>
          <a:stretch>
            <a:fillRect/>
          </a:stretch>
        </p:blipFill>
        <p:spPr bwMode="auto">
          <a:xfrm>
            <a:off x="0" y="1588"/>
            <a:ext cx="9144000" cy="819150"/>
          </a:xfrm>
          <a:prstGeom prst="rect">
            <a:avLst/>
          </a:prstGeom>
          <a:noFill/>
          <a:ln w="9525">
            <a:noFill/>
            <a:miter lim="800000"/>
            <a:headEnd/>
            <a:tailEnd/>
          </a:ln>
        </p:spPr>
      </p:pic>
      <p:pic>
        <p:nvPicPr>
          <p:cNvPr id="50179" name="Picture 28"/>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34925" y="52388"/>
            <a:ext cx="904875" cy="1104900"/>
          </a:xfrm>
          <a:prstGeom prst="rect">
            <a:avLst/>
          </a:prstGeom>
          <a:noFill/>
          <a:ln w="9525">
            <a:noFill/>
            <a:miter lim="800000"/>
            <a:headEnd/>
            <a:tailEnd/>
          </a:ln>
        </p:spPr>
      </p:pic>
      <p:sp>
        <p:nvSpPr>
          <p:cNvPr id="2" name="Rectangle 2"/>
          <p:cNvSpPr>
            <a:spLocks noGrp="1" noChangeArrowheads="1"/>
          </p:cNvSpPr>
          <p:nvPr>
            <p:ph type="title"/>
          </p:nvPr>
        </p:nvSpPr>
        <p:spPr bwMode="auto">
          <a:xfrm>
            <a:off x="866775" y="152400"/>
            <a:ext cx="79883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smtClean="0"/>
              <a:t>Savunma Teknolojileri Mühendislik ve Ticaret A.Ş.</a:t>
            </a:r>
          </a:p>
        </p:txBody>
      </p:sp>
      <p:sp>
        <p:nvSpPr>
          <p:cNvPr id="3" name="Rectangle 3"/>
          <p:cNvSpPr>
            <a:spLocks noGrp="1" noChangeArrowheads="1"/>
          </p:cNvSpPr>
          <p:nvPr>
            <p:ph type="body" idx="1"/>
          </p:nvPr>
        </p:nvSpPr>
        <p:spPr bwMode="auto">
          <a:xfrm>
            <a:off x="320675" y="954088"/>
            <a:ext cx="8501063" cy="5484812"/>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028" name="Rectangle 4"/>
          <p:cNvSpPr>
            <a:spLocks noGrp="1" noChangeArrowheads="1"/>
          </p:cNvSpPr>
          <p:nvPr>
            <p:ph type="dt" sz="half" idx="2"/>
          </p:nvPr>
        </p:nvSpPr>
        <p:spPr bwMode="auto">
          <a:xfrm>
            <a:off x="304800" y="6604000"/>
            <a:ext cx="2741613" cy="182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eaLnBrk="1" fontAlgn="auto" hangingPunct="1">
              <a:spcBef>
                <a:spcPts val="0"/>
              </a:spcBef>
              <a:spcAft>
                <a:spcPts val="0"/>
              </a:spcAft>
              <a:defRPr sz="1000">
                <a:solidFill>
                  <a:srgbClr val="000099"/>
                </a:solidFill>
                <a:latin typeface="+mn-lt"/>
              </a:defRPr>
            </a:lvl1pPr>
          </a:lstStyle>
          <a:p>
            <a:pPr>
              <a:defRPr/>
            </a:pPr>
            <a:fld id="{7B2A0C7D-91B8-45CA-AE39-DFD148F28276}" type="datetimeFigureOut">
              <a:rPr lang="en-US"/>
              <a:pPr>
                <a:defRPr/>
              </a:pPr>
              <a:t>4/17/2013</a:t>
            </a:fld>
            <a:endParaRPr lang="en-US"/>
          </a:p>
        </p:txBody>
      </p:sp>
      <p:sp>
        <p:nvSpPr>
          <p:cNvPr id="1030" name="Rectangle 6"/>
          <p:cNvSpPr>
            <a:spLocks noGrp="1" noChangeArrowheads="1"/>
          </p:cNvSpPr>
          <p:nvPr>
            <p:ph type="sldNum" sz="quarter" idx="4"/>
          </p:nvPr>
        </p:nvSpPr>
        <p:spPr bwMode="auto">
          <a:xfrm>
            <a:off x="7011988" y="6605588"/>
            <a:ext cx="1828800" cy="1825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fontAlgn="auto" hangingPunct="1">
              <a:spcBef>
                <a:spcPts val="0"/>
              </a:spcBef>
              <a:spcAft>
                <a:spcPts val="0"/>
              </a:spcAft>
              <a:defRPr sz="1000">
                <a:solidFill>
                  <a:srgbClr val="000099"/>
                </a:solidFill>
                <a:latin typeface="+mn-lt"/>
              </a:defRPr>
            </a:lvl1pPr>
          </a:lstStyle>
          <a:p>
            <a:pPr>
              <a:defRPr/>
            </a:pPr>
            <a:fld id="{DB5B20B6-24E9-45CB-98C7-9F9858954035}" type="slidenum">
              <a:rPr lang="en-US"/>
              <a:pPr>
                <a:defRPr/>
              </a:pPr>
              <a:t>‹#›</a:t>
            </a:fld>
            <a:endParaRPr lang="en-US"/>
          </a:p>
        </p:txBody>
      </p:sp>
      <p:sp>
        <p:nvSpPr>
          <p:cNvPr id="1048" name="Line 24"/>
          <p:cNvSpPr>
            <a:spLocks noChangeShapeType="1"/>
          </p:cNvSpPr>
          <p:nvPr/>
        </p:nvSpPr>
        <p:spPr bwMode="auto">
          <a:xfrm>
            <a:off x="304800" y="6540500"/>
            <a:ext cx="8534400" cy="0"/>
          </a:xfrm>
          <a:prstGeom prst="line">
            <a:avLst/>
          </a:prstGeom>
          <a:noFill/>
          <a:ln w="9525">
            <a:solidFill>
              <a:srgbClr val="000099"/>
            </a:solidFill>
            <a:round/>
            <a:headEnd/>
            <a:tailEnd/>
          </a:ln>
          <a:effectLst/>
        </p:spPr>
        <p:txBody>
          <a:bodyPr/>
          <a:lstStyle/>
          <a:p>
            <a:pPr fontAlgn="auto">
              <a:spcBef>
                <a:spcPts val="0"/>
              </a:spcBef>
              <a:spcAft>
                <a:spcPts val="0"/>
              </a:spcAft>
              <a:defRPr/>
            </a:pPr>
            <a:endParaRPr lang="tr-TR">
              <a:latin typeface="+mn-lt"/>
            </a:endParaRPr>
          </a:p>
        </p:txBody>
      </p:sp>
      <p:sp>
        <p:nvSpPr>
          <p:cNvPr id="1066" name="Rectangle 42"/>
          <p:cNvSpPr>
            <a:spLocks noGrp="1" noChangeArrowheads="1"/>
          </p:cNvSpPr>
          <p:nvPr>
            <p:ph type="ftr" sz="quarter" idx="3"/>
          </p:nvPr>
        </p:nvSpPr>
        <p:spPr bwMode="auto">
          <a:xfrm>
            <a:off x="3124200" y="6550025"/>
            <a:ext cx="28956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b="1">
                <a:solidFill>
                  <a:srgbClr val="000099"/>
                </a:solidFill>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08" r:id="rId1"/>
    <p:sldLayoutId id="2147483968" r:id="rId2"/>
    <p:sldLayoutId id="2147483967" r:id="rId3"/>
    <p:sldLayoutId id="2147483966" r:id="rId4"/>
    <p:sldLayoutId id="2147483965" r:id="rId5"/>
    <p:sldLayoutId id="2147483964" r:id="rId6"/>
    <p:sldLayoutId id="2147483963" r:id="rId7"/>
    <p:sldLayoutId id="2147483962" r:id="rId8"/>
    <p:sldLayoutId id="2147483961" r:id="rId9"/>
    <p:sldLayoutId id="2147483960" r:id="rId10"/>
    <p:sldLayoutId id="2147483959" r:id="rId11"/>
    <p:sldLayoutId id="2147483958" r:id="rId12"/>
    <p:sldLayoutId id="2147483957" r:id="rId13"/>
  </p:sldLayoutIdLst>
  <p:transition spd="med" advClick="0"/>
  <p:txStyles>
    <p:titleStyle>
      <a:lvl1pPr algn="r" rtl="0" eaLnBrk="0" fontAlgn="base" hangingPunct="0">
        <a:spcBef>
          <a:spcPct val="0"/>
        </a:spcBef>
        <a:spcAft>
          <a:spcPct val="0"/>
        </a:spcAft>
        <a:defRPr sz="2400" b="1" i="1">
          <a:solidFill>
            <a:srgbClr val="3333FF"/>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3333FF"/>
          </a:solidFill>
          <a:effectLst>
            <a:outerShdw blurRad="38100" dist="38100" dir="2700000" algn="tl">
              <a:srgbClr val="C0C0C0"/>
            </a:outerShdw>
          </a:effectLst>
          <a:latin typeface="Gill Sans MT" pitchFamily="34" charset="0"/>
        </a:defRPr>
      </a:lvl2pPr>
      <a:lvl3pPr algn="r" rtl="0" eaLnBrk="0" fontAlgn="base" hangingPunct="0">
        <a:spcBef>
          <a:spcPct val="0"/>
        </a:spcBef>
        <a:spcAft>
          <a:spcPct val="0"/>
        </a:spcAft>
        <a:defRPr sz="2400" b="1" i="1">
          <a:solidFill>
            <a:srgbClr val="3333FF"/>
          </a:solidFill>
          <a:effectLst>
            <a:outerShdw blurRad="38100" dist="38100" dir="2700000" algn="tl">
              <a:srgbClr val="C0C0C0"/>
            </a:outerShdw>
          </a:effectLst>
          <a:latin typeface="Gill Sans MT" pitchFamily="34" charset="0"/>
        </a:defRPr>
      </a:lvl3pPr>
      <a:lvl4pPr algn="r" rtl="0" eaLnBrk="0" fontAlgn="base" hangingPunct="0">
        <a:spcBef>
          <a:spcPct val="0"/>
        </a:spcBef>
        <a:spcAft>
          <a:spcPct val="0"/>
        </a:spcAft>
        <a:defRPr sz="2400" b="1" i="1">
          <a:solidFill>
            <a:srgbClr val="3333FF"/>
          </a:solidFill>
          <a:effectLst>
            <a:outerShdw blurRad="38100" dist="38100" dir="2700000" algn="tl">
              <a:srgbClr val="C0C0C0"/>
            </a:outerShdw>
          </a:effectLst>
          <a:latin typeface="Gill Sans MT" pitchFamily="34" charset="0"/>
        </a:defRPr>
      </a:lvl4pPr>
      <a:lvl5pPr algn="r" rtl="0" eaLnBrk="0" fontAlgn="base" hangingPunct="0">
        <a:spcBef>
          <a:spcPct val="0"/>
        </a:spcBef>
        <a:spcAft>
          <a:spcPct val="0"/>
        </a:spcAft>
        <a:defRPr sz="2400" b="1" i="1">
          <a:solidFill>
            <a:srgbClr val="3333FF"/>
          </a:solidFill>
          <a:effectLst>
            <a:outerShdw blurRad="38100" dist="38100" dir="2700000" algn="tl">
              <a:srgbClr val="C0C0C0"/>
            </a:outerShdw>
          </a:effectLst>
          <a:latin typeface="Gill Sans MT" pitchFamily="34" charset="0"/>
        </a:defRPr>
      </a:lvl5pPr>
      <a:lvl6pPr marL="457200" algn="r" rtl="0" eaLnBrk="1" fontAlgn="base" hangingPunct="1">
        <a:spcBef>
          <a:spcPct val="0"/>
        </a:spcBef>
        <a:spcAft>
          <a:spcPct val="0"/>
        </a:spcAft>
        <a:defRPr sz="2400" b="1" i="1">
          <a:solidFill>
            <a:srgbClr val="3333FF"/>
          </a:solidFill>
          <a:effectLst>
            <a:outerShdw blurRad="38100" dist="38100" dir="2700000" algn="tl">
              <a:srgbClr val="C0C0C0"/>
            </a:outerShdw>
          </a:effectLst>
          <a:latin typeface="Gill Sans MT" pitchFamily="34" charset="0"/>
        </a:defRPr>
      </a:lvl6pPr>
      <a:lvl7pPr marL="914400" algn="r" rtl="0" eaLnBrk="1" fontAlgn="base" hangingPunct="1">
        <a:spcBef>
          <a:spcPct val="0"/>
        </a:spcBef>
        <a:spcAft>
          <a:spcPct val="0"/>
        </a:spcAft>
        <a:defRPr sz="2400" b="1" i="1">
          <a:solidFill>
            <a:srgbClr val="3333FF"/>
          </a:solidFill>
          <a:effectLst>
            <a:outerShdw blurRad="38100" dist="38100" dir="2700000" algn="tl">
              <a:srgbClr val="C0C0C0"/>
            </a:outerShdw>
          </a:effectLst>
          <a:latin typeface="Gill Sans MT" pitchFamily="34" charset="0"/>
        </a:defRPr>
      </a:lvl7pPr>
      <a:lvl8pPr marL="1371600" algn="r" rtl="0" eaLnBrk="1" fontAlgn="base" hangingPunct="1">
        <a:spcBef>
          <a:spcPct val="0"/>
        </a:spcBef>
        <a:spcAft>
          <a:spcPct val="0"/>
        </a:spcAft>
        <a:defRPr sz="2400" b="1" i="1">
          <a:solidFill>
            <a:srgbClr val="3333FF"/>
          </a:solidFill>
          <a:effectLst>
            <a:outerShdw blurRad="38100" dist="38100" dir="2700000" algn="tl">
              <a:srgbClr val="C0C0C0"/>
            </a:outerShdw>
          </a:effectLst>
          <a:latin typeface="Gill Sans MT" pitchFamily="34" charset="0"/>
        </a:defRPr>
      </a:lvl8pPr>
      <a:lvl9pPr marL="1828800" algn="r" rtl="0" eaLnBrk="1" fontAlgn="base" hangingPunct="1">
        <a:spcBef>
          <a:spcPct val="0"/>
        </a:spcBef>
        <a:spcAft>
          <a:spcPct val="0"/>
        </a:spcAft>
        <a:defRPr sz="2400" b="1" i="1">
          <a:solidFill>
            <a:srgbClr val="3333FF"/>
          </a:solidFill>
          <a:effectLst>
            <a:outerShdw blurRad="38100" dist="38100" dir="2700000" algn="tl">
              <a:srgbClr val="C0C0C0"/>
            </a:outerShdw>
          </a:effectLst>
          <a:latin typeface="Gill Sans MT" pitchFamily="34" charset="0"/>
        </a:defRPr>
      </a:lvl9pPr>
    </p:titleStyle>
    <p:bodyStyle>
      <a:lvl1pPr marL="342900" indent="-342900" algn="l" rtl="0" eaLnBrk="0" fontAlgn="base" hangingPunct="0">
        <a:spcBef>
          <a:spcPct val="20000"/>
        </a:spcBef>
        <a:spcAft>
          <a:spcPct val="0"/>
        </a:spcAft>
        <a:buClr>
          <a:srgbClr val="FF0000"/>
        </a:buClr>
        <a:buFont typeface="Wingdings 3" pitchFamily="18" charset="2"/>
        <a:buChar char="Ê"/>
        <a:defRPr sz="2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FF9933"/>
        </a:buClr>
        <a:buFont typeface="Wingdings 3" pitchFamily="18" charset="2"/>
        <a:buChar char="["/>
        <a:defRPr sz="20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rgbClr val="FFCC00"/>
        </a:buClr>
        <a:buFont typeface="Webdings" pitchFamily="18" charset="2"/>
        <a:buChar char="8"/>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rgbClr val="33CC33"/>
        </a:buClr>
        <a:buFont typeface="Wingdings" pitchFamily="2" charset="2"/>
        <a:buChar char="þ"/>
        <a:defRPr sz="16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rgbClr val="3366FF"/>
        </a:buClr>
        <a:buFont typeface="Wingdings" pitchFamily="2" charset="2"/>
        <a:buChar char="ý"/>
        <a:defRPr sz="1400">
          <a:solidFill>
            <a:schemeClr val="tx1"/>
          </a:solidFill>
          <a:effectLst>
            <a:outerShdw blurRad="38100" dist="38100" dir="2700000" algn="tl">
              <a:srgbClr val="C0C0C0"/>
            </a:outerShdw>
          </a:effectLst>
          <a:latin typeface="+mn-lt"/>
        </a:defRPr>
      </a:lvl5pPr>
      <a:lvl6pPr marL="2514600" indent="-228600" algn="l" rtl="0" eaLnBrk="1" fontAlgn="base" hangingPunct="1">
        <a:spcBef>
          <a:spcPct val="20000"/>
        </a:spcBef>
        <a:spcAft>
          <a:spcPct val="0"/>
        </a:spcAft>
        <a:buClr>
          <a:srgbClr val="3366FF"/>
        </a:buClr>
        <a:buFont typeface="Wingdings" pitchFamily="2" charset="2"/>
        <a:buChar char="ý"/>
        <a:defRPr sz="1400">
          <a:solidFill>
            <a:schemeClr val="tx1"/>
          </a:solidFill>
          <a:effectLst>
            <a:outerShdw blurRad="38100" dist="38100" dir="2700000" algn="tl">
              <a:srgbClr val="C0C0C0"/>
            </a:outerShdw>
          </a:effectLst>
          <a:latin typeface="+mn-lt"/>
        </a:defRPr>
      </a:lvl6pPr>
      <a:lvl7pPr marL="2971800" indent="-228600" algn="l" rtl="0" eaLnBrk="1" fontAlgn="base" hangingPunct="1">
        <a:spcBef>
          <a:spcPct val="20000"/>
        </a:spcBef>
        <a:spcAft>
          <a:spcPct val="0"/>
        </a:spcAft>
        <a:buClr>
          <a:srgbClr val="3366FF"/>
        </a:buClr>
        <a:buFont typeface="Wingdings" pitchFamily="2" charset="2"/>
        <a:buChar char="ý"/>
        <a:defRPr sz="1400">
          <a:solidFill>
            <a:schemeClr val="tx1"/>
          </a:solidFill>
          <a:effectLst>
            <a:outerShdw blurRad="38100" dist="38100" dir="2700000" algn="tl">
              <a:srgbClr val="C0C0C0"/>
            </a:outerShdw>
          </a:effectLst>
          <a:latin typeface="+mn-lt"/>
        </a:defRPr>
      </a:lvl7pPr>
      <a:lvl8pPr marL="3429000" indent="-228600" algn="l" rtl="0" eaLnBrk="1" fontAlgn="base" hangingPunct="1">
        <a:spcBef>
          <a:spcPct val="20000"/>
        </a:spcBef>
        <a:spcAft>
          <a:spcPct val="0"/>
        </a:spcAft>
        <a:buClr>
          <a:srgbClr val="3366FF"/>
        </a:buClr>
        <a:buFont typeface="Wingdings" pitchFamily="2" charset="2"/>
        <a:buChar char="ý"/>
        <a:defRPr sz="1400">
          <a:solidFill>
            <a:schemeClr val="tx1"/>
          </a:solidFill>
          <a:effectLst>
            <a:outerShdw blurRad="38100" dist="38100" dir="2700000" algn="tl">
              <a:srgbClr val="C0C0C0"/>
            </a:outerShdw>
          </a:effectLst>
          <a:latin typeface="+mn-lt"/>
        </a:defRPr>
      </a:lvl8pPr>
      <a:lvl9pPr marL="3886200" indent="-228600" algn="l" rtl="0" eaLnBrk="1" fontAlgn="base" hangingPunct="1">
        <a:spcBef>
          <a:spcPct val="20000"/>
        </a:spcBef>
        <a:spcAft>
          <a:spcPct val="0"/>
        </a:spcAft>
        <a:buClr>
          <a:srgbClr val="3366FF"/>
        </a:buClr>
        <a:buFont typeface="Wingdings" pitchFamily="2" charset="2"/>
        <a:buChar char="ý"/>
        <a:defRPr sz="1400">
          <a:solidFill>
            <a:schemeClr val="tx1"/>
          </a:solidFill>
          <a:effectLst>
            <a:outerShdw blurRad="38100" dist="38100" dir="2700000" algn="tl">
              <a:srgbClr val="C0C0C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4514" name="Picture 3" descr="333"/>
          <p:cNvPicPr>
            <a:picLocks noChangeAspect="1" noChangeArrowheads="1"/>
          </p:cNvPicPr>
          <p:nvPr/>
        </p:nvPicPr>
        <p:blipFill>
          <a:blip r:embed="rId14"/>
          <a:srcRect/>
          <a:stretch>
            <a:fillRect/>
          </a:stretch>
        </p:blipFill>
        <p:spPr bwMode="auto">
          <a:xfrm>
            <a:off x="469900" y="2347913"/>
            <a:ext cx="8207375" cy="2087562"/>
          </a:xfrm>
          <a:prstGeom prst="rect">
            <a:avLst/>
          </a:prstGeom>
          <a:noFill/>
          <a:ln w="9525">
            <a:noFill/>
            <a:miter lim="800000"/>
            <a:headEnd/>
            <a:tailEnd/>
          </a:ln>
        </p:spPr>
      </p:pic>
      <p:pic>
        <p:nvPicPr>
          <p:cNvPr id="64515" name="Picture 5"/>
          <p:cNvPicPr>
            <a:picLocks noChangeAspect="1" noChangeArrowheads="1"/>
          </p:cNvPicPr>
          <p:nvPr/>
        </p:nvPicPr>
        <p:blipFill>
          <a:blip r:embed="rId15">
            <a:clrChange>
              <a:clrFrom>
                <a:srgbClr val="7FD3D1"/>
              </a:clrFrom>
              <a:clrTo>
                <a:srgbClr val="7FD3D1">
                  <a:alpha val="0"/>
                </a:srgbClr>
              </a:clrTo>
            </a:clrChange>
          </a:blip>
          <a:srcRect/>
          <a:stretch>
            <a:fillRect/>
          </a:stretch>
        </p:blipFill>
        <p:spPr bwMode="auto">
          <a:xfrm>
            <a:off x="0" y="1588"/>
            <a:ext cx="9144000" cy="819150"/>
          </a:xfrm>
          <a:prstGeom prst="rect">
            <a:avLst/>
          </a:prstGeom>
          <a:noFill/>
          <a:ln w="9525">
            <a:noFill/>
            <a:miter lim="800000"/>
            <a:headEnd/>
            <a:tailEnd/>
          </a:ln>
        </p:spPr>
      </p:pic>
      <p:sp>
        <p:nvSpPr>
          <p:cNvPr id="877575" name="Line 7"/>
          <p:cNvSpPr>
            <a:spLocks noChangeShapeType="1"/>
          </p:cNvSpPr>
          <p:nvPr/>
        </p:nvSpPr>
        <p:spPr bwMode="auto">
          <a:xfrm>
            <a:off x="304800" y="6540500"/>
            <a:ext cx="8534400" cy="0"/>
          </a:xfrm>
          <a:prstGeom prst="line">
            <a:avLst/>
          </a:prstGeom>
          <a:noFill/>
          <a:ln w="9525">
            <a:solidFill>
              <a:srgbClr val="000099"/>
            </a:solidFill>
            <a:round/>
            <a:headEnd/>
            <a:tailEnd/>
          </a:ln>
          <a:effectLst/>
        </p:spPr>
        <p:txBody>
          <a:bodyPr/>
          <a:lstStyle/>
          <a:p>
            <a:pPr fontAlgn="auto">
              <a:spcBef>
                <a:spcPts val="0"/>
              </a:spcBef>
              <a:spcAft>
                <a:spcPts val="0"/>
              </a:spcAft>
              <a:defRPr/>
            </a:pPr>
            <a:endParaRPr lang="tr-TR">
              <a:latin typeface="+mn-lt"/>
            </a:endParaRPr>
          </a:p>
        </p:txBody>
      </p:sp>
      <p:sp>
        <p:nvSpPr>
          <p:cNvPr id="877576" name="Rectangle 8"/>
          <p:cNvSpPr>
            <a:spLocks noGrp="1" noChangeArrowheads="1"/>
          </p:cNvSpPr>
          <p:nvPr>
            <p:ph type="ftr" sz="quarter" idx="3"/>
          </p:nvPr>
        </p:nvSpPr>
        <p:spPr bwMode="auto">
          <a:xfrm>
            <a:off x="3124200" y="6550025"/>
            <a:ext cx="28956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b="1">
                <a:solidFill>
                  <a:srgbClr val="000099"/>
                </a:solidFill>
                <a:latin typeface="+mn-lt"/>
              </a:defRPr>
            </a:lvl1pPr>
          </a:lstStyle>
          <a:p>
            <a:pPr>
              <a:defRPr/>
            </a:pPr>
            <a:endParaRPr lang="en-US"/>
          </a:p>
        </p:txBody>
      </p:sp>
      <p:pic>
        <p:nvPicPr>
          <p:cNvPr id="64518" name="Picture 9"/>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34925" y="52388"/>
            <a:ext cx="904875" cy="11049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09" r:id="rId1"/>
    <p:sldLayoutId id="2147483978" r:id="rId2"/>
    <p:sldLayoutId id="2147483977" r:id="rId3"/>
    <p:sldLayoutId id="2147483976" r:id="rId4"/>
    <p:sldLayoutId id="2147483975" r:id="rId5"/>
    <p:sldLayoutId id="2147483974" r:id="rId6"/>
    <p:sldLayoutId id="2147483973" r:id="rId7"/>
    <p:sldLayoutId id="2147483972" r:id="rId8"/>
    <p:sldLayoutId id="2147483971" r:id="rId9"/>
    <p:sldLayoutId id="2147483970" r:id="rId10"/>
    <p:sldLayoutId id="2147483969" r:id="rId11"/>
    <p:sldLayoutId id="2147484010" r:id="rId12"/>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7826" name="Picture 3" descr="3333"/>
          <p:cNvPicPr>
            <a:picLocks noChangeAspect="1" noChangeArrowheads="1"/>
          </p:cNvPicPr>
          <p:nvPr/>
        </p:nvPicPr>
        <p:blipFill>
          <a:blip r:embed="rId14"/>
          <a:srcRect/>
          <a:stretch>
            <a:fillRect/>
          </a:stretch>
        </p:blipFill>
        <p:spPr bwMode="auto">
          <a:xfrm>
            <a:off x="468313" y="2349500"/>
            <a:ext cx="8207375" cy="2087563"/>
          </a:xfrm>
          <a:prstGeom prst="rect">
            <a:avLst/>
          </a:prstGeom>
          <a:noFill/>
          <a:ln w="9525">
            <a:noFill/>
            <a:miter lim="800000"/>
            <a:headEnd/>
            <a:tailEnd/>
          </a:ln>
        </p:spPr>
      </p:pic>
      <p:pic>
        <p:nvPicPr>
          <p:cNvPr id="77827" name="Picture 5"/>
          <p:cNvPicPr>
            <a:picLocks noChangeAspect="1" noChangeArrowheads="1"/>
          </p:cNvPicPr>
          <p:nvPr/>
        </p:nvPicPr>
        <p:blipFill>
          <a:blip r:embed="rId15">
            <a:clrChange>
              <a:clrFrom>
                <a:srgbClr val="7FD3D1"/>
              </a:clrFrom>
              <a:clrTo>
                <a:srgbClr val="7FD3D1">
                  <a:alpha val="0"/>
                </a:srgbClr>
              </a:clrTo>
            </a:clrChange>
          </a:blip>
          <a:srcRect/>
          <a:stretch>
            <a:fillRect/>
          </a:stretch>
        </p:blipFill>
        <p:spPr bwMode="auto">
          <a:xfrm>
            <a:off x="0" y="1588"/>
            <a:ext cx="9144000" cy="819150"/>
          </a:xfrm>
          <a:prstGeom prst="rect">
            <a:avLst/>
          </a:prstGeom>
          <a:noFill/>
          <a:ln w="9525">
            <a:noFill/>
            <a:miter lim="800000"/>
            <a:headEnd/>
            <a:tailEnd/>
          </a:ln>
        </p:spPr>
      </p:pic>
      <p:sp>
        <p:nvSpPr>
          <p:cNvPr id="879623" name="Line 7"/>
          <p:cNvSpPr>
            <a:spLocks noChangeShapeType="1"/>
          </p:cNvSpPr>
          <p:nvPr/>
        </p:nvSpPr>
        <p:spPr bwMode="auto">
          <a:xfrm>
            <a:off x="304800" y="6540500"/>
            <a:ext cx="8534400" cy="0"/>
          </a:xfrm>
          <a:prstGeom prst="line">
            <a:avLst/>
          </a:prstGeom>
          <a:noFill/>
          <a:ln w="9525">
            <a:solidFill>
              <a:srgbClr val="000099"/>
            </a:solidFill>
            <a:round/>
            <a:headEnd/>
            <a:tailEnd/>
          </a:ln>
          <a:effectLst/>
        </p:spPr>
        <p:txBody>
          <a:bodyPr/>
          <a:lstStyle/>
          <a:p>
            <a:pPr fontAlgn="auto">
              <a:spcBef>
                <a:spcPts val="0"/>
              </a:spcBef>
              <a:spcAft>
                <a:spcPts val="0"/>
              </a:spcAft>
              <a:defRPr/>
            </a:pPr>
            <a:endParaRPr lang="tr-TR">
              <a:latin typeface="+mn-lt"/>
            </a:endParaRPr>
          </a:p>
        </p:txBody>
      </p:sp>
      <p:sp>
        <p:nvSpPr>
          <p:cNvPr id="879624" name="Rectangle 8"/>
          <p:cNvSpPr>
            <a:spLocks noGrp="1" noChangeArrowheads="1"/>
          </p:cNvSpPr>
          <p:nvPr>
            <p:ph type="ftr" sz="quarter" idx="3"/>
          </p:nvPr>
        </p:nvSpPr>
        <p:spPr bwMode="auto">
          <a:xfrm>
            <a:off x="3124200" y="6550025"/>
            <a:ext cx="28956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b="1">
                <a:solidFill>
                  <a:srgbClr val="000099"/>
                </a:solidFill>
                <a:latin typeface="+mn-lt"/>
              </a:defRPr>
            </a:lvl1pPr>
          </a:lstStyle>
          <a:p>
            <a:pPr>
              <a:defRPr/>
            </a:pPr>
            <a:endParaRPr lang="en-US"/>
          </a:p>
        </p:txBody>
      </p:sp>
      <p:pic>
        <p:nvPicPr>
          <p:cNvPr id="77830" name="Picture 9"/>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34925" y="52388"/>
            <a:ext cx="904875" cy="11049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11" r:id="rId1"/>
    <p:sldLayoutId id="2147483988" r:id="rId2"/>
    <p:sldLayoutId id="2147483987" r:id="rId3"/>
    <p:sldLayoutId id="2147483986" r:id="rId4"/>
    <p:sldLayoutId id="2147483985" r:id="rId5"/>
    <p:sldLayoutId id="2147483984" r:id="rId6"/>
    <p:sldLayoutId id="2147483983" r:id="rId7"/>
    <p:sldLayoutId id="2147483982" r:id="rId8"/>
    <p:sldLayoutId id="2147483981" r:id="rId9"/>
    <p:sldLayoutId id="2147483980" r:id="rId10"/>
    <p:sldLayoutId id="2147483979" r:id="rId11"/>
    <p:sldLayoutId id="2147484012" r:id="rId12"/>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82690" name="Rectangle 2"/>
          <p:cNvSpPr>
            <a:spLocks noChangeArrowheads="1"/>
          </p:cNvSpPr>
          <p:nvPr/>
        </p:nvSpPr>
        <p:spPr bwMode="auto">
          <a:xfrm>
            <a:off x="1463675" y="2625725"/>
            <a:ext cx="6119813" cy="3324225"/>
          </a:xfrm>
          <a:prstGeom prst="rect">
            <a:avLst/>
          </a:prstGeom>
          <a:noFill/>
          <a:ln w="9525">
            <a:noFill/>
            <a:miter lim="800000"/>
            <a:headEnd/>
            <a:tailEnd/>
          </a:ln>
          <a:effectLst/>
        </p:spPr>
        <p:txBody>
          <a:bodyPr>
            <a:spAutoFit/>
          </a:bodyPr>
          <a:lstStyle/>
          <a:p>
            <a:pPr fontAlgn="auto">
              <a:spcBef>
                <a:spcPts val="0"/>
              </a:spcBef>
              <a:spcAft>
                <a:spcPts val="0"/>
              </a:spcAft>
              <a:defRPr/>
            </a:pPr>
            <a:r>
              <a:rPr lang="tr-TR" sz="1600">
                <a:solidFill>
                  <a:srgbClr val="000099"/>
                </a:solidFill>
                <a:effectLst>
                  <a:outerShdw blurRad="38100" dist="38100" dir="2700000" algn="tl">
                    <a:srgbClr val="C0C0C0"/>
                  </a:outerShdw>
                </a:effectLst>
                <a:latin typeface="+mn-lt"/>
              </a:rPr>
              <a:t>MECNUN SOKAK NO:58 BEŞTEPE, 06510 ANKARA </a:t>
            </a:r>
          </a:p>
          <a:p>
            <a:pPr fontAlgn="auto">
              <a:spcBef>
                <a:spcPts val="0"/>
              </a:spcBef>
              <a:spcAft>
                <a:spcPts val="0"/>
              </a:spcAft>
              <a:defRPr/>
            </a:pPr>
            <a:r>
              <a:rPr lang="tr-TR" sz="1600">
                <a:solidFill>
                  <a:srgbClr val="000099"/>
                </a:solidFill>
                <a:effectLst>
                  <a:outerShdw blurRad="38100" dist="38100" dir="2700000" algn="tl">
                    <a:srgbClr val="C0C0C0"/>
                  </a:outerShdw>
                </a:effectLst>
                <a:latin typeface="+mn-lt"/>
              </a:rPr>
              <a:t>TEL : +90 (312) 223 68 00  FAX : +90 (312) 223 68 18 </a:t>
            </a:r>
          </a:p>
          <a:p>
            <a:pPr fontAlgn="auto">
              <a:spcBef>
                <a:spcPts val="0"/>
              </a:spcBef>
              <a:spcAft>
                <a:spcPts val="0"/>
              </a:spcAft>
              <a:defRPr/>
            </a:pPr>
            <a:endParaRPr lang="tr-TR" sz="1600">
              <a:solidFill>
                <a:srgbClr val="000099"/>
              </a:solidFill>
              <a:effectLst>
                <a:outerShdw blurRad="38100" dist="38100" dir="2700000" algn="tl">
                  <a:srgbClr val="C0C0C0"/>
                </a:outerShdw>
              </a:effectLst>
              <a:latin typeface="+mn-lt"/>
            </a:endParaRPr>
          </a:p>
          <a:p>
            <a:pPr fontAlgn="auto">
              <a:spcBef>
                <a:spcPts val="0"/>
              </a:spcBef>
              <a:spcAft>
                <a:spcPts val="0"/>
              </a:spcAft>
              <a:defRPr/>
            </a:pPr>
            <a:r>
              <a:rPr lang="tr-TR" sz="1600" b="1">
                <a:latin typeface="+mn-lt"/>
                <a:hlinkClick r:id="rId13"/>
              </a:rPr>
              <a:t>www.stm.com.tr</a:t>
            </a:r>
            <a:endParaRPr lang="tr-TR" sz="1600" b="1">
              <a:latin typeface="+mn-lt"/>
            </a:endParaRPr>
          </a:p>
          <a:p>
            <a:pPr fontAlgn="auto">
              <a:spcBef>
                <a:spcPts val="0"/>
              </a:spcBef>
              <a:spcAft>
                <a:spcPts val="0"/>
              </a:spcAft>
              <a:defRPr/>
            </a:pPr>
            <a:endParaRPr lang="tr-TR" sz="1600" b="1">
              <a:latin typeface="+mn-lt"/>
            </a:endParaRPr>
          </a:p>
          <a:p>
            <a:pPr fontAlgn="auto">
              <a:spcBef>
                <a:spcPts val="0"/>
              </a:spcBef>
              <a:spcAft>
                <a:spcPts val="0"/>
              </a:spcAft>
              <a:defRPr/>
            </a:pPr>
            <a:r>
              <a:rPr lang="tr-TR" b="1">
                <a:solidFill>
                  <a:srgbClr val="000099"/>
                </a:solidFill>
                <a:effectLst>
                  <a:outerShdw blurRad="38100" dist="38100" dir="2700000" algn="tl">
                    <a:srgbClr val="C0C0C0"/>
                  </a:outerShdw>
                </a:effectLst>
                <a:latin typeface="+mn-lt"/>
              </a:rPr>
              <a:t>© STM 2006</a:t>
            </a:r>
          </a:p>
          <a:p>
            <a:pPr fontAlgn="auto">
              <a:spcBef>
                <a:spcPts val="0"/>
              </a:spcBef>
              <a:spcAft>
                <a:spcPts val="0"/>
              </a:spcAft>
              <a:defRPr/>
            </a:pPr>
            <a:r>
              <a:rPr lang="tr-TR" b="1">
                <a:solidFill>
                  <a:srgbClr val="000099"/>
                </a:solidFill>
                <a:effectLst>
                  <a:outerShdw blurRad="38100" dist="38100" dir="2700000" algn="tl">
                    <a:srgbClr val="C0C0C0"/>
                  </a:outerShdw>
                </a:effectLst>
                <a:latin typeface="+mn-lt"/>
              </a:rPr>
              <a:t>Tüm Hakları Saklıdır</a:t>
            </a:r>
          </a:p>
          <a:p>
            <a:pPr fontAlgn="auto">
              <a:spcBef>
                <a:spcPts val="0"/>
              </a:spcBef>
              <a:spcAft>
                <a:spcPts val="0"/>
              </a:spcAft>
              <a:defRPr/>
            </a:pPr>
            <a:endParaRPr lang="tr-TR" b="1">
              <a:solidFill>
                <a:srgbClr val="000099"/>
              </a:solidFill>
              <a:effectLst>
                <a:outerShdw blurRad="38100" dist="38100" dir="2700000" algn="tl">
                  <a:srgbClr val="C0C0C0"/>
                </a:outerShdw>
              </a:effectLst>
              <a:latin typeface="+mn-lt"/>
            </a:endParaRPr>
          </a:p>
          <a:p>
            <a:pPr fontAlgn="auto">
              <a:spcBef>
                <a:spcPts val="0"/>
              </a:spcBef>
              <a:spcAft>
                <a:spcPts val="0"/>
              </a:spcAft>
              <a:defRPr/>
            </a:pPr>
            <a:r>
              <a:rPr lang="tr-TR" sz="1000">
                <a:solidFill>
                  <a:srgbClr val="000099"/>
                </a:solidFill>
                <a:latin typeface="+mn-lt"/>
              </a:rPr>
              <a:t>Bu doküman ve içerdiği tüm bilgiler STM AŞ’nin fikri mülkiyetidir. Bu dokümanın dağıtımı veya sunumu ile bu haklar ortadan kalkmış olmaz. STM AŞ’nin yazılı izni olmadan bu dokümanın ve içerdiği bilgilerin üçüncü kişilere aktarımı, çoğaltımı ve dağıtımı yapılamaz. Bu doküman ve içeriği hazırlanma amacının dışında kullanılamaz.</a:t>
            </a:r>
          </a:p>
          <a:p>
            <a:pPr fontAlgn="auto">
              <a:spcBef>
                <a:spcPts val="0"/>
              </a:spcBef>
              <a:spcAft>
                <a:spcPts val="0"/>
              </a:spcAft>
              <a:defRPr/>
            </a:pPr>
            <a:endParaRPr lang="tr-TR" sz="1000">
              <a:solidFill>
                <a:srgbClr val="000099"/>
              </a:solidFill>
              <a:latin typeface="+mn-lt"/>
            </a:endParaRPr>
          </a:p>
          <a:p>
            <a:pPr fontAlgn="auto">
              <a:spcBef>
                <a:spcPts val="0"/>
              </a:spcBef>
              <a:spcAft>
                <a:spcPts val="0"/>
              </a:spcAft>
              <a:defRPr/>
            </a:pPr>
            <a:r>
              <a:rPr lang="tr-TR" sz="1000">
                <a:solidFill>
                  <a:srgbClr val="000099"/>
                </a:solidFill>
                <a:latin typeface="+mn-lt"/>
              </a:rPr>
              <a:t>This document and all information contained herein is the sole property of STM AŞ. No intellectual property rights are granted by the delivery of this document or disclosure of its content. This document shall not be reproduced or disclosed to a third party without the express written consent of STM AŞ. This document and its content shall not be used for any other purpose other than for which it is supplied.</a:t>
            </a:r>
          </a:p>
        </p:txBody>
      </p:sp>
      <p:pic>
        <p:nvPicPr>
          <p:cNvPr id="91139" name="Picture 5"/>
          <p:cNvPicPr>
            <a:picLocks noChangeAspect="1" noChangeArrowheads="1"/>
          </p:cNvPicPr>
          <p:nvPr/>
        </p:nvPicPr>
        <p:blipFill>
          <a:blip r:embed="rId14">
            <a:clrChange>
              <a:clrFrom>
                <a:srgbClr val="7FD3D1"/>
              </a:clrFrom>
              <a:clrTo>
                <a:srgbClr val="7FD3D1">
                  <a:alpha val="0"/>
                </a:srgbClr>
              </a:clrTo>
            </a:clrChange>
          </a:blip>
          <a:srcRect/>
          <a:stretch>
            <a:fillRect/>
          </a:stretch>
        </p:blipFill>
        <p:spPr bwMode="auto">
          <a:xfrm>
            <a:off x="0" y="1588"/>
            <a:ext cx="9144000" cy="819150"/>
          </a:xfrm>
          <a:prstGeom prst="rect">
            <a:avLst/>
          </a:prstGeom>
          <a:noFill/>
          <a:ln w="9525">
            <a:noFill/>
            <a:miter lim="800000"/>
            <a:headEnd/>
            <a:tailEnd/>
          </a:ln>
        </p:spPr>
      </p:pic>
      <p:pic>
        <p:nvPicPr>
          <p:cNvPr id="91140" name="Picture 6"/>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3949700" y="1125538"/>
            <a:ext cx="1114425" cy="1358900"/>
          </a:xfrm>
          <a:prstGeom prst="rect">
            <a:avLst/>
          </a:prstGeom>
          <a:noFill/>
          <a:ln w="9525">
            <a:noFill/>
            <a:miter lim="800000"/>
            <a:headEnd/>
            <a:tailEnd/>
          </a:ln>
        </p:spPr>
      </p:pic>
      <p:sp>
        <p:nvSpPr>
          <p:cNvPr id="882695" name="Line 7"/>
          <p:cNvSpPr>
            <a:spLocks noChangeShapeType="1"/>
          </p:cNvSpPr>
          <p:nvPr/>
        </p:nvSpPr>
        <p:spPr bwMode="auto">
          <a:xfrm>
            <a:off x="304800" y="6540500"/>
            <a:ext cx="8534400" cy="0"/>
          </a:xfrm>
          <a:prstGeom prst="line">
            <a:avLst/>
          </a:prstGeom>
          <a:noFill/>
          <a:ln w="9525">
            <a:solidFill>
              <a:srgbClr val="000099"/>
            </a:solidFill>
            <a:round/>
            <a:headEnd/>
            <a:tailEnd/>
          </a:ln>
          <a:effectLst/>
        </p:spPr>
        <p:txBody>
          <a:bodyPr/>
          <a:lstStyle/>
          <a:p>
            <a:pPr fontAlgn="auto">
              <a:spcBef>
                <a:spcPts val="0"/>
              </a:spcBef>
              <a:spcAft>
                <a:spcPts val="0"/>
              </a:spcAft>
              <a:defRPr/>
            </a:pPr>
            <a:endParaRPr lang="tr-TR">
              <a:latin typeface="+mn-lt"/>
            </a:endParaRPr>
          </a:p>
        </p:txBody>
      </p:sp>
      <p:sp>
        <p:nvSpPr>
          <p:cNvPr id="882696" name="Rectangle 8"/>
          <p:cNvSpPr>
            <a:spLocks noGrp="1" noChangeArrowheads="1"/>
          </p:cNvSpPr>
          <p:nvPr>
            <p:ph type="ftr" sz="quarter" idx="3"/>
          </p:nvPr>
        </p:nvSpPr>
        <p:spPr bwMode="auto">
          <a:xfrm>
            <a:off x="3124200" y="6550025"/>
            <a:ext cx="28956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b="1">
                <a:solidFill>
                  <a:srgbClr val="000099"/>
                </a:solidFill>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999" r:id="rId1"/>
    <p:sldLayoutId id="2147483998" r:id="rId2"/>
    <p:sldLayoutId id="2147483997" r:id="rId3"/>
    <p:sldLayoutId id="2147483996" r:id="rId4"/>
    <p:sldLayoutId id="2147483995" r:id="rId5"/>
    <p:sldLayoutId id="2147483994" r:id="rId6"/>
    <p:sldLayoutId id="2147483993" r:id="rId7"/>
    <p:sldLayoutId id="2147483992" r:id="rId8"/>
    <p:sldLayoutId id="2147483991" r:id="rId9"/>
    <p:sldLayoutId id="2147483990" r:id="rId10"/>
    <p:sldLayoutId id="2147483989"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34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fld id="{AB9A309E-1B16-4D37-BB1A-9BC095BC3C2C}" type="datetimeFigureOut">
              <a:rPr lang="en-US"/>
              <a:pPr>
                <a:defRPr/>
              </a:pPr>
              <a:t>4/17/2013</a:t>
            </a:fld>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defRPr>
            </a:lvl1pPr>
          </a:lstStyle>
          <a:p>
            <a:pPr>
              <a:defRPr/>
            </a:pPr>
            <a:fld id="{06B72996-9DB2-4296-822C-A79139A35A15}"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4013" r:id="rId1"/>
    <p:sldLayoutId id="2147484007" r:id="rId2"/>
    <p:sldLayoutId id="2147484014" r:id="rId3"/>
    <p:sldLayoutId id="2147484006" r:id="rId4"/>
    <p:sldLayoutId id="2147484015" r:id="rId5"/>
    <p:sldLayoutId id="2147484005" r:id="rId6"/>
    <p:sldLayoutId id="2147484004" r:id="rId7"/>
    <p:sldLayoutId id="2147484003" r:id="rId8"/>
    <p:sldLayoutId id="2147484002" r:id="rId9"/>
    <p:sldLayoutId id="2147484001" r:id="rId10"/>
    <p:sldLayoutId id="2147484000"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94.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4.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4.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700463"/>
            <a:ext cx="8305800" cy="1143000"/>
          </a:xfrm>
        </p:spPr>
        <p:txBody>
          <a:bodyPr/>
          <a:lstStyle/>
          <a:p>
            <a:pPr eaLnBrk="1" fontAlgn="auto" hangingPunct="1">
              <a:spcAft>
                <a:spcPts val="0"/>
              </a:spcAft>
              <a:buFont typeface="Wingdings 2"/>
              <a:buNone/>
              <a:defRPr/>
            </a:pPr>
            <a:r>
              <a:rPr lang="tr-TR" dirty="0" smtClean="0"/>
              <a:t>Dr. Ayşem YANAR</a:t>
            </a:r>
            <a:endParaRPr lang="en-US" dirty="0" smtClean="0"/>
          </a:p>
          <a:p>
            <a:pPr eaLnBrk="1" fontAlgn="auto" hangingPunct="1">
              <a:spcAft>
                <a:spcPts val="0"/>
              </a:spcAft>
              <a:buFont typeface="Wingdings 2"/>
              <a:buNone/>
              <a:defRPr/>
            </a:pPr>
            <a:r>
              <a:rPr lang="tr-TR" dirty="0" smtClean="0"/>
              <a:t>Yard.Doç.Dr. Feryal SÖYLEMEZOĞLU</a:t>
            </a:r>
            <a:endParaRPr lang="en-US" dirty="0" smtClean="0"/>
          </a:p>
          <a:p>
            <a:pPr eaLnBrk="1" fontAlgn="auto" hangingPunct="1">
              <a:spcAft>
                <a:spcPts val="0"/>
              </a:spcAft>
              <a:buFont typeface="Wingdings 2"/>
              <a:buNone/>
              <a:defRPr/>
            </a:pPr>
            <a:r>
              <a:rPr lang="tr-TR" dirty="0" smtClean="0"/>
              <a:t>Prof.Dr.Nuran KAYABAŞI</a:t>
            </a:r>
            <a:endParaRPr lang="en-US" dirty="0" smtClean="0"/>
          </a:p>
          <a:p>
            <a:pPr eaLnBrk="1" fontAlgn="auto" hangingPunct="1">
              <a:spcAft>
                <a:spcPts val="0"/>
              </a:spcAft>
              <a:buFont typeface="Wingdings 2"/>
              <a:buNone/>
              <a:defRPr/>
            </a:pPr>
            <a:r>
              <a:rPr lang="tr-TR" dirty="0" smtClean="0"/>
              <a:t>Prof.Dr. Zeynep ERDOĞAN</a:t>
            </a:r>
            <a:endParaRPr lang="en-US" dirty="0" smtClean="0"/>
          </a:p>
          <a:p>
            <a:pPr eaLnBrk="1" fontAlgn="auto" hangingPunct="1">
              <a:spcAft>
                <a:spcPts val="0"/>
              </a:spcAft>
              <a:buFont typeface="Wingdings 2"/>
              <a:buNone/>
              <a:defRPr/>
            </a:pPr>
            <a:endParaRPr lang="en-US" dirty="0"/>
          </a:p>
        </p:txBody>
      </p:sp>
      <p:sp>
        <p:nvSpPr>
          <p:cNvPr id="2" name="Title 1"/>
          <p:cNvSpPr>
            <a:spLocks noGrp="1"/>
          </p:cNvSpPr>
          <p:nvPr>
            <p:ph type="ctrTitle"/>
          </p:nvPr>
        </p:nvSpPr>
        <p:spPr>
          <a:xfrm>
            <a:off x="395536" y="1196752"/>
            <a:ext cx="8305800" cy="1368152"/>
          </a:xfrm>
        </p:spPr>
        <p:txBody>
          <a:bodyPr/>
          <a:lstStyle/>
          <a:p>
            <a:pPr eaLnBrk="1" fontAlgn="auto" hangingPunct="1">
              <a:lnSpc>
                <a:spcPct val="150000"/>
              </a:lnSpc>
              <a:spcAft>
                <a:spcPts val="0"/>
              </a:spcAft>
              <a:defRPr/>
            </a:pPr>
            <a:r>
              <a:rPr smtClean="0"/>
              <a:t/>
            </a:r>
            <a:br>
              <a:rPr smtClean="0"/>
            </a:br>
            <a:r>
              <a:rPr lang="tr-TR" smtClean="0"/>
              <a:t> </a:t>
            </a:r>
            <a:r>
              <a:rPr smtClean="0"/>
              <a:t/>
            </a:r>
            <a:br>
              <a:rPr smtClean="0"/>
            </a:br>
            <a:r>
              <a:rPr lang="tr-TR" smtClean="0"/>
              <a:t> </a:t>
            </a:r>
            <a:r>
              <a:rPr lang="tr-TR" sz="2400" smtClean="0">
                <a:solidFill>
                  <a:srgbClr val="990099"/>
                </a:solidFill>
              </a:rPr>
              <a:t>EL SANATLARININ KÜLTÜR TURİZMİNDE ÖNEMİ VE SÜRDÜRÜLEBİLİRLİĞİNE YÖNELİK ÖNERİLER-KAHRAMANMARAŞ ÖRNEĞİ</a:t>
            </a:r>
            <a:endParaRPr sz="2400">
              <a:solidFill>
                <a:srgbClr val="990099"/>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tr-TR" b="1" smtClean="0"/>
              <a:t>Kültür Varlıkları</a:t>
            </a:r>
            <a:endParaRPr/>
          </a:p>
        </p:txBody>
      </p:sp>
      <p:pic>
        <p:nvPicPr>
          <p:cNvPr id="124930" name="Picture 2" descr="C:\Documents and Settings\TAHSİN ALP\Desktop\1.jpg"/>
          <p:cNvPicPr>
            <a:picLocks noGrp="1" noChangeAspect="1" noChangeArrowheads="1"/>
          </p:cNvPicPr>
          <p:nvPr>
            <p:ph idx="1"/>
          </p:nvPr>
        </p:nvPicPr>
        <p:blipFill>
          <a:blip r:embed="rId2"/>
          <a:srcRect/>
          <a:stretch>
            <a:fillRect/>
          </a:stretch>
        </p:blipFill>
        <p:spPr>
          <a:xfrm>
            <a:off x="2843213" y="3141663"/>
            <a:ext cx="3429000" cy="2505075"/>
          </a:xfrm>
        </p:spPr>
      </p:pic>
      <p:sp>
        <p:nvSpPr>
          <p:cNvPr id="124931" name="Rectangle 4"/>
          <p:cNvSpPr>
            <a:spLocks noChangeArrowheads="1"/>
          </p:cNvSpPr>
          <p:nvPr/>
        </p:nvSpPr>
        <p:spPr bwMode="auto">
          <a:xfrm>
            <a:off x="468313" y="1916113"/>
            <a:ext cx="8351837" cy="923925"/>
          </a:xfrm>
          <a:prstGeom prst="rect">
            <a:avLst/>
          </a:prstGeom>
          <a:noFill/>
          <a:ln w="9525">
            <a:noFill/>
            <a:miter lim="800000"/>
            <a:headEnd/>
            <a:tailEnd/>
          </a:ln>
        </p:spPr>
        <p:txBody>
          <a:bodyPr>
            <a:spAutoFit/>
          </a:bodyPr>
          <a:lstStyle/>
          <a:p>
            <a:r>
              <a:rPr lang="tr-TR">
                <a:latin typeface="Times New Roman" pitchFamily="18" charset="0"/>
                <a:cs typeface="Times New Roman" pitchFamily="18" charset="0"/>
              </a:rPr>
              <a:t>Ulu camii, merkez ilçede bulunmaktadır yine bu yapıda Dulkadir Beyliği 1442-1454 yıllarına ait bir mimaridir. Ulu camii minaresi de yapı olarak özel bir görünüme sahip olduğundan birçok turistik hediyelik eşyaya simge olabilecek durumdadır.</a:t>
            </a:r>
            <a:endParaRPr lang="en-US">
              <a:latin typeface="Times New Roman" pitchFamily="18" charset="0"/>
              <a:cs typeface="Times New Roman" pitchFamily="18" charset="0"/>
            </a:endParaRPr>
          </a:p>
        </p:txBody>
      </p:sp>
      <p:sp>
        <p:nvSpPr>
          <p:cNvPr id="124932" name="Text Box 5"/>
          <p:cNvSpPr txBox="1">
            <a:spLocks noChangeArrowheads="1"/>
          </p:cNvSpPr>
          <p:nvPr/>
        </p:nvSpPr>
        <p:spPr bwMode="auto">
          <a:xfrm>
            <a:off x="3759200" y="5753100"/>
            <a:ext cx="1123950" cy="366713"/>
          </a:xfrm>
          <a:prstGeom prst="rect">
            <a:avLst/>
          </a:prstGeom>
          <a:noFill/>
          <a:ln w="9525">
            <a:noFill/>
            <a:miter lim="800000"/>
            <a:headEnd/>
            <a:tailEnd/>
          </a:ln>
        </p:spPr>
        <p:txBody>
          <a:bodyPr wrap="none">
            <a:spAutoFit/>
          </a:bodyPr>
          <a:lstStyle/>
          <a:p>
            <a:r>
              <a:rPr lang="tr-TR"/>
              <a:t>Ulu camii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tr-TR" b="1" smtClean="0"/>
              <a:t>Kültür Varlıkları</a:t>
            </a:r>
            <a:endParaRPr/>
          </a:p>
        </p:txBody>
      </p:sp>
      <p:pic>
        <p:nvPicPr>
          <p:cNvPr id="125954" name="Picture 2" descr="C:\Documents and Settings\TAHSİN ALP\Desktop\4.jpg"/>
          <p:cNvPicPr>
            <a:picLocks noGrp="1" noChangeAspect="1" noChangeArrowheads="1"/>
          </p:cNvPicPr>
          <p:nvPr>
            <p:ph idx="1"/>
          </p:nvPr>
        </p:nvPicPr>
        <p:blipFill>
          <a:blip r:embed="rId2"/>
          <a:srcRect/>
          <a:stretch>
            <a:fillRect/>
          </a:stretch>
        </p:blipFill>
        <p:spPr>
          <a:xfrm>
            <a:off x="395288" y="3357563"/>
            <a:ext cx="3960812" cy="2720975"/>
          </a:xfrm>
        </p:spPr>
      </p:pic>
      <p:pic>
        <p:nvPicPr>
          <p:cNvPr id="125955" name="Picture 3" descr="C:\Documents and Settings\TAHSİN ALP\Desktop\5.jpg"/>
          <p:cNvPicPr>
            <a:picLocks noChangeAspect="1" noChangeArrowheads="1"/>
          </p:cNvPicPr>
          <p:nvPr/>
        </p:nvPicPr>
        <p:blipFill>
          <a:blip r:embed="rId3"/>
          <a:srcRect/>
          <a:stretch>
            <a:fillRect/>
          </a:stretch>
        </p:blipFill>
        <p:spPr bwMode="auto">
          <a:xfrm>
            <a:off x="4716463" y="3357563"/>
            <a:ext cx="4029075" cy="2714625"/>
          </a:xfrm>
          <a:prstGeom prst="rect">
            <a:avLst/>
          </a:prstGeom>
          <a:noFill/>
          <a:ln w="9525">
            <a:noFill/>
            <a:miter lim="800000"/>
            <a:headEnd/>
            <a:tailEnd/>
          </a:ln>
        </p:spPr>
      </p:pic>
      <p:sp>
        <p:nvSpPr>
          <p:cNvPr id="125956" name="Rectangle 5"/>
          <p:cNvSpPr>
            <a:spLocks noChangeArrowheads="1"/>
          </p:cNvSpPr>
          <p:nvPr/>
        </p:nvSpPr>
        <p:spPr bwMode="auto">
          <a:xfrm>
            <a:off x="468313" y="2060575"/>
            <a:ext cx="8351837" cy="923925"/>
          </a:xfrm>
          <a:prstGeom prst="rect">
            <a:avLst/>
          </a:prstGeom>
          <a:noFill/>
          <a:ln w="9525">
            <a:noFill/>
            <a:miter lim="800000"/>
            <a:headEnd/>
            <a:tailEnd/>
          </a:ln>
        </p:spPr>
        <p:txBody>
          <a:bodyPr>
            <a:spAutoFit/>
          </a:bodyPr>
          <a:lstStyle/>
          <a:p>
            <a:r>
              <a:rPr lang="tr-TR">
                <a:latin typeface="Times New Roman" pitchFamily="18" charset="0"/>
                <a:cs typeface="Times New Roman" pitchFamily="18" charset="0"/>
              </a:rPr>
              <a:t>Ceyhan köprüsü, merkez ilçede yer almaktadır ve 15. yy’da yapılmıştır. Ceyhan köprüsü simgesi turistik hediyelik eşya olarak kupa, biblo, tablo ve dokumalarda konu olabilecek bir kültürel varlıktır.</a:t>
            </a:r>
            <a:endParaRPr lang="en-US">
              <a:latin typeface="Times New Roman" pitchFamily="18" charset="0"/>
              <a:cs typeface="Times New Roman" pitchFamily="18" charset="0"/>
            </a:endParaRPr>
          </a:p>
        </p:txBody>
      </p:sp>
      <p:sp>
        <p:nvSpPr>
          <p:cNvPr id="125957" name="Text Box 6"/>
          <p:cNvSpPr txBox="1">
            <a:spLocks noChangeArrowheads="1"/>
          </p:cNvSpPr>
          <p:nvPr/>
        </p:nvSpPr>
        <p:spPr bwMode="auto">
          <a:xfrm>
            <a:off x="3687763" y="6113463"/>
            <a:ext cx="1885950" cy="366712"/>
          </a:xfrm>
          <a:prstGeom prst="rect">
            <a:avLst/>
          </a:prstGeom>
          <a:noFill/>
          <a:ln w="9525">
            <a:noFill/>
            <a:miter lim="800000"/>
            <a:headEnd/>
            <a:tailEnd/>
          </a:ln>
        </p:spPr>
        <p:txBody>
          <a:bodyPr wrap="none">
            <a:spAutoFit/>
          </a:bodyPr>
          <a:lstStyle/>
          <a:p>
            <a:r>
              <a:rPr lang="tr-TR"/>
              <a:t>Ceyhan Köprüsü</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tr-TR" b="1" smtClean="0"/>
              <a:t>Kültür Varlıkları</a:t>
            </a:r>
            <a:endParaRPr/>
          </a:p>
        </p:txBody>
      </p:sp>
      <p:pic>
        <p:nvPicPr>
          <p:cNvPr id="126978" name="Picture 2" descr="C:\Documents and Settings\TAHSİN ALP\Desktop\6.jpg"/>
          <p:cNvPicPr>
            <a:picLocks noGrp="1" noChangeAspect="1" noChangeArrowheads="1"/>
          </p:cNvPicPr>
          <p:nvPr>
            <p:ph idx="1"/>
          </p:nvPr>
        </p:nvPicPr>
        <p:blipFill>
          <a:blip r:embed="rId2"/>
          <a:srcRect/>
          <a:stretch>
            <a:fillRect/>
          </a:stretch>
        </p:blipFill>
        <p:spPr>
          <a:xfrm>
            <a:off x="1403350" y="2781300"/>
            <a:ext cx="2876550" cy="3248025"/>
          </a:xfrm>
        </p:spPr>
      </p:pic>
      <p:sp>
        <p:nvSpPr>
          <p:cNvPr id="126979" name="Rectangle 4"/>
          <p:cNvSpPr>
            <a:spLocks noChangeArrowheads="1"/>
          </p:cNvSpPr>
          <p:nvPr/>
        </p:nvSpPr>
        <p:spPr bwMode="auto">
          <a:xfrm>
            <a:off x="684213" y="1628775"/>
            <a:ext cx="7920037" cy="923925"/>
          </a:xfrm>
          <a:prstGeom prst="rect">
            <a:avLst/>
          </a:prstGeom>
          <a:noFill/>
          <a:ln w="9525">
            <a:noFill/>
            <a:miter lim="800000"/>
            <a:headEnd/>
            <a:tailEnd/>
          </a:ln>
        </p:spPr>
        <p:txBody>
          <a:bodyPr>
            <a:spAutoFit/>
          </a:bodyPr>
          <a:lstStyle/>
          <a:p>
            <a:r>
              <a:rPr lang="tr-TR">
                <a:latin typeface="Times New Roman" pitchFamily="18" charset="0"/>
                <a:cs typeface="Times New Roman" pitchFamily="18" charset="0"/>
              </a:rPr>
              <a:t>Kanlı köprü, merkez ilçeye bağlı Süleymanlı köyünde yer almakta Dulkadir Beyliği döneminde 14. yy 2. yarısında yapılmıştır. Kanlı köprüde yine bir biblo, nihale, tişört, mouse pad (fare altlığı) gibi ürünlerin üzerine baskı olabilecek bir yapıdır. </a:t>
            </a:r>
            <a:endParaRPr lang="en-US">
              <a:latin typeface="Times New Roman" pitchFamily="18" charset="0"/>
              <a:cs typeface="Times New Roman" pitchFamily="18" charset="0"/>
            </a:endParaRPr>
          </a:p>
        </p:txBody>
      </p:sp>
      <p:pic>
        <p:nvPicPr>
          <p:cNvPr id="126980" name="Picture 3" descr="C:\Documents and Settings\TAHSİN ALP\Desktop\7.jpg"/>
          <p:cNvPicPr>
            <a:picLocks noChangeAspect="1" noChangeArrowheads="1"/>
          </p:cNvPicPr>
          <p:nvPr/>
        </p:nvPicPr>
        <p:blipFill>
          <a:blip r:embed="rId3"/>
          <a:srcRect/>
          <a:stretch>
            <a:fillRect/>
          </a:stretch>
        </p:blipFill>
        <p:spPr bwMode="auto">
          <a:xfrm>
            <a:off x="4716463" y="2781300"/>
            <a:ext cx="2908300" cy="3240088"/>
          </a:xfrm>
          <a:prstGeom prst="rect">
            <a:avLst/>
          </a:prstGeom>
          <a:noFill/>
          <a:ln w="9525">
            <a:noFill/>
            <a:miter lim="800000"/>
            <a:headEnd/>
            <a:tailEnd/>
          </a:ln>
        </p:spPr>
      </p:pic>
      <p:sp>
        <p:nvSpPr>
          <p:cNvPr id="126981" name="Text Box 6"/>
          <p:cNvSpPr txBox="1">
            <a:spLocks noChangeArrowheads="1"/>
          </p:cNvSpPr>
          <p:nvPr/>
        </p:nvSpPr>
        <p:spPr bwMode="auto">
          <a:xfrm>
            <a:off x="3995738" y="6092825"/>
            <a:ext cx="1377950" cy="366713"/>
          </a:xfrm>
          <a:prstGeom prst="rect">
            <a:avLst/>
          </a:prstGeom>
          <a:noFill/>
          <a:ln w="9525">
            <a:noFill/>
            <a:miter lim="800000"/>
            <a:headEnd/>
            <a:tailEnd/>
          </a:ln>
        </p:spPr>
        <p:txBody>
          <a:bodyPr wrap="none">
            <a:spAutoFit/>
          </a:bodyPr>
          <a:lstStyle/>
          <a:p>
            <a:r>
              <a:rPr lang="tr-TR"/>
              <a:t>Kanlı Köprü</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Content Placeholder 1"/>
          <p:cNvSpPr>
            <a:spLocks noGrp="1"/>
          </p:cNvSpPr>
          <p:nvPr>
            <p:ph idx="1"/>
          </p:nvPr>
        </p:nvSpPr>
        <p:spPr>
          <a:xfrm>
            <a:off x="755650" y="1557338"/>
            <a:ext cx="8229600" cy="4572000"/>
          </a:xfrm>
        </p:spPr>
        <p:txBody>
          <a:bodyPr/>
          <a:lstStyle/>
          <a:p>
            <a:pPr eaLnBrk="1" hangingPunct="1"/>
            <a:r>
              <a:rPr lang="tr-TR" sz="1800" smtClean="0">
                <a:latin typeface="Times New Roman" pitchFamily="18" charset="0"/>
                <a:cs typeface="Times New Roman" pitchFamily="18" charset="0"/>
              </a:rPr>
              <a:t>Fındıcak Kilisesi, Osmanlı dönemine ve 18 yy’a aittir. Afşin’de bulunan Roma dönemine ve IV. yy’a olan Sütpişiren Kalesi turistik hediyelik eşya olarak anahtarlık, kartpostal, biblo gibi ürünlerde kullanılabilir.</a:t>
            </a:r>
            <a:endParaRPr lang="en-US" sz="1800" smtClean="0">
              <a:latin typeface="Times New Roman" pitchFamily="18" charset="0"/>
              <a:cs typeface="Times New Roman" pitchFamily="18" charset="0"/>
            </a:endParaRPr>
          </a:p>
          <a:p>
            <a:pPr eaLnBrk="1" hangingPunct="1">
              <a:buFont typeface="Wingdings 2" pitchFamily="18" charset="2"/>
              <a:buNone/>
            </a:pPr>
            <a:endParaRPr lang="en-US" smtClean="0"/>
          </a:p>
        </p:txBody>
      </p:sp>
      <p:sp>
        <p:nvSpPr>
          <p:cNvPr id="3" name="Title 2"/>
          <p:cNvSpPr>
            <a:spLocks noGrp="1"/>
          </p:cNvSpPr>
          <p:nvPr>
            <p:ph type="title"/>
          </p:nvPr>
        </p:nvSpPr>
        <p:spPr/>
        <p:txBody>
          <a:bodyPr/>
          <a:lstStyle/>
          <a:p>
            <a:pPr eaLnBrk="1" fontAlgn="auto" hangingPunct="1">
              <a:spcAft>
                <a:spcPts val="0"/>
              </a:spcAft>
              <a:defRPr/>
            </a:pPr>
            <a:r>
              <a:rPr lang="tr-TR" b="1" smtClean="0"/>
              <a:t>Kültür Varlıkları</a:t>
            </a:r>
            <a:endParaRPr/>
          </a:p>
        </p:txBody>
      </p:sp>
      <p:pic>
        <p:nvPicPr>
          <p:cNvPr id="128003" name="Picture 2" descr="C:\Documents and Settings\TAHSİN ALP\Desktop\1.jpg"/>
          <p:cNvPicPr>
            <a:picLocks noChangeAspect="1" noChangeArrowheads="1"/>
          </p:cNvPicPr>
          <p:nvPr/>
        </p:nvPicPr>
        <p:blipFill>
          <a:blip r:embed="rId2"/>
          <a:srcRect/>
          <a:stretch>
            <a:fillRect/>
          </a:stretch>
        </p:blipFill>
        <p:spPr bwMode="auto">
          <a:xfrm>
            <a:off x="539750" y="2852738"/>
            <a:ext cx="3876675" cy="2762250"/>
          </a:xfrm>
          <a:prstGeom prst="rect">
            <a:avLst/>
          </a:prstGeom>
          <a:noFill/>
          <a:ln w="9525">
            <a:noFill/>
            <a:miter lim="800000"/>
            <a:headEnd/>
            <a:tailEnd/>
          </a:ln>
        </p:spPr>
      </p:pic>
      <p:pic>
        <p:nvPicPr>
          <p:cNvPr id="128004" name="Picture 3" descr="C:\Documents and Settings\TAHSİN ALP\Desktop\2.jpg"/>
          <p:cNvPicPr>
            <a:picLocks noChangeAspect="1" noChangeArrowheads="1"/>
          </p:cNvPicPr>
          <p:nvPr/>
        </p:nvPicPr>
        <p:blipFill>
          <a:blip r:embed="rId3"/>
          <a:srcRect/>
          <a:stretch>
            <a:fillRect/>
          </a:stretch>
        </p:blipFill>
        <p:spPr bwMode="auto">
          <a:xfrm>
            <a:off x="4787900" y="2852738"/>
            <a:ext cx="3744913" cy="2755900"/>
          </a:xfrm>
          <a:prstGeom prst="rect">
            <a:avLst/>
          </a:prstGeom>
          <a:noFill/>
          <a:ln w="9525">
            <a:noFill/>
            <a:miter lim="800000"/>
            <a:headEnd/>
            <a:tailEnd/>
          </a:ln>
        </p:spPr>
      </p:pic>
      <p:sp>
        <p:nvSpPr>
          <p:cNvPr id="128005" name="Text Box 7"/>
          <p:cNvSpPr txBox="1">
            <a:spLocks noChangeArrowheads="1"/>
          </p:cNvSpPr>
          <p:nvPr/>
        </p:nvSpPr>
        <p:spPr bwMode="auto">
          <a:xfrm>
            <a:off x="1547813" y="5734050"/>
            <a:ext cx="1835150" cy="366713"/>
          </a:xfrm>
          <a:prstGeom prst="rect">
            <a:avLst/>
          </a:prstGeom>
          <a:noFill/>
          <a:ln w="9525">
            <a:noFill/>
            <a:miter lim="800000"/>
            <a:headEnd/>
            <a:tailEnd/>
          </a:ln>
        </p:spPr>
        <p:txBody>
          <a:bodyPr wrap="none">
            <a:spAutoFit/>
          </a:bodyPr>
          <a:lstStyle/>
          <a:p>
            <a:r>
              <a:rPr lang="tr-TR"/>
              <a:t>Fındıcak Kilisesi</a:t>
            </a:r>
          </a:p>
        </p:txBody>
      </p:sp>
      <p:sp>
        <p:nvSpPr>
          <p:cNvPr id="128006" name="Text Box 8"/>
          <p:cNvSpPr txBox="1">
            <a:spLocks noChangeArrowheads="1"/>
          </p:cNvSpPr>
          <p:nvPr/>
        </p:nvSpPr>
        <p:spPr bwMode="auto">
          <a:xfrm>
            <a:off x="5795963" y="5661025"/>
            <a:ext cx="1885950" cy="366713"/>
          </a:xfrm>
          <a:prstGeom prst="rect">
            <a:avLst/>
          </a:prstGeom>
          <a:noFill/>
          <a:ln w="9525">
            <a:noFill/>
            <a:miter lim="800000"/>
            <a:headEnd/>
            <a:tailEnd/>
          </a:ln>
        </p:spPr>
        <p:txBody>
          <a:bodyPr wrap="none">
            <a:spAutoFit/>
          </a:bodyPr>
          <a:lstStyle/>
          <a:p>
            <a:r>
              <a:rPr lang="tr-TR"/>
              <a:t>Sütpişiren Kalesi</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tr-TR" b="1" smtClean="0"/>
              <a:t>Kültür Varlıkları</a:t>
            </a:r>
            <a:endParaRPr/>
          </a:p>
        </p:txBody>
      </p:sp>
      <p:pic>
        <p:nvPicPr>
          <p:cNvPr id="129026" name="Picture 2" descr="C:\Documents and Settings\TAHSİN ALP\Desktop\3.jpg"/>
          <p:cNvPicPr>
            <a:picLocks noGrp="1" noChangeAspect="1" noChangeArrowheads="1"/>
          </p:cNvPicPr>
          <p:nvPr>
            <p:ph idx="1"/>
          </p:nvPr>
        </p:nvPicPr>
        <p:blipFill>
          <a:blip r:embed="rId2"/>
          <a:srcRect/>
          <a:stretch>
            <a:fillRect/>
          </a:stretch>
        </p:blipFill>
        <p:spPr>
          <a:xfrm>
            <a:off x="1116013" y="3141663"/>
            <a:ext cx="3095625" cy="2268537"/>
          </a:xfrm>
        </p:spPr>
      </p:pic>
      <p:sp>
        <p:nvSpPr>
          <p:cNvPr id="129027" name="Rectangle 4"/>
          <p:cNvSpPr>
            <a:spLocks noChangeArrowheads="1"/>
          </p:cNvSpPr>
          <p:nvPr/>
        </p:nvSpPr>
        <p:spPr bwMode="auto">
          <a:xfrm>
            <a:off x="900113" y="1773238"/>
            <a:ext cx="7920037" cy="646112"/>
          </a:xfrm>
          <a:prstGeom prst="rect">
            <a:avLst/>
          </a:prstGeom>
          <a:noFill/>
          <a:ln w="9525">
            <a:noFill/>
            <a:miter lim="800000"/>
            <a:headEnd/>
            <a:tailEnd/>
          </a:ln>
        </p:spPr>
        <p:txBody>
          <a:bodyPr>
            <a:spAutoFit/>
          </a:bodyPr>
          <a:lstStyle/>
          <a:p>
            <a:r>
              <a:rPr lang="tr-TR">
                <a:latin typeface="Times New Roman" pitchFamily="18" charset="0"/>
                <a:cs typeface="Times New Roman" pitchFamily="18" charset="0"/>
              </a:rPr>
              <a:t>Afşin ilçesinde bulunan Eshab-ı Kehf Külliyesi giriş kapısı yine birçok üründe kullanılabilecek bir semboldür</a:t>
            </a:r>
            <a:endParaRPr lang="en-US">
              <a:latin typeface="Times New Roman" pitchFamily="18" charset="0"/>
              <a:cs typeface="Times New Roman" pitchFamily="18" charset="0"/>
            </a:endParaRPr>
          </a:p>
        </p:txBody>
      </p:sp>
      <p:pic>
        <p:nvPicPr>
          <p:cNvPr id="129028" name="Picture 3"/>
          <p:cNvPicPr>
            <a:picLocks noChangeAspect="1" noChangeArrowheads="1"/>
          </p:cNvPicPr>
          <p:nvPr/>
        </p:nvPicPr>
        <p:blipFill>
          <a:blip r:embed="rId3"/>
          <a:srcRect/>
          <a:stretch>
            <a:fillRect/>
          </a:stretch>
        </p:blipFill>
        <p:spPr bwMode="auto">
          <a:xfrm>
            <a:off x="4500563" y="2276475"/>
            <a:ext cx="4105275" cy="4060825"/>
          </a:xfrm>
          <a:prstGeom prst="rect">
            <a:avLst/>
          </a:prstGeom>
          <a:noFill/>
          <a:ln w="9525">
            <a:noFill/>
            <a:miter lim="800000"/>
            <a:headEnd/>
            <a:tailEnd/>
          </a:ln>
        </p:spPr>
      </p:pic>
      <p:sp>
        <p:nvSpPr>
          <p:cNvPr id="129029" name="Text Box 6"/>
          <p:cNvSpPr txBox="1">
            <a:spLocks noChangeArrowheads="1"/>
          </p:cNvSpPr>
          <p:nvPr/>
        </p:nvSpPr>
        <p:spPr bwMode="auto">
          <a:xfrm>
            <a:off x="1331913" y="5661025"/>
            <a:ext cx="2406650" cy="366713"/>
          </a:xfrm>
          <a:prstGeom prst="rect">
            <a:avLst/>
          </a:prstGeom>
          <a:noFill/>
          <a:ln w="9525">
            <a:noFill/>
            <a:miter lim="800000"/>
            <a:headEnd/>
            <a:tailEnd/>
          </a:ln>
        </p:spPr>
        <p:txBody>
          <a:bodyPr wrap="none">
            <a:spAutoFit/>
          </a:bodyPr>
          <a:lstStyle/>
          <a:p>
            <a:r>
              <a:rPr lang="tr-TR"/>
              <a:t>Eshab-ı Kehf Külliyesi</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tr-TR" b="1" smtClean="0"/>
              <a:t>Kültür Varlıkları</a:t>
            </a:r>
            <a:endParaRPr/>
          </a:p>
        </p:txBody>
      </p:sp>
      <p:pic>
        <p:nvPicPr>
          <p:cNvPr id="130050" name="Picture 2"/>
          <p:cNvPicPr>
            <a:picLocks noGrp="1" noChangeAspect="1" noChangeArrowheads="1"/>
          </p:cNvPicPr>
          <p:nvPr>
            <p:ph idx="1"/>
          </p:nvPr>
        </p:nvPicPr>
        <p:blipFill>
          <a:blip r:embed="rId2"/>
          <a:srcRect/>
          <a:stretch>
            <a:fillRect/>
          </a:stretch>
        </p:blipFill>
        <p:spPr>
          <a:xfrm>
            <a:off x="1476375" y="2276475"/>
            <a:ext cx="5973763" cy="3873500"/>
          </a:xfrm>
        </p:spPr>
      </p:pic>
      <p:sp>
        <p:nvSpPr>
          <p:cNvPr id="130051" name="Rectangle 4"/>
          <p:cNvSpPr>
            <a:spLocks noChangeArrowheads="1"/>
          </p:cNvSpPr>
          <p:nvPr/>
        </p:nvSpPr>
        <p:spPr bwMode="auto">
          <a:xfrm>
            <a:off x="827088" y="1412875"/>
            <a:ext cx="7345362" cy="641350"/>
          </a:xfrm>
          <a:prstGeom prst="rect">
            <a:avLst/>
          </a:prstGeom>
          <a:noFill/>
          <a:ln w="9525">
            <a:noFill/>
            <a:miter lim="800000"/>
            <a:headEnd/>
            <a:tailEnd/>
          </a:ln>
        </p:spPr>
        <p:txBody>
          <a:bodyPr>
            <a:spAutoFit/>
          </a:bodyPr>
          <a:lstStyle/>
          <a:p>
            <a:r>
              <a:rPr lang="tr-TR">
                <a:latin typeface="Times New Roman" pitchFamily="18" charset="0"/>
                <a:cs typeface="Times New Roman" pitchFamily="18" charset="0"/>
              </a:rPr>
              <a:t>Ahır dağı eteklerine kurulmuş Germenicia antik kentine ait süslemeler (av sahneleri, geyik, kuş vb.) turistik hediyelik eşyada kullanılabilecek ürünlerdir</a:t>
            </a:r>
            <a:endParaRPr lang="en-US">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548680"/>
            <a:ext cx="8229600" cy="1219200"/>
          </a:xfrm>
        </p:spPr>
        <p:txBody>
          <a:bodyPr>
            <a:normAutofit fontScale="90000"/>
          </a:bodyPr>
          <a:lstStyle/>
          <a:p>
            <a:pPr eaLnBrk="1" fontAlgn="auto" hangingPunct="1">
              <a:spcAft>
                <a:spcPts val="0"/>
              </a:spcAft>
              <a:defRPr/>
            </a:pPr>
            <a:r>
              <a:rPr lang="tr-TR" b="1" smtClean="0"/>
              <a:t>Kişiler</a:t>
            </a:r>
            <a:r>
              <a:rPr smtClean="0"/>
              <a:t/>
            </a:r>
            <a:br>
              <a:rPr smtClean="0"/>
            </a:br>
            <a:endParaRPr/>
          </a:p>
        </p:txBody>
      </p:sp>
      <p:pic>
        <p:nvPicPr>
          <p:cNvPr id="131074" name="Picture 2" descr="C:\Documents and Settings\TAHSİN ALP\Desktop\42.jpg"/>
          <p:cNvPicPr>
            <a:picLocks noGrp="1" noChangeAspect="1" noChangeArrowheads="1"/>
          </p:cNvPicPr>
          <p:nvPr>
            <p:ph idx="1"/>
          </p:nvPr>
        </p:nvPicPr>
        <p:blipFill>
          <a:blip r:embed="rId2"/>
          <a:srcRect/>
          <a:stretch>
            <a:fillRect/>
          </a:stretch>
        </p:blipFill>
        <p:spPr>
          <a:xfrm>
            <a:off x="468313" y="1484313"/>
            <a:ext cx="2533650" cy="2647950"/>
          </a:xfrm>
        </p:spPr>
      </p:pic>
      <p:pic>
        <p:nvPicPr>
          <p:cNvPr id="131075" name="Picture 3"/>
          <p:cNvPicPr>
            <a:picLocks noChangeAspect="1" noChangeArrowheads="1"/>
          </p:cNvPicPr>
          <p:nvPr/>
        </p:nvPicPr>
        <p:blipFill>
          <a:blip r:embed="rId3"/>
          <a:srcRect/>
          <a:stretch>
            <a:fillRect/>
          </a:stretch>
        </p:blipFill>
        <p:spPr bwMode="auto">
          <a:xfrm>
            <a:off x="6227763" y="3429000"/>
            <a:ext cx="2514600" cy="2752725"/>
          </a:xfrm>
          <a:prstGeom prst="rect">
            <a:avLst/>
          </a:prstGeom>
          <a:noFill/>
          <a:ln w="9525">
            <a:noFill/>
            <a:miter lim="800000"/>
            <a:headEnd/>
            <a:tailEnd/>
          </a:ln>
        </p:spPr>
      </p:pic>
      <p:pic>
        <p:nvPicPr>
          <p:cNvPr id="131076" name="Picture 4"/>
          <p:cNvPicPr>
            <a:picLocks noChangeAspect="1" noChangeArrowheads="1"/>
          </p:cNvPicPr>
          <p:nvPr/>
        </p:nvPicPr>
        <p:blipFill>
          <a:blip r:embed="rId4"/>
          <a:srcRect/>
          <a:stretch>
            <a:fillRect/>
          </a:stretch>
        </p:blipFill>
        <p:spPr bwMode="auto">
          <a:xfrm>
            <a:off x="3779838" y="476250"/>
            <a:ext cx="2533650" cy="2819400"/>
          </a:xfrm>
          <a:prstGeom prst="rect">
            <a:avLst/>
          </a:prstGeom>
          <a:noFill/>
          <a:ln w="9525">
            <a:noFill/>
            <a:miter lim="800000"/>
            <a:headEnd/>
            <a:tailEnd/>
          </a:ln>
        </p:spPr>
      </p:pic>
      <p:pic>
        <p:nvPicPr>
          <p:cNvPr id="131077" name="Picture 5"/>
          <p:cNvPicPr>
            <a:picLocks noChangeAspect="1" noChangeArrowheads="1"/>
          </p:cNvPicPr>
          <p:nvPr/>
        </p:nvPicPr>
        <p:blipFill>
          <a:blip r:embed="rId5"/>
          <a:srcRect/>
          <a:stretch>
            <a:fillRect/>
          </a:stretch>
        </p:blipFill>
        <p:spPr bwMode="auto">
          <a:xfrm>
            <a:off x="3276600" y="3716338"/>
            <a:ext cx="2152650" cy="277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8950" y="-236538"/>
            <a:ext cx="8229600" cy="1219201"/>
          </a:xfrm>
        </p:spPr>
        <p:txBody>
          <a:bodyPr/>
          <a:lstStyle/>
          <a:p>
            <a:pPr eaLnBrk="1" fontAlgn="auto" hangingPunct="1">
              <a:spcAft>
                <a:spcPts val="0"/>
              </a:spcAft>
              <a:defRPr/>
            </a:pPr>
            <a:r>
              <a:rPr lang="tr-TR" b="1" smtClean="0"/>
              <a:t>Yöresel ürünler</a:t>
            </a:r>
            <a:endParaRPr/>
          </a:p>
        </p:txBody>
      </p:sp>
      <p:pic>
        <p:nvPicPr>
          <p:cNvPr id="132098" name="Picture 2" descr="G:\Promosyon\önlük.jpg"/>
          <p:cNvPicPr>
            <a:picLocks noGrp="1" noChangeAspect="1" noChangeArrowheads="1"/>
          </p:cNvPicPr>
          <p:nvPr>
            <p:ph idx="1"/>
          </p:nvPr>
        </p:nvPicPr>
        <p:blipFill>
          <a:blip r:embed="rId2"/>
          <a:srcRect/>
          <a:stretch>
            <a:fillRect/>
          </a:stretch>
        </p:blipFill>
        <p:spPr>
          <a:xfrm>
            <a:off x="6443663" y="476250"/>
            <a:ext cx="2232025" cy="5400675"/>
          </a:xfrm>
        </p:spPr>
      </p:pic>
      <p:sp>
        <p:nvSpPr>
          <p:cNvPr id="132099" name="Rectangle 4"/>
          <p:cNvSpPr>
            <a:spLocks noChangeArrowheads="1"/>
          </p:cNvSpPr>
          <p:nvPr/>
        </p:nvSpPr>
        <p:spPr bwMode="auto">
          <a:xfrm>
            <a:off x="395288" y="981075"/>
            <a:ext cx="4572000" cy="1190625"/>
          </a:xfrm>
          <a:prstGeom prst="rect">
            <a:avLst/>
          </a:prstGeom>
          <a:noFill/>
          <a:ln w="9525">
            <a:noFill/>
            <a:miter lim="800000"/>
            <a:headEnd/>
            <a:tailEnd/>
          </a:ln>
        </p:spPr>
        <p:txBody>
          <a:bodyPr>
            <a:spAutoFit/>
          </a:bodyPr>
          <a:lstStyle/>
          <a:p>
            <a:r>
              <a:rPr lang="tr-TR">
                <a:latin typeface="Times New Roman" pitchFamily="18" charset="0"/>
                <a:cs typeface="Times New Roman" pitchFamily="18" charset="0"/>
              </a:rPr>
              <a:t>Yörede kendine özgü birçok ürün bulunmaktadır. Bunların başlıcaları; Maraş dondurması, Maraş çöreği, Maraş biberi, Maraş tarhanasıdır</a:t>
            </a:r>
            <a:endParaRPr lang="en-US">
              <a:latin typeface="Times New Roman" pitchFamily="18" charset="0"/>
              <a:cs typeface="Times New Roman" pitchFamily="18" charset="0"/>
            </a:endParaRPr>
          </a:p>
        </p:txBody>
      </p:sp>
      <p:sp>
        <p:nvSpPr>
          <p:cNvPr id="132100" name="Rectangle 5"/>
          <p:cNvSpPr>
            <a:spLocks noChangeArrowheads="1"/>
          </p:cNvSpPr>
          <p:nvPr/>
        </p:nvSpPr>
        <p:spPr bwMode="auto">
          <a:xfrm>
            <a:off x="2771775" y="2133600"/>
            <a:ext cx="3384550" cy="2289175"/>
          </a:xfrm>
          <a:prstGeom prst="rect">
            <a:avLst/>
          </a:prstGeom>
          <a:noFill/>
          <a:ln w="9525">
            <a:noFill/>
            <a:miter lim="800000"/>
            <a:headEnd/>
            <a:tailEnd/>
          </a:ln>
        </p:spPr>
        <p:txBody>
          <a:bodyPr>
            <a:spAutoFit/>
          </a:bodyPr>
          <a:lstStyle/>
          <a:p>
            <a:r>
              <a:rPr lang="tr-TR">
                <a:latin typeface="Times New Roman" pitchFamily="18" charset="0"/>
                <a:cs typeface="Times New Roman" pitchFamily="18" charset="0"/>
              </a:rPr>
              <a:t>Maraş biberi (26/12/2001), Maraş dondurması (20/11/2002), Maraş tarhanası (29/07/2010) coğrafi işaret tescil belgesi almış ürünlerdir. Maraş burma bileziği ve Maraş işi el işlemeciliği başvuru aşamasında coğrafi işaret ürünleridir</a:t>
            </a:r>
            <a:endParaRPr lang="en-US">
              <a:latin typeface="Times New Roman" pitchFamily="18" charset="0"/>
              <a:cs typeface="Times New Roman" pitchFamily="18" charset="0"/>
            </a:endParaRPr>
          </a:p>
        </p:txBody>
      </p:sp>
      <p:pic>
        <p:nvPicPr>
          <p:cNvPr id="132101" name="Picture 3" descr="G:\Promosyon\anahtarlık.jpg"/>
          <p:cNvPicPr>
            <a:picLocks noChangeAspect="1" noChangeArrowheads="1"/>
          </p:cNvPicPr>
          <p:nvPr/>
        </p:nvPicPr>
        <p:blipFill>
          <a:blip r:embed="rId3"/>
          <a:srcRect/>
          <a:stretch>
            <a:fillRect/>
          </a:stretch>
        </p:blipFill>
        <p:spPr bwMode="auto">
          <a:xfrm>
            <a:off x="611188" y="2492375"/>
            <a:ext cx="1816100" cy="1816100"/>
          </a:xfrm>
          <a:prstGeom prst="rect">
            <a:avLst/>
          </a:prstGeom>
          <a:noFill/>
          <a:ln w="9525">
            <a:noFill/>
            <a:miter lim="800000"/>
            <a:headEnd/>
            <a:tailEnd/>
          </a:ln>
        </p:spPr>
      </p:pic>
      <p:sp>
        <p:nvSpPr>
          <p:cNvPr id="132102" name="Text Box 7"/>
          <p:cNvSpPr txBox="1">
            <a:spLocks noChangeArrowheads="1"/>
          </p:cNvSpPr>
          <p:nvPr/>
        </p:nvSpPr>
        <p:spPr bwMode="auto">
          <a:xfrm rot="10800000" flipV="1">
            <a:off x="539750" y="4508500"/>
            <a:ext cx="5545138" cy="2014538"/>
          </a:xfrm>
          <a:prstGeom prst="rect">
            <a:avLst/>
          </a:prstGeom>
          <a:noFill/>
          <a:ln w="9525">
            <a:noFill/>
            <a:miter lim="800000"/>
            <a:headEnd/>
            <a:tailEnd/>
          </a:ln>
        </p:spPr>
        <p:txBody>
          <a:bodyPr>
            <a:spAutoFit/>
          </a:bodyPr>
          <a:lstStyle/>
          <a:p>
            <a:r>
              <a:rPr lang="tr-TR">
                <a:latin typeface="Times New Roman" pitchFamily="18" charset="0"/>
              </a:rPr>
              <a:t>Örneğin Maraş biberi mutfak önlüğü, fırın eldiveni, tuzluk, biberlik, nihale gibi ürünlerde ya da el sanatı ürünü olan maraş işi bir anahtarlıkta sembol olarak</a:t>
            </a:r>
            <a:r>
              <a:rPr lang="tr-TR"/>
              <a:t> </a:t>
            </a:r>
            <a:r>
              <a:rPr lang="tr-TR">
                <a:latin typeface="Times New Roman" pitchFamily="18" charset="0"/>
              </a:rPr>
              <a:t>kullanılabilir. Tüm bu ürünlerin tasarımı yapılarak çeşitli renklerdeki tişörtlere baskı yoluyla aktarılabilir ve bu şekilde pazarlanması sağlanabilir</a:t>
            </a:r>
            <a:endParaRPr lang="en-US">
              <a:latin typeface="Times New Roman" pitchFamily="18" charset="0"/>
            </a:endParaRPr>
          </a:p>
          <a:p>
            <a:endParaRPr lang="tr-TR">
              <a:latin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Content Placeholder 1"/>
          <p:cNvSpPr>
            <a:spLocks noGrp="1"/>
          </p:cNvSpPr>
          <p:nvPr>
            <p:ph idx="1"/>
          </p:nvPr>
        </p:nvSpPr>
        <p:spPr/>
        <p:txBody>
          <a:bodyPr/>
          <a:lstStyle/>
          <a:p>
            <a:pPr eaLnBrk="1" hangingPunct="1"/>
            <a:r>
              <a:rPr lang="tr-TR" sz="1800" smtClean="0">
                <a:latin typeface="Times New Roman" pitchFamily="18" charset="0"/>
                <a:cs typeface="Times New Roman" pitchFamily="18" charset="0"/>
              </a:rPr>
              <a:t>Kahramanmaraş şehir merkezine yakın Çimendağı Uludaz zirvesinde halk arasında uç uç böceği, gelin böcekleri, uğur böceği olarak da bilinen bu böcek Coleoptera (kınkanatlılar) takımına, Coccinellidae (gelin böcekleri) familyasına aittir</a:t>
            </a:r>
          </a:p>
          <a:p>
            <a:pPr eaLnBrk="1" hangingPunct="1">
              <a:buFont typeface="Wingdings 2" pitchFamily="18" charset="2"/>
              <a:buNone/>
            </a:pPr>
            <a:endParaRPr lang="tr-TR" sz="1800" smtClean="0">
              <a:latin typeface="Times New Roman" pitchFamily="18" charset="0"/>
              <a:cs typeface="Times New Roman" pitchFamily="18" charset="0"/>
            </a:endParaRPr>
          </a:p>
          <a:p>
            <a:pPr eaLnBrk="1" hangingPunct="1"/>
            <a:r>
              <a:rPr lang="tr-TR" sz="1800" smtClean="0">
                <a:latin typeface="Times New Roman" pitchFamily="18" charset="0"/>
                <a:cs typeface="Times New Roman" pitchFamily="18" charset="0"/>
              </a:rPr>
              <a:t>Yörenin turistik açıdan tanıtılmasında bu uğur böceklerinin de gerek takılarda gerekse özel ve genel amaçlı kullanımı olan turistik hediyelik eşyada sembol olarak kullanılması gerekmektedir. Tişört ve çanta gibi giyim elemanı ve aksesuarları üzerinde, buzdolabı süslerinde, masa üstü süslerinde, nihale, önlük, fırın eldiveni, tuzluk, biberlik, çaydanlık gibi mutfak ürünlerinin üzerinde, anahtarlıklarda, duvar süslerinde, biblo gibi objelerde uğur böceğinin Kahramanmaraş yazısıyla, yöresel adı ve tür adıyla kullanımı mümkündür</a:t>
            </a:r>
            <a:endParaRPr lang="en-US" sz="1800" smtClean="0">
              <a:latin typeface="Times New Roman" pitchFamily="18" charset="0"/>
              <a:cs typeface="Times New Roman" pitchFamily="18" charset="0"/>
            </a:endParaRPr>
          </a:p>
        </p:txBody>
      </p:sp>
      <p:sp>
        <p:nvSpPr>
          <p:cNvPr id="3" name="Title 2"/>
          <p:cNvSpPr>
            <a:spLocks noGrp="1"/>
          </p:cNvSpPr>
          <p:nvPr>
            <p:ph type="title"/>
          </p:nvPr>
        </p:nvSpPr>
        <p:spPr>
          <a:xfrm>
            <a:off x="467544" y="548680"/>
            <a:ext cx="8229600" cy="1219200"/>
          </a:xfrm>
        </p:spPr>
        <p:txBody>
          <a:bodyPr>
            <a:normAutofit fontScale="90000"/>
          </a:bodyPr>
          <a:lstStyle/>
          <a:p>
            <a:pPr eaLnBrk="1" fontAlgn="auto" hangingPunct="1">
              <a:spcAft>
                <a:spcPts val="0"/>
              </a:spcAft>
              <a:defRPr/>
            </a:pPr>
            <a:r>
              <a:rPr lang="tr-TR" b="1" smtClean="0"/>
              <a:t>Hayvan</a:t>
            </a:r>
            <a:r>
              <a:rPr smtClean="0"/>
              <a:t/>
            </a:r>
            <a:br>
              <a:rPr smtClean="0"/>
            </a:b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tr-TR" b="1" smtClean="0"/>
              <a:t>Hayvan</a:t>
            </a:r>
            <a:endParaRPr/>
          </a:p>
        </p:txBody>
      </p:sp>
      <p:pic>
        <p:nvPicPr>
          <p:cNvPr id="134146" name="Picture 2" descr="G:\Promosyon\fırın eldiven.jpg"/>
          <p:cNvPicPr>
            <a:picLocks noGrp="1" noChangeAspect="1" noChangeArrowheads="1"/>
          </p:cNvPicPr>
          <p:nvPr>
            <p:ph idx="1"/>
          </p:nvPr>
        </p:nvPicPr>
        <p:blipFill>
          <a:blip r:embed="rId2"/>
          <a:srcRect/>
          <a:stretch>
            <a:fillRect/>
          </a:stretch>
        </p:blipFill>
        <p:spPr>
          <a:xfrm>
            <a:off x="1042988" y="2781300"/>
            <a:ext cx="1514475" cy="2581275"/>
          </a:xfrm>
        </p:spPr>
      </p:pic>
      <p:pic>
        <p:nvPicPr>
          <p:cNvPr id="134147" name="Picture 3" descr="2013-04-12 15"/>
          <p:cNvPicPr>
            <a:picLocks noChangeAspect="1" noChangeArrowheads="1"/>
          </p:cNvPicPr>
          <p:nvPr/>
        </p:nvPicPr>
        <p:blipFill>
          <a:blip r:embed="rId3"/>
          <a:srcRect/>
          <a:stretch>
            <a:fillRect/>
          </a:stretch>
        </p:blipFill>
        <p:spPr bwMode="auto">
          <a:xfrm>
            <a:off x="4067175" y="3284538"/>
            <a:ext cx="2447925" cy="3167062"/>
          </a:xfrm>
          <a:prstGeom prst="rect">
            <a:avLst/>
          </a:prstGeom>
          <a:noFill/>
          <a:ln w="9525">
            <a:noFill/>
            <a:miter lim="800000"/>
            <a:headEnd/>
            <a:tailEnd/>
          </a:ln>
        </p:spPr>
      </p:pic>
      <p:pic>
        <p:nvPicPr>
          <p:cNvPr id="134148" name="Picture 4"/>
          <p:cNvPicPr>
            <a:picLocks noChangeAspect="1" noChangeArrowheads="1"/>
          </p:cNvPicPr>
          <p:nvPr/>
        </p:nvPicPr>
        <p:blipFill>
          <a:blip r:embed="rId4"/>
          <a:srcRect/>
          <a:stretch>
            <a:fillRect/>
          </a:stretch>
        </p:blipFill>
        <p:spPr bwMode="auto">
          <a:xfrm>
            <a:off x="4284663" y="333375"/>
            <a:ext cx="3943350" cy="279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Content Placeholder 1"/>
          <p:cNvSpPr>
            <a:spLocks noGrp="1"/>
          </p:cNvSpPr>
          <p:nvPr>
            <p:ph idx="1"/>
          </p:nvPr>
        </p:nvSpPr>
        <p:spPr/>
        <p:txBody>
          <a:bodyPr/>
          <a:lstStyle/>
          <a:p>
            <a:pPr eaLnBrk="1" hangingPunct="1"/>
            <a:r>
              <a:rPr lang="tr-TR" smtClean="0">
                <a:latin typeface="Times New Roman" pitchFamily="18" charset="0"/>
                <a:cs typeface="Times New Roman" pitchFamily="18" charset="0"/>
              </a:rPr>
              <a:t>El sanatları tüm turizm çeşitleri ile iç içe olmasına rağmen özellikle kültür turizmi açısından önemli bir çalışma alanıdır </a:t>
            </a:r>
          </a:p>
          <a:p>
            <a:pPr eaLnBrk="1" hangingPunct="1">
              <a:buFont typeface="Wingdings 2" pitchFamily="18" charset="2"/>
              <a:buNone/>
            </a:pPr>
            <a:endParaRPr lang="en-US" smtClean="0">
              <a:latin typeface="Times New Roman" pitchFamily="18" charset="0"/>
              <a:cs typeface="Times New Roman" pitchFamily="18" charset="0"/>
            </a:endParaRPr>
          </a:p>
          <a:p>
            <a:pPr eaLnBrk="1" hangingPunct="1"/>
            <a:r>
              <a:rPr lang="tr-TR" smtClean="0">
                <a:latin typeface="Times New Roman" pitchFamily="18" charset="0"/>
                <a:cs typeface="Times New Roman" pitchFamily="18" charset="0"/>
              </a:rPr>
              <a:t>Kültür turizminin iki yönü bulunmaktadır;</a:t>
            </a:r>
          </a:p>
          <a:p>
            <a:pPr eaLnBrk="1" hangingPunct="1">
              <a:buFont typeface="Wingdings 2" pitchFamily="18" charset="2"/>
              <a:buNone/>
            </a:pPr>
            <a:endParaRPr lang="tr-TR" smtClean="0">
              <a:latin typeface="Times New Roman" pitchFamily="18" charset="0"/>
              <a:cs typeface="Times New Roman" pitchFamily="18" charset="0"/>
            </a:endParaRPr>
          </a:p>
          <a:p>
            <a:pPr eaLnBrk="1" hangingPunct="1">
              <a:buFont typeface="Wingdings" pitchFamily="2" charset="2"/>
              <a:buChar char="Ø"/>
            </a:pPr>
            <a:r>
              <a:rPr lang="tr-TR" smtClean="0">
                <a:latin typeface="Times New Roman" pitchFamily="18" charset="0"/>
                <a:cs typeface="Times New Roman" pitchFamily="18" charset="0"/>
              </a:rPr>
              <a:t>Birincisi kültür mirası (geçmişe ait olan her şey), </a:t>
            </a:r>
          </a:p>
          <a:p>
            <a:pPr eaLnBrk="1" hangingPunct="1">
              <a:buFont typeface="Wingdings" pitchFamily="2" charset="2"/>
              <a:buChar char="Ø"/>
            </a:pPr>
            <a:r>
              <a:rPr lang="tr-TR" smtClean="0">
                <a:latin typeface="Times New Roman" pitchFamily="18" charset="0"/>
                <a:cs typeface="Times New Roman" pitchFamily="18" charset="0"/>
              </a:rPr>
              <a:t>İkincisi ise gelenekler, görenekler, dinsel inançlar, mutfak gibi yaşam kültürü, çağdaş kültür ürünleri, gösteri ve sahne sanatları gibi yaşayan kültürdür </a:t>
            </a:r>
            <a:endParaRPr lang="en-US" smtClean="0">
              <a:latin typeface="Times New Roman" pitchFamily="18" charset="0"/>
              <a:cs typeface="Times New Roman" pitchFamily="18" charset="0"/>
            </a:endParaRPr>
          </a:p>
        </p:txBody>
      </p:sp>
      <p:sp>
        <p:nvSpPr>
          <p:cNvPr id="3" name="Title 2"/>
          <p:cNvSpPr>
            <a:spLocks noGrp="1"/>
          </p:cNvSpPr>
          <p:nvPr>
            <p:ph type="title"/>
          </p:nvPr>
        </p:nvSpPr>
        <p:spPr/>
        <p:txBody>
          <a:bodyPr/>
          <a:lstStyle/>
          <a:p>
            <a:pPr eaLnBrk="1" fontAlgn="auto" hangingPunct="1">
              <a:spcAft>
                <a:spcPts val="0"/>
              </a:spcAft>
              <a:defRPr/>
            </a:pPr>
            <a:r>
              <a:rPr lang="tr-TR" smtClean="0"/>
              <a:t>Giriş</a:t>
            </a: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188640"/>
            <a:ext cx="8229600" cy="1219200"/>
          </a:xfrm>
        </p:spPr>
        <p:txBody>
          <a:bodyPr/>
          <a:lstStyle/>
          <a:p>
            <a:pPr eaLnBrk="1" fontAlgn="auto" hangingPunct="1">
              <a:spcAft>
                <a:spcPts val="0"/>
              </a:spcAft>
              <a:defRPr/>
            </a:pPr>
            <a:r>
              <a:rPr lang="tr-TR" b="1" smtClean="0"/>
              <a:t>Endemik bitkiler</a:t>
            </a:r>
            <a:endParaRPr/>
          </a:p>
        </p:txBody>
      </p:sp>
      <p:pic>
        <p:nvPicPr>
          <p:cNvPr id="135170" name="Picture 2" descr="C:\Documents and Settings\TAHSİN ALP\Desktop\166.jpg"/>
          <p:cNvPicPr>
            <a:picLocks noGrp="1" noChangeAspect="1" noChangeArrowheads="1"/>
          </p:cNvPicPr>
          <p:nvPr>
            <p:ph idx="1"/>
          </p:nvPr>
        </p:nvPicPr>
        <p:blipFill>
          <a:blip r:embed="rId2"/>
          <a:srcRect/>
          <a:stretch>
            <a:fillRect/>
          </a:stretch>
        </p:blipFill>
        <p:spPr>
          <a:xfrm>
            <a:off x="755650" y="1773238"/>
            <a:ext cx="2276475" cy="2390775"/>
          </a:xfrm>
        </p:spPr>
      </p:pic>
      <p:pic>
        <p:nvPicPr>
          <p:cNvPr id="135171" name="Picture 3" descr="C:\Documents and Settings\TAHSİN ALP\Desktop\169.jpg"/>
          <p:cNvPicPr>
            <a:picLocks noChangeAspect="1" noChangeArrowheads="1"/>
          </p:cNvPicPr>
          <p:nvPr/>
        </p:nvPicPr>
        <p:blipFill>
          <a:blip r:embed="rId3"/>
          <a:srcRect/>
          <a:stretch>
            <a:fillRect/>
          </a:stretch>
        </p:blipFill>
        <p:spPr bwMode="auto">
          <a:xfrm>
            <a:off x="5219700" y="620713"/>
            <a:ext cx="3257550" cy="2247900"/>
          </a:xfrm>
          <a:prstGeom prst="rect">
            <a:avLst/>
          </a:prstGeom>
          <a:noFill/>
          <a:ln w="9525">
            <a:noFill/>
            <a:miter lim="800000"/>
            <a:headEnd/>
            <a:tailEnd/>
          </a:ln>
        </p:spPr>
      </p:pic>
      <p:pic>
        <p:nvPicPr>
          <p:cNvPr id="135172" name="Picture 4" descr="C:\Documents and Settings\TAHSİN ALP\Desktop\123.jpg"/>
          <p:cNvPicPr>
            <a:picLocks noChangeAspect="1" noChangeArrowheads="1"/>
          </p:cNvPicPr>
          <p:nvPr/>
        </p:nvPicPr>
        <p:blipFill>
          <a:blip r:embed="rId4"/>
          <a:srcRect/>
          <a:stretch>
            <a:fillRect/>
          </a:stretch>
        </p:blipFill>
        <p:spPr bwMode="auto">
          <a:xfrm>
            <a:off x="3995738" y="3500438"/>
            <a:ext cx="2971800" cy="2305050"/>
          </a:xfrm>
          <a:prstGeom prst="rect">
            <a:avLst/>
          </a:prstGeom>
          <a:noFill/>
          <a:ln w="9525">
            <a:noFill/>
            <a:miter lim="800000"/>
            <a:headEnd/>
            <a:tailEnd/>
          </a:ln>
        </p:spPr>
      </p:pic>
      <p:sp>
        <p:nvSpPr>
          <p:cNvPr id="135173" name="Rectangle 6"/>
          <p:cNvSpPr>
            <a:spLocks noChangeArrowheads="1"/>
          </p:cNvSpPr>
          <p:nvPr/>
        </p:nvSpPr>
        <p:spPr bwMode="auto">
          <a:xfrm>
            <a:off x="611188" y="4221163"/>
            <a:ext cx="2665412" cy="646112"/>
          </a:xfrm>
          <a:prstGeom prst="rect">
            <a:avLst/>
          </a:prstGeom>
          <a:noFill/>
          <a:ln w="9525">
            <a:noFill/>
            <a:miter lim="800000"/>
            <a:headEnd/>
            <a:tailEnd/>
          </a:ln>
        </p:spPr>
        <p:txBody>
          <a:bodyPr>
            <a:spAutoFit/>
          </a:bodyPr>
          <a:lstStyle/>
          <a:p>
            <a:r>
              <a:rPr lang="tr-TR">
                <a:latin typeface="Constantia" pitchFamily="18" charset="0"/>
              </a:rPr>
              <a:t>Asyneuma ekimianum Kit  Tan &amp; O B yıldız</a:t>
            </a:r>
            <a:endParaRPr lang="en-US">
              <a:latin typeface="Constantia" pitchFamily="18" charset="0"/>
            </a:endParaRPr>
          </a:p>
        </p:txBody>
      </p:sp>
      <p:sp>
        <p:nvSpPr>
          <p:cNvPr id="135174" name="Rectangle 7"/>
          <p:cNvSpPr>
            <a:spLocks noChangeArrowheads="1"/>
          </p:cNvSpPr>
          <p:nvPr/>
        </p:nvSpPr>
        <p:spPr bwMode="auto">
          <a:xfrm>
            <a:off x="5292725" y="2997200"/>
            <a:ext cx="3176588" cy="368300"/>
          </a:xfrm>
          <a:prstGeom prst="rect">
            <a:avLst/>
          </a:prstGeom>
          <a:noFill/>
          <a:ln w="9525">
            <a:noFill/>
            <a:miter lim="800000"/>
            <a:headEnd/>
            <a:tailEnd/>
          </a:ln>
        </p:spPr>
        <p:txBody>
          <a:bodyPr>
            <a:spAutoFit/>
          </a:bodyPr>
          <a:lstStyle/>
          <a:p>
            <a:r>
              <a:rPr lang="tr-TR">
                <a:latin typeface="Constantia" pitchFamily="18" charset="0"/>
              </a:rPr>
              <a:t>Phlomis physocalyx Hub.-Mor</a:t>
            </a:r>
            <a:endParaRPr lang="en-US">
              <a:latin typeface="Constantia" pitchFamily="18" charset="0"/>
            </a:endParaRPr>
          </a:p>
        </p:txBody>
      </p:sp>
      <p:sp>
        <p:nvSpPr>
          <p:cNvPr id="135175" name="Rectangle 8"/>
          <p:cNvSpPr>
            <a:spLocks noChangeArrowheads="1"/>
          </p:cNvSpPr>
          <p:nvPr/>
        </p:nvSpPr>
        <p:spPr bwMode="auto">
          <a:xfrm>
            <a:off x="3492500" y="5876925"/>
            <a:ext cx="3660775" cy="369888"/>
          </a:xfrm>
          <a:prstGeom prst="rect">
            <a:avLst/>
          </a:prstGeom>
          <a:noFill/>
          <a:ln w="9525">
            <a:noFill/>
            <a:miter lim="800000"/>
            <a:headEnd/>
            <a:tailEnd/>
          </a:ln>
        </p:spPr>
        <p:txBody>
          <a:bodyPr wrap="none">
            <a:spAutoFit/>
          </a:bodyPr>
          <a:lstStyle/>
          <a:p>
            <a:r>
              <a:rPr lang="tr-TR">
                <a:latin typeface="Constantia" pitchFamily="18" charset="0"/>
              </a:rPr>
              <a:t>Centaurea cariensiformis Hub-Mor</a:t>
            </a:r>
            <a:endParaRPr lang="en-US">
              <a:latin typeface="Constantia"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476672"/>
            <a:ext cx="8229600" cy="1219200"/>
          </a:xfrm>
        </p:spPr>
        <p:txBody>
          <a:bodyPr>
            <a:normAutofit fontScale="90000"/>
          </a:bodyPr>
          <a:lstStyle/>
          <a:p>
            <a:pPr eaLnBrk="1" fontAlgn="auto" hangingPunct="1">
              <a:spcAft>
                <a:spcPts val="0"/>
              </a:spcAft>
              <a:defRPr/>
            </a:pPr>
            <a:r>
              <a:rPr lang="tr-TR" b="1" smtClean="0"/>
              <a:t>Endemik bitkiler</a:t>
            </a:r>
            <a:r>
              <a:rPr smtClean="0"/>
              <a:t/>
            </a:r>
            <a:br>
              <a:rPr smtClean="0"/>
            </a:br>
            <a:endParaRPr/>
          </a:p>
        </p:txBody>
      </p:sp>
      <p:pic>
        <p:nvPicPr>
          <p:cNvPr id="136194" name="Picture 2" descr="G:\Promosyon\not book.jpg"/>
          <p:cNvPicPr>
            <a:picLocks noGrp="1" noChangeAspect="1" noChangeArrowheads="1"/>
          </p:cNvPicPr>
          <p:nvPr>
            <p:ph idx="1"/>
          </p:nvPr>
        </p:nvPicPr>
        <p:blipFill>
          <a:blip r:embed="rId2"/>
          <a:srcRect/>
          <a:stretch>
            <a:fillRect/>
          </a:stretch>
        </p:blipFill>
        <p:spPr>
          <a:xfrm>
            <a:off x="4716463" y="1125538"/>
            <a:ext cx="3232150" cy="4572000"/>
          </a:xfrm>
        </p:spPr>
      </p:pic>
      <p:pic>
        <p:nvPicPr>
          <p:cNvPr id="136195" name="Picture 4"/>
          <p:cNvPicPr>
            <a:picLocks noChangeAspect="1" noChangeArrowheads="1"/>
          </p:cNvPicPr>
          <p:nvPr/>
        </p:nvPicPr>
        <p:blipFill>
          <a:blip r:embed="rId3"/>
          <a:srcRect/>
          <a:stretch>
            <a:fillRect/>
          </a:stretch>
        </p:blipFill>
        <p:spPr bwMode="auto">
          <a:xfrm>
            <a:off x="2268538" y="1268413"/>
            <a:ext cx="1243012" cy="5211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274320" indent="-274320" eaLnBrk="1" fontAlgn="auto" hangingPunct="1">
              <a:spcAft>
                <a:spcPts val="0"/>
              </a:spcAft>
              <a:buFont typeface="Wingdings 2"/>
              <a:buChar char=""/>
              <a:defRPr/>
            </a:pPr>
            <a:r>
              <a:rPr lang="tr-TR" dirty="0" smtClean="0">
                <a:latin typeface="Times New Roman" pitchFamily="18" charset="0"/>
                <a:cs typeface="Times New Roman" pitchFamily="18" charset="0"/>
              </a:rPr>
              <a:t>Bu bölümde Kahramanmaraş’ta bulunan ağaç, taş, toprak, bitkisel ve hayvansal materyal gibi hammaddeler yer alabilir</a:t>
            </a:r>
          </a:p>
          <a:p>
            <a:pPr marL="274320" indent="-274320" eaLnBrk="1" fontAlgn="auto" hangingPunct="1">
              <a:spcAft>
                <a:spcPts val="0"/>
              </a:spcAft>
              <a:buFont typeface="Wingdings 2"/>
              <a:buChar char=""/>
              <a:defRPr/>
            </a:pPr>
            <a:r>
              <a:rPr lang="tr-TR" dirty="0" smtClean="0">
                <a:latin typeface="Times New Roman" pitchFamily="18" charset="0"/>
                <a:cs typeface="Times New Roman" pitchFamily="18" charset="0"/>
              </a:rPr>
              <a:t>Türkiye mineral ve maden kaynakları bakımından da zengin bir ülkedir </a:t>
            </a:r>
          </a:p>
          <a:p>
            <a:pPr marL="274320" indent="-274320" eaLnBrk="1" fontAlgn="auto" hangingPunct="1">
              <a:spcAft>
                <a:spcPts val="0"/>
              </a:spcAft>
              <a:buFont typeface="Wingdings 2"/>
              <a:buChar char=""/>
              <a:defRPr/>
            </a:pPr>
            <a:r>
              <a:rPr lang="tr-TR" dirty="0" smtClean="0">
                <a:latin typeface="Times New Roman" pitchFamily="18" charset="0"/>
                <a:cs typeface="Times New Roman" pitchFamily="18" charset="0"/>
              </a:rPr>
              <a:t>Erzurum oltu taşı, Kırşehir ve Nevşehir oniks taşı, Balıkesir ametist taşı, Eskişehir lüle taşı ile ön plana çıkmaktadır</a:t>
            </a:r>
          </a:p>
          <a:p>
            <a:pPr marL="274320" indent="-274320" eaLnBrk="1" fontAlgn="auto" hangingPunct="1">
              <a:spcAft>
                <a:spcPts val="0"/>
              </a:spcAft>
              <a:buFont typeface="Wingdings 2"/>
              <a:buChar char=""/>
              <a:defRPr/>
            </a:pPr>
            <a:r>
              <a:rPr lang="tr-TR" dirty="0" smtClean="0">
                <a:latin typeface="Times New Roman" pitchFamily="18" charset="0"/>
                <a:cs typeface="Times New Roman" pitchFamily="18" charset="0"/>
              </a:rPr>
              <a:t>Kahramanmaraş’a özgü hammaddeye her hangi bir kaynakta rastlanmamıştır.  Ancak ahşap işleri ve deri işlerinin yapıldığı bilinmektedir</a:t>
            </a:r>
            <a:endParaRPr lang="en-US" dirty="0">
              <a:latin typeface="Times New Roman" pitchFamily="18" charset="0"/>
              <a:cs typeface="Times New Roman" pitchFamily="18" charset="0"/>
            </a:endParaRPr>
          </a:p>
        </p:txBody>
      </p:sp>
      <p:sp>
        <p:nvSpPr>
          <p:cNvPr id="3" name="Title 2"/>
          <p:cNvSpPr>
            <a:spLocks noGrp="1"/>
          </p:cNvSpPr>
          <p:nvPr>
            <p:ph type="title"/>
          </p:nvPr>
        </p:nvSpPr>
        <p:spPr>
          <a:xfrm>
            <a:off x="539552" y="476672"/>
            <a:ext cx="8229600" cy="1219200"/>
          </a:xfrm>
        </p:spPr>
        <p:txBody>
          <a:bodyPr>
            <a:normAutofit fontScale="90000"/>
          </a:bodyPr>
          <a:lstStyle/>
          <a:p>
            <a:pPr eaLnBrk="1" fontAlgn="auto" hangingPunct="1">
              <a:spcAft>
                <a:spcPts val="0"/>
              </a:spcAft>
              <a:defRPr/>
            </a:pPr>
            <a:r>
              <a:rPr lang="tr-TR" b="1" smtClean="0"/>
              <a:t>Hammadde</a:t>
            </a:r>
            <a:r>
              <a:rPr smtClean="0"/>
              <a:t/>
            </a:r>
            <a:br>
              <a:rPr smtClean="0"/>
            </a:b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Content Placeholder 1"/>
          <p:cNvSpPr>
            <a:spLocks noGrp="1"/>
          </p:cNvSpPr>
          <p:nvPr>
            <p:ph idx="1"/>
          </p:nvPr>
        </p:nvSpPr>
        <p:spPr>
          <a:xfrm>
            <a:off x="468313" y="2286000"/>
            <a:ext cx="8229600" cy="4572000"/>
          </a:xfrm>
        </p:spPr>
        <p:txBody>
          <a:bodyPr/>
          <a:lstStyle/>
          <a:p>
            <a:pPr eaLnBrk="1" hangingPunct="1"/>
            <a:r>
              <a:rPr lang="tr-TR" smtClean="0">
                <a:latin typeface="Times New Roman" pitchFamily="18" charset="0"/>
                <a:cs typeface="Times New Roman" pitchFamily="18" charset="0"/>
              </a:rPr>
              <a:t>Toplumda yaşanılan mutlu, gururlu olayların dışında üzüntü verici olaylarda yaşanmaktadır. Toplumların yaşadığı ve unutamadığı deprem, savaş gibi olaylarda turistik hediyelik eşyaya konu olabilir</a:t>
            </a:r>
            <a:endParaRPr lang="en-US" smtClean="0">
              <a:latin typeface="Times New Roman" pitchFamily="18" charset="0"/>
              <a:cs typeface="Times New Roman" pitchFamily="18" charset="0"/>
            </a:endParaRPr>
          </a:p>
        </p:txBody>
      </p:sp>
      <p:sp>
        <p:nvSpPr>
          <p:cNvPr id="3" name="Title 2"/>
          <p:cNvSpPr>
            <a:spLocks noGrp="1"/>
          </p:cNvSpPr>
          <p:nvPr>
            <p:ph type="title"/>
          </p:nvPr>
        </p:nvSpPr>
        <p:spPr>
          <a:xfrm>
            <a:off x="539552" y="476672"/>
            <a:ext cx="8229600" cy="1219200"/>
          </a:xfrm>
        </p:spPr>
        <p:txBody>
          <a:bodyPr>
            <a:normAutofit fontScale="90000"/>
          </a:bodyPr>
          <a:lstStyle/>
          <a:p>
            <a:pPr eaLnBrk="1" fontAlgn="auto" hangingPunct="1">
              <a:spcAft>
                <a:spcPts val="0"/>
              </a:spcAft>
              <a:defRPr/>
            </a:pPr>
            <a:r>
              <a:rPr lang="tr-TR" b="1" smtClean="0"/>
              <a:t> </a:t>
            </a:r>
            <a:r>
              <a:rPr smtClean="0"/>
              <a:t/>
            </a:r>
            <a:br>
              <a:rPr smtClean="0"/>
            </a:br>
            <a:r>
              <a:rPr lang="tr-TR" b="1" smtClean="0"/>
              <a:t>Toplumsal Olaylar</a:t>
            </a:r>
            <a:r>
              <a:rPr smtClean="0"/>
              <a:t/>
            </a:r>
            <a:br>
              <a:rPr smtClean="0"/>
            </a:br>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3"/>
          <p:cNvSpPr>
            <a:spLocks noGrp="1"/>
          </p:cNvSpPr>
          <p:nvPr>
            <p:ph type="body" idx="1"/>
          </p:nvPr>
        </p:nvSpPr>
        <p:spPr>
          <a:xfrm>
            <a:off x="457200" y="1844675"/>
            <a:ext cx="3683000" cy="4281488"/>
          </a:xfrm>
        </p:spPr>
        <p:txBody>
          <a:bodyPr/>
          <a:lstStyle/>
          <a:p>
            <a:pPr eaLnBrk="1" hangingPunct="1">
              <a:lnSpc>
                <a:spcPct val="80000"/>
              </a:lnSpc>
            </a:pPr>
            <a:r>
              <a:rPr lang="tr-TR" sz="2000" smtClean="0">
                <a:latin typeface="Times New Roman" pitchFamily="18" charset="0"/>
                <a:cs typeface="Times New Roman" pitchFamily="18" charset="0"/>
              </a:rPr>
              <a:t>Mevcut turistik hediyelik eşyada özel gün ve olaylarla ilgili ürünlerin eksikliği de görülmektedir. Yöreye ait kurtuluş günleri, festivaller, yöresel şenlikler, özel yıllar (Mevlana yılı, Kadın yılı) gibi içinde yaşanılan toplum için anlamlı günleri turistik hediyelik eşya için kullanılabilecek simge haline getirilebilecek konulardır</a:t>
            </a:r>
          </a:p>
          <a:p>
            <a:pPr eaLnBrk="1" hangingPunct="1"/>
            <a:endParaRPr lang="tr-TR" sz="2200" smtClean="0"/>
          </a:p>
        </p:txBody>
      </p:sp>
      <p:pic>
        <p:nvPicPr>
          <p:cNvPr id="139266" name="Picture 3"/>
          <p:cNvPicPr>
            <a:picLocks noChangeAspect="1" noChangeArrowheads="1"/>
          </p:cNvPicPr>
          <p:nvPr/>
        </p:nvPicPr>
        <p:blipFill>
          <a:blip r:embed="rId2"/>
          <a:srcRect/>
          <a:stretch>
            <a:fillRect/>
          </a:stretch>
        </p:blipFill>
        <p:spPr bwMode="auto">
          <a:xfrm>
            <a:off x="4500563" y="1916113"/>
            <a:ext cx="4392612" cy="3240087"/>
          </a:xfrm>
          <a:prstGeom prst="rect">
            <a:avLst/>
          </a:prstGeom>
          <a:noFill/>
          <a:ln w="9525">
            <a:noFill/>
            <a:miter lim="800000"/>
            <a:headEnd/>
            <a:tailEnd/>
          </a:ln>
        </p:spPr>
      </p:pic>
      <p:pic>
        <p:nvPicPr>
          <p:cNvPr id="139267" name="Title 2"/>
          <p:cNvPicPr>
            <a:picLocks noGrp="1" noChangeArrowheads="1"/>
          </p:cNvPicPr>
          <p:nvPr>
            <p:ph type="title"/>
          </p:nvPr>
        </p:nvPicPr>
        <p:blipFill>
          <a:blip r:embed="rId3"/>
          <a:srcRect/>
          <a:stretch>
            <a:fillRect/>
          </a:stretch>
        </p:blipFill>
        <p:spPr bwMode="auto">
          <a:xfrm>
            <a:off x="457200" y="163513"/>
            <a:ext cx="8229600" cy="1196975"/>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7513" y="266700"/>
            <a:ext cx="8229600" cy="1219200"/>
          </a:xfrm>
        </p:spPr>
        <p:txBody>
          <a:bodyPr/>
          <a:lstStyle/>
          <a:p>
            <a:pPr eaLnBrk="1" fontAlgn="auto" hangingPunct="1">
              <a:spcAft>
                <a:spcPts val="0"/>
              </a:spcAft>
              <a:defRPr/>
            </a:pPr>
            <a:r>
              <a:rPr lang="tr-TR" b="1" smtClean="0"/>
              <a:t>Özel Gün ve Tarihler</a:t>
            </a:r>
            <a:endParaRPr/>
          </a:p>
        </p:txBody>
      </p:sp>
      <p:pic>
        <p:nvPicPr>
          <p:cNvPr id="140290" name="Picture 2"/>
          <p:cNvPicPr>
            <a:picLocks noGrp="1" noChangeAspect="1" noChangeArrowheads="1"/>
          </p:cNvPicPr>
          <p:nvPr>
            <p:ph idx="1"/>
          </p:nvPr>
        </p:nvPicPr>
        <p:blipFill>
          <a:blip r:embed="rId2"/>
          <a:srcRect/>
          <a:stretch>
            <a:fillRect/>
          </a:stretch>
        </p:blipFill>
        <p:spPr>
          <a:xfrm>
            <a:off x="1331913" y="1484313"/>
            <a:ext cx="1941512" cy="4048125"/>
          </a:xfrm>
        </p:spPr>
      </p:pic>
      <p:sp>
        <p:nvSpPr>
          <p:cNvPr id="140291" name="Rectangle 5"/>
          <p:cNvSpPr>
            <a:spLocks noChangeArrowheads="1"/>
          </p:cNvSpPr>
          <p:nvPr/>
        </p:nvSpPr>
        <p:spPr bwMode="auto">
          <a:xfrm>
            <a:off x="4572000" y="1557338"/>
            <a:ext cx="3960813" cy="2720975"/>
          </a:xfrm>
          <a:prstGeom prst="rect">
            <a:avLst/>
          </a:prstGeom>
          <a:noFill/>
          <a:ln w="9525">
            <a:noFill/>
            <a:miter lim="800000"/>
            <a:headEnd/>
            <a:tailEnd/>
          </a:ln>
        </p:spPr>
        <p:txBody>
          <a:bodyPr>
            <a:spAutoFit/>
          </a:bodyPr>
          <a:lstStyle/>
          <a:p>
            <a:pPr>
              <a:lnSpc>
                <a:spcPct val="80000"/>
              </a:lnSpc>
              <a:spcBef>
                <a:spcPts val="600"/>
              </a:spcBef>
              <a:buClr>
                <a:schemeClr val="accent2"/>
              </a:buClr>
              <a:buSzPct val="85000"/>
              <a:buFont typeface="Wingdings 2" pitchFamily="18" charset="2"/>
              <a:buChar char=""/>
            </a:pPr>
            <a:r>
              <a:rPr lang="tr-TR"/>
              <a:t>  </a:t>
            </a:r>
            <a:r>
              <a:rPr lang="tr-TR">
                <a:latin typeface="Times New Roman" pitchFamily="18" charset="0"/>
              </a:rPr>
              <a:t>Kırmızı şeritli İstiklal   Madalyası TBMM tarafından 5 Nisan 1925 tarihinde Maraş halkına verilmiştir. İlin kurtuluş günü olan 12 Şubat bayramı 1925 yılından beri her yıl kutlanmaktadır. Milli mücadele fedakarlığından ötürü 7 Şubat 1973 tarihinde de ‘Kahramanlık’ payesiyle ödüllendirilmiştir. Kahramanmaraş için önemli olan bu üç tarih turistik hediyelik eşyada kullanılabilecek önemli sembollerdir</a:t>
            </a:r>
            <a:endParaRPr lang="en-US">
              <a:latin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8313" y="1341438"/>
            <a:ext cx="8229600" cy="5111750"/>
          </a:xfrm>
        </p:spPr>
        <p:txBody>
          <a:bodyPr>
            <a:normAutofit fontScale="92500" lnSpcReduction="20000"/>
          </a:bodyPr>
          <a:lstStyle/>
          <a:p>
            <a:pPr marL="274320" indent="-274320" eaLnBrk="1" fontAlgn="auto" hangingPunct="1">
              <a:spcAft>
                <a:spcPts val="0"/>
              </a:spcAft>
              <a:buFont typeface="Wingdings 2"/>
              <a:buChar char=""/>
              <a:defRPr/>
            </a:pPr>
            <a:r>
              <a:rPr lang="tr-TR" dirty="0" smtClean="0">
                <a:latin typeface="Times New Roman" pitchFamily="18" charset="0"/>
                <a:cs typeface="Times New Roman" pitchFamily="18" charset="0"/>
              </a:rPr>
              <a:t>Kahramanmaraş’a özgü</a:t>
            </a:r>
            <a:r>
              <a:rPr lang="tr-TR" b="1"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taşınır ve taşınmaz kültür varlıkları, yöresel ürünler, yörenin önde gelen kişileri, hayvansal figürler, endemik bitkiler, yöreye/ülkeye özgü hammadde, toplumsal olaylar, özel gün ve tarihler olmak üzere 8 grup belirlenmiş ve bu konular üzerinden turistik hediyelik eşya önerileri verilmiştir</a:t>
            </a:r>
          </a:p>
          <a:p>
            <a:pPr marL="274320" indent="-274320" eaLnBrk="1" fontAlgn="auto" hangingPunct="1">
              <a:spcAft>
                <a:spcPts val="0"/>
              </a:spcAft>
              <a:buFont typeface="Wingdings 2"/>
              <a:buChar char=""/>
              <a:defRPr/>
            </a:pPr>
            <a:r>
              <a:rPr lang="tr-TR" dirty="0" smtClean="0">
                <a:latin typeface="Times New Roman" pitchFamily="18" charset="0"/>
                <a:cs typeface="Times New Roman" pitchFamily="18" charset="0"/>
              </a:rPr>
              <a:t>Turistik hediyelik eşya önerilerinde yöresel özelliklerin ortaya konması, </a:t>
            </a:r>
          </a:p>
          <a:p>
            <a:pPr marL="274320" indent="-274320" eaLnBrk="1" fontAlgn="auto" hangingPunct="1">
              <a:spcAft>
                <a:spcPts val="0"/>
              </a:spcAft>
              <a:buFont typeface="Wingdings 2"/>
              <a:buChar char=""/>
              <a:defRPr/>
            </a:pPr>
            <a:r>
              <a:rPr lang="tr-TR" dirty="0" smtClean="0">
                <a:latin typeface="Times New Roman" pitchFamily="18" charset="0"/>
                <a:cs typeface="Times New Roman" pitchFamily="18" charset="0"/>
              </a:rPr>
              <a:t>Coğrafi işareti temsil edebilecek varlıkların tespit edilmesi,</a:t>
            </a:r>
          </a:p>
          <a:p>
            <a:pPr marL="274320" indent="-274320" eaLnBrk="1" fontAlgn="auto" hangingPunct="1">
              <a:spcAft>
                <a:spcPts val="0"/>
              </a:spcAft>
              <a:buFont typeface="Wingdings 2"/>
              <a:buChar char=""/>
              <a:defRPr/>
            </a:pPr>
            <a:r>
              <a:rPr lang="tr-TR" dirty="0" smtClean="0">
                <a:latin typeface="Times New Roman" pitchFamily="18" charset="0"/>
                <a:cs typeface="Times New Roman" pitchFamily="18" charset="0"/>
              </a:rPr>
              <a:t>Turistlerde ve yörede yaşayanlarda bu konularda farkındalığın oluşturulması,</a:t>
            </a:r>
          </a:p>
          <a:p>
            <a:pPr marL="274320" indent="-274320" eaLnBrk="1" fontAlgn="auto" hangingPunct="1">
              <a:spcAft>
                <a:spcPts val="0"/>
              </a:spcAft>
              <a:buFont typeface="Wingdings 2"/>
              <a:buChar char=""/>
              <a:defRPr/>
            </a:pPr>
            <a:r>
              <a:rPr lang="tr-TR" dirty="0" smtClean="0">
                <a:latin typeface="Times New Roman" pitchFamily="18" charset="0"/>
                <a:cs typeface="Times New Roman" pitchFamily="18" charset="0"/>
              </a:rPr>
              <a:t>Bu özelliklerin yozlaşmadan ürünlere yansıması amaçlanmıştır</a:t>
            </a:r>
          </a:p>
          <a:p>
            <a:pPr marL="274320" indent="-274320" eaLnBrk="1" fontAlgn="auto" hangingPunct="1">
              <a:spcAft>
                <a:spcPts val="0"/>
              </a:spcAft>
              <a:buFont typeface="Wingdings 2"/>
              <a:buChar char=""/>
              <a:defRPr/>
            </a:pPr>
            <a:r>
              <a:rPr lang="tr-TR" dirty="0" smtClean="0">
                <a:latin typeface="Times New Roman" pitchFamily="18" charset="0"/>
                <a:cs typeface="Times New Roman" pitchFamily="18" charset="0"/>
              </a:rPr>
              <a:t>Bu çalışmanın Kahramanmaraş’ta turistik hediyelik eşya sektöründe çalışan insanlara yeni tasarımlar konusunda örnek olacağı düşünülmektedir</a:t>
            </a:r>
          </a:p>
          <a:p>
            <a:pPr marL="274320" indent="-274320" eaLnBrk="1" fontAlgn="auto" hangingPunct="1">
              <a:spcAft>
                <a:spcPts val="0"/>
              </a:spcAft>
              <a:buFont typeface="Wingdings 2"/>
              <a:buChar char=""/>
              <a:defRPr/>
            </a:pPr>
            <a:endParaRPr lang="tr-TR" dirty="0" smtClean="0"/>
          </a:p>
          <a:p>
            <a:pPr marL="274320" indent="-274320" eaLnBrk="1" fontAlgn="auto" hangingPunct="1">
              <a:spcAft>
                <a:spcPts val="0"/>
              </a:spcAft>
              <a:buFont typeface="Wingdings 2"/>
              <a:buNone/>
              <a:defRPr/>
            </a:pPr>
            <a:endParaRPr lang="tr-TR" dirty="0" smtClean="0"/>
          </a:p>
          <a:p>
            <a:pPr marL="274320" indent="-274320" eaLnBrk="1" fontAlgn="auto" hangingPunct="1">
              <a:spcAft>
                <a:spcPts val="0"/>
              </a:spcAft>
              <a:buFont typeface="Wingdings 2"/>
              <a:buNone/>
              <a:defRPr/>
            </a:pPr>
            <a:endParaRPr lang="tr-TR" dirty="0" smtClean="0"/>
          </a:p>
          <a:p>
            <a:pPr marL="274320" indent="-274320" eaLnBrk="1" fontAlgn="auto" hangingPunct="1">
              <a:spcAft>
                <a:spcPts val="0"/>
              </a:spcAft>
              <a:buFont typeface="Wingdings 2"/>
              <a:buChar char=""/>
              <a:defRPr/>
            </a:pPr>
            <a:endParaRPr lang="tr-TR" dirty="0" smtClean="0"/>
          </a:p>
          <a:p>
            <a:pPr marL="274320" indent="-274320" eaLnBrk="1" fontAlgn="auto" hangingPunct="1">
              <a:spcAft>
                <a:spcPts val="0"/>
              </a:spcAft>
              <a:buFont typeface="Wingdings 2"/>
              <a:buChar char=""/>
              <a:defRPr/>
            </a:pPr>
            <a:endParaRPr lang="tr-TR" dirty="0" smtClean="0"/>
          </a:p>
          <a:p>
            <a:pPr marL="274320" indent="-274320" eaLnBrk="1" fontAlgn="auto" hangingPunct="1">
              <a:spcAft>
                <a:spcPts val="0"/>
              </a:spcAft>
              <a:buFont typeface="Wingdings 2"/>
              <a:buChar char=""/>
              <a:defRPr/>
            </a:pPr>
            <a:endParaRPr lang="en-US" dirty="0"/>
          </a:p>
        </p:txBody>
      </p:sp>
      <p:sp>
        <p:nvSpPr>
          <p:cNvPr id="3" name="Title 2"/>
          <p:cNvSpPr>
            <a:spLocks noGrp="1"/>
          </p:cNvSpPr>
          <p:nvPr>
            <p:ph type="title"/>
          </p:nvPr>
        </p:nvSpPr>
        <p:spPr>
          <a:xfrm>
            <a:off x="395536" y="476672"/>
            <a:ext cx="8229600" cy="1219200"/>
          </a:xfrm>
        </p:spPr>
        <p:txBody>
          <a:bodyPr>
            <a:normAutofit fontScale="90000"/>
          </a:bodyPr>
          <a:lstStyle/>
          <a:p>
            <a:pPr eaLnBrk="1" fontAlgn="auto" hangingPunct="1">
              <a:spcAft>
                <a:spcPts val="0"/>
              </a:spcAft>
              <a:defRPr/>
            </a:pPr>
            <a:r>
              <a:rPr lang="tr-TR" b="1" smtClean="0"/>
              <a:t>Sonuç</a:t>
            </a:r>
            <a:r>
              <a:rPr smtClean="0"/>
              <a:t/>
            </a:r>
            <a:br>
              <a:rPr smtClean="0"/>
            </a:br>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endParaRPr/>
          </a:p>
        </p:txBody>
      </p:sp>
      <p:pic>
        <p:nvPicPr>
          <p:cNvPr id="142338" name="Picture 2" descr="G:\Promosyon\magnet.jpg"/>
          <p:cNvPicPr>
            <a:picLocks noGrp="1" noChangeAspect="1" noChangeArrowheads="1"/>
          </p:cNvPicPr>
          <p:nvPr>
            <p:ph idx="1"/>
          </p:nvPr>
        </p:nvPicPr>
        <p:blipFill>
          <a:blip r:embed="rId2"/>
          <a:srcRect/>
          <a:stretch>
            <a:fillRect/>
          </a:stretch>
        </p:blipFill>
        <p:spPr>
          <a:xfrm>
            <a:off x="684213" y="333375"/>
            <a:ext cx="7712075" cy="5341938"/>
          </a:xfrm>
        </p:spPr>
      </p:pic>
      <p:sp>
        <p:nvSpPr>
          <p:cNvPr id="142339" name="Rectangle 4"/>
          <p:cNvSpPr>
            <a:spLocks noChangeArrowheads="1"/>
          </p:cNvSpPr>
          <p:nvPr/>
        </p:nvSpPr>
        <p:spPr bwMode="auto">
          <a:xfrm>
            <a:off x="1763713" y="5807075"/>
            <a:ext cx="6659562" cy="641350"/>
          </a:xfrm>
          <a:prstGeom prst="rect">
            <a:avLst/>
          </a:prstGeom>
          <a:noFill/>
          <a:ln w="9525">
            <a:noFill/>
            <a:miter lim="800000"/>
            <a:headEnd/>
            <a:tailEnd/>
          </a:ln>
        </p:spPr>
        <p:txBody>
          <a:bodyPr anchor="ctr">
            <a:spAutoFit/>
          </a:bodyPr>
          <a:lstStyle/>
          <a:p>
            <a:pPr algn="just"/>
            <a:r>
              <a:rPr lang="tr-TR" sz="3600">
                <a:solidFill>
                  <a:srgbClr val="990921"/>
                </a:solidFill>
                <a:latin typeface="Times New Roman" pitchFamily="18" charset="0"/>
                <a:cs typeface="Times New Roman" pitchFamily="18" charset="0"/>
              </a:rPr>
              <a:t>Teşekkürler...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Content Placeholder 1"/>
          <p:cNvSpPr>
            <a:spLocks noGrp="1"/>
          </p:cNvSpPr>
          <p:nvPr>
            <p:ph idx="1"/>
          </p:nvPr>
        </p:nvSpPr>
        <p:spPr/>
        <p:txBody>
          <a:bodyPr/>
          <a:lstStyle/>
          <a:p>
            <a:pPr eaLnBrk="1" hangingPunct="1">
              <a:lnSpc>
                <a:spcPct val="90000"/>
              </a:lnSpc>
            </a:pPr>
            <a:r>
              <a:rPr lang="tr-TR" sz="2400" smtClean="0">
                <a:latin typeface="Times New Roman" pitchFamily="18" charset="0"/>
                <a:cs typeface="Times New Roman" pitchFamily="18" charset="0"/>
              </a:rPr>
              <a:t>Günümüzde gelişen teknoloji sayesinde ulaşım ve konaklama olanaklarına bağlı olarak iç ve dış turizmde değişimler meydana gelmiştir </a:t>
            </a:r>
          </a:p>
          <a:p>
            <a:pPr eaLnBrk="1" hangingPunct="1">
              <a:lnSpc>
                <a:spcPct val="90000"/>
              </a:lnSpc>
            </a:pPr>
            <a:endParaRPr lang="tr-TR" sz="2400" smtClean="0">
              <a:latin typeface="Times New Roman" pitchFamily="18" charset="0"/>
              <a:cs typeface="Times New Roman" pitchFamily="18" charset="0"/>
            </a:endParaRPr>
          </a:p>
          <a:p>
            <a:pPr eaLnBrk="1" hangingPunct="1">
              <a:lnSpc>
                <a:spcPct val="90000"/>
              </a:lnSpc>
            </a:pPr>
            <a:r>
              <a:rPr lang="tr-TR" sz="2400" smtClean="0">
                <a:latin typeface="Times New Roman" pitchFamily="18" charset="0"/>
                <a:cs typeface="Times New Roman" pitchFamily="18" charset="0"/>
              </a:rPr>
              <a:t>Bu değişim turist tüketicilerin yeme içme ve konaklama dışında önemli turistik ürünlerden olan el sanatı ürünlerine karşı ilgilerini de artırmaktadır </a:t>
            </a:r>
          </a:p>
          <a:p>
            <a:pPr eaLnBrk="1" hangingPunct="1">
              <a:lnSpc>
                <a:spcPct val="90000"/>
              </a:lnSpc>
              <a:buFont typeface="Wingdings 2" pitchFamily="18" charset="2"/>
              <a:buNone/>
            </a:pPr>
            <a:endParaRPr lang="tr-TR" sz="2400" smtClean="0">
              <a:latin typeface="Times New Roman" pitchFamily="18" charset="0"/>
              <a:cs typeface="Times New Roman" pitchFamily="18" charset="0"/>
            </a:endParaRPr>
          </a:p>
          <a:p>
            <a:pPr eaLnBrk="1" hangingPunct="1">
              <a:lnSpc>
                <a:spcPct val="90000"/>
              </a:lnSpc>
            </a:pPr>
            <a:r>
              <a:rPr lang="tr-TR" sz="2400" smtClean="0">
                <a:latin typeface="Times New Roman" pitchFamily="18" charset="0"/>
                <a:cs typeface="Times New Roman" pitchFamily="18" charset="0"/>
              </a:rPr>
              <a:t>Turist kendi kişisel özellikleri doğrultusunda turistik hediyelik eşya satın almada fiyat, kalite, özgünlük (kendine özgü yapısı), erişilebilirlik, fonksiyonellik ve taşınabilirlik gibi özellikleri aramaktadır</a:t>
            </a:r>
            <a:endParaRPr lang="en-US" sz="2400" smtClean="0">
              <a:latin typeface="Times New Roman" pitchFamily="18" charset="0"/>
              <a:cs typeface="Times New Roman" pitchFamily="18" charset="0"/>
            </a:endParaRPr>
          </a:p>
          <a:p>
            <a:pPr eaLnBrk="1" hangingPunct="1">
              <a:lnSpc>
                <a:spcPct val="90000"/>
              </a:lnSpc>
            </a:pPr>
            <a:endParaRPr lang="en-US" sz="2400" smtClean="0"/>
          </a:p>
          <a:p>
            <a:pPr eaLnBrk="1" hangingPunct="1">
              <a:lnSpc>
                <a:spcPct val="90000"/>
              </a:lnSpc>
            </a:pPr>
            <a:endParaRPr lang="en-US" sz="2400" smtClean="0"/>
          </a:p>
        </p:txBody>
      </p:sp>
      <p:sp>
        <p:nvSpPr>
          <p:cNvPr id="3" name="Title 2"/>
          <p:cNvSpPr>
            <a:spLocks noGrp="1"/>
          </p:cNvSpPr>
          <p:nvPr>
            <p:ph type="title"/>
          </p:nvPr>
        </p:nvSpPr>
        <p:spPr/>
        <p:txBody>
          <a:bodyPr/>
          <a:lstStyle/>
          <a:p>
            <a:pPr eaLnBrk="1" fontAlgn="auto" hangingPunct="1">
              <a:spcAft>
                <a:spcPts val="0"/>
              </a:spcAft>
              <a:defRPr/>
            </a:pPr>
            <a:r>
              <a:rPr lang="tr-TR" smtClean="0"/>
              <a:t>Giriş</a:t>
            </a: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Content Placeholder 1"/>
          <p:cNvSpPr>
            <a:spLocks noGrp="1"/>
          </p:cNvSpPr>
          <p:nvPr>
            <p:ph idx="1"/>
          </p:nvPr>
        </p:nvSpPr>
        <p:spPr>
          <a:xfrm>
            <a:off x="684213" y="1700213"/>
            <a:ext cx="7499350" cy="4752975"/>
          </a:xfrm>
        </p:spPr>
        <p:txBody>
          <a:bodyPr/>
          <a:lstStyle/>
          <a:p>
            <a:pPr eaLnBrk="1" hangingPunct="1">
              <a:lnSpc>
                <a:spcPct val="80000"/>
              </a:lnSpc>
            </a:pPr>
            <a:r>
              <a:rPr lang="tr-TR" sz="2200" smtClean="0">
                <a:latin typeface="Times New Roman" pitchFamily="18" charset="0"/>
                <a:cs typeface="Times New Roman" pitchFamily="18" charset="0"/>
              </a:rPr>
              <a:t>Türkiye’deki turistik hediyelik eşyanın mevcut durumuna bakıldığında pazarlanmakta olan ürünlerin çoğunluğunun Çin malı olduğu ya da yöresel ürünlerde özgünlüğün eksik olduğu görülmektedir</a:t>
            </a:r>
          </a:p>
          <a:p>
            <a:pPr eaLnBrk="1" hangingPunct="1">
              <a:lnSpc>
                <a:spcPct val="80000"/>
              </a:lnSpc>
            </a:pPr>
            <a:endParaRPr lang="tr-TR" sz="2200" smtClean="0">
              <a:latin typeface="Times New Roman" pitchFamily="18" charset="0"/>
              <a:cs typeface="Times New Roman" pitchFamily="18" charset="0"/>
            </a:endParaRPr>
          </a:p>
          <a:p>
            <a:pPr eaLnBrk="1" hangingPunct="1">
              <a:lnSpc>
                <a:spcPct val="80000"/>
              </a:lnSpc>
              <a:buFont typeface="Wingdings 2" pitchFamily="18" charset="2"/>
              <a:buNone/>
            </a:pPr>
            <a:endParaRPr lang="tr-TR" sz="2200" smtClean="0">
              <a:latin typeface="Times New Roman" pitchFamily="18" charset="0"/>
              <a:cs typeface="Times New Roman" pitchFamily="18" charset="0"/>
            </a:endParaRPr>
          </a:p>
          <a:p>
            <a:pPr eaLnBrk="1" hangingPunct="1">
              <a:lnSpc>
                <a:spcPct val="80000"/>
              </a:lnSpc>
            </a:pPr>
            <a:r>
              <a:rPr lang="tr-TR" sz="2200" smtClean="0">
                <a:latin typeface="Times New Roman" pitchFamily="18" charset="0"/>
                <a:cs typeface="Times New Roman" pitchFamily="18" charset="0"/>
              </a:rPr>
              <a:t>Özgünlüğü ve sürdürülebilirliği sağlamak açısından turistik hediyelik eşyada ürün yenilenmesi, özgün değeri olan ürünlerin pazarda yer alması ve bu yönde turistik hediyelik eşya tasarımı yapılması önemlidir</a:t>
            </a:r>
          </a:p>
          <a:p>
            <a:pPr eaLnBrk="1" hangingPunct="1">
              <a:lnSpc>
                <a:spcPct val="80000"/>
              </a:lnSpc>
              <a:buFont typeface="Wingdings 2" pitchFamily="18" charset="2"/>
              <a:buNone/>
            </a:pPr>
            <a:endParaRPr lang="tr-TR" sz="2200" smtClean="0">
              <a:latin typeface="Times New Roman" pitchFamily="18" charset="0"/>
              <a:cs typeface="Times New Roman" pitchFamily="18" charset="0"/>
            </a:endParaRPr>
          </a:p>
        </p:txBody>
      </p:sp>
      <p:sp>
        <p:nvSpPr>
          <p:cNvPr id="3" name="Title 2"/>
          <p:cNvSpPr>
            <a:spLocks noGrp="1"/>
          </p:cNvSpPr>
          <p:nvPr>
            <p:ph type="title"/>
          </p:nvPr>
        </p:nvSpPr>
        <p:spPr/>
        <p:txBody>
          <a:bodyPr/>
          <a:lstStyle/>
          <a:p>
            <a:pPr eaLnBrk="1" fontAlgn="auto" hangingPunct="1">
              <a:spcAft>
                <a:spcPts val="0"/>
              </a:spcAft>
              <a:defRPr/>
            </a:pPr>
            <a:r>
              <a:rPr lang="tr-TR" smtClean="0"/>
              <a:t>Giriş</a:t>
            </a: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p:cNvSpPr>
          <p:nvPr>
            <p:ph type="title"/>
          </p:nvPr>
        </p:nvSpPr>
        <p:spPr bwMode="auto">
          <a:ln w="9525"/>
        </p:spPr>
        <p:txBody>
          <a:bodyPr wrap="square" lIns="91440" tIns="45720" rIns="91440" bIns="45720" numCol="1" compatLnSpc="1">
            <a:prstTxWarp prst="textNoShape">
              <a:avLst/>
            </a:prstTxWarp>
          </a:bodyPr>
          <a:lstStyle/>
          <a:p>
            <a:pPr eaLnBrk="1" hangingPunct="1">
              <a:defRPr/>
            </a:pPr>
            <a:r>
              <a:rPr lang="tr-TR" smtClean="0">
                <a:ln>
                  <a:noFill/>
                </a:ln>
                <a:effectLst/>
              </a:rPr>
              <a:t>Giriş</a:t>
            </a:r>
          </a:p>
        </p:txBody>
      </p:sp>
      <p:sp>
        <p:nvSpPr>
          <p:cNvPr id="119810" name="Rectangle 3"/>
          <p:cNvSpPr>
            <a:spLocks noGrp="1"/>
          </p:cNvSpPr>
          <p:nvPr>
            <p:ph type="body" idx="1"/>
          </p:nvPr>
        </p:nvSpPr>
        <p:spPr>
          <a:xfrm>
            <a:off x="457200" y="1447800"/>
            <a:ext cx="8229600" cy="4678363"/>
          </a:xfrm>
        </p:spPr>
        <p:txBody>
          <a:bodyPr/>
          <a:lstStyle/>
          <a:p>
            <a:pPr eaLnBrk="1" hangingPunct="1">
              <a:lnSpc>
                <a:spcPct val="80000"/>
              </a:lnSpc>
            </a:pPr>
            <a:r>
              <a:rPr lang="tr-TR" sz="2200" smtClean="0">
                <a:latin typeface="Times New Roman" pitchFamily="18" charset="0"/>
                <a:cs typeface="Times New Roman" pitchFamily="18" charset="0"/>
              </a:rPr>
              <a:t>Bu çalışmada, yeni ürün geliştirmede,</a:t>
            </a:r>
          </a:p>
          <a:p>
            <a:pPr eaLnBrk="1" hangingPunct="1">
              <a:lnSpc>
                <a:spcPct val="80000"/>
              </a:lnSpc>
              <a:buFont typeface="Wingdings 2" pitchFamily="18" charset="2"/>
              <a:buNone/>
            </a:pPr>
            <a:endParaRPr lang="tr-TR" sz="2200" smtClean="0">
              <a:latin typeface="Times New Roman" pitchFamily="18" charset="0"/>
              <a:cs typeface="Times New Roman" pitchFamily="18" charset="0"/>
            </a:endParaRPr>
          </a:p>
          <a:p>
            <a:pPr eaLnBrk="1" hangingPunct="1">
              <a:lnSpc>
                <a:spcPct val="80000"/>
              </a:lnSpc>
              <a:buFont typeface="Wingdings" pitchFamily="2" charset="2"/>
              <a:buChar char="Ø"/>
            </a:pPr>
            <a:r>
              <a:rPr lang="tr-TR" sz="2200" smtClean="0">
                <a:latin typeface="Times New Roman" pitchFamily="18" charset="0"/>
                <a:cs typeface="Times New Roman" pitchFamily="18" charset="0"/>
              </a:rPr>
              <a:t>taşınır ve taşınmaz kültür varlıkları,</a:t>
            </a:r>
          </a:p>
          <a:p>
            <a:pPr eaLnBrk="1" hangingPunct="1">
              <a:lnSpc>
                <a:spcPct val="80000"/>
              </a:lnSpc>
              <a:buFont typeface="Wingdings" pitchFamily="2" charset="2"/>
              <a:buChar char="Ø"/>
            </a:pPr>
            <a:r>
              <a:rPr lang="tr-TR" sz="2200" smtClean="0">
                <a:latin typeface="Times New Roman" pitchFamily="18" charset="0"/>
                <a:cs typeface="Times New Roman" pitchFamily="18" charset="0"/>
              </a:rPr>
              <a:t>kişiler,</a:t>
            </a:r>
          </a:p>
          <a:p>
            <a:pPr eaLnBrk="1" hangingPunct="1">
              <a:lnSpc>
                <a:spcPct val="80000"/>
              </a:lnSpc>
              <a:buFont typeface="Wingdings" pitchFamily="2" charset="2"/>
              <a:buChar char="Ø"/>
            </a:pPr>
            <a:r>
              <a:rPr lang="tr-TR" sz="2200" smtClean="0">
                <a:latin typeface="Times New Roman" pitchFamily="18" charset="0"/>
                <a:cs typeface="Times New Roman" pitchFamily="18" charset="0"/>
              </a:rPr>
              <a:t>yöresel ürünler, </a:t>
            </a:r>
          </a:p>
          <a:p>
            <a:pPr eaLnBrk="1" hangingPunct="1">
              <a:lnSpc>
                <a:spcPct val="80000"/>
              </a:lnSpc>
              <a:buFont typeface="Wingdings" pitchFamily="2" charset="2"/>
              <a:buChar char="Ø"/>
            </a:pPr>
            <a:r>
              <a:rPr lang="tr-TR" sz="2200" smtClean="0">
                <a:latin typeface="Times New Roman" pitchFamily="18" charset="0"/>
                <a:cs typeface="Times New Roman" pitchFamily="18" charset="0"/>
              </a:rPr>
              <a:t>hayvansal figürler, </a:t>
            </a:r>
          </a:p>
          <a:p>
            <a:pPr eaLnBrk="1" hangingPunct="1">
              <a:lnSpc>
                <a:spcPct val="80000"/>
              </a:lnSpc>
              <a:buFont typeface="Wingdings" pitchFamily="2" charset="2"/>
              <a:buChar char="Ø"/>
            </a:pPr>
            <a:r>
              <a:rPr lang="tr-TR" sz="2200" smtClean="0">
                <a:latin typeface="Times New Roman" pitchFamily="18" charset="0"/>
                <a:cs typeface="Times New Roman" pitchFamily="18" charset="0"/>
              </a:rPr>
              <a:t>endemik bitkiler, </a:t>
            </a:r>
          </a:p>
          <a:p>
            <a:pPr eaLnBrk="1" hangingPunct="1">
              <a:lnSpc>
                <a:spcPct val="80000"/>
              </a:lnSpc>
              <a:buFont typeface="Wingdings" pitchFamily="2" charset="2"/>
              <a:buChar char="Ø"/>
            </a:pPr>
            <a:r>
              <a:rPr lang="tr-TR" sz="2200" smtClean="0">
                <a:latin typeface="Times New Roman" pitchFamily="18" charset="0"/>
                <a:cs typeface="Times New Roman" pitchFamily="18" charset="0"/>
              </a:rPr>
              <a:t>yöreye özgü hammadde,</a:t>
            </a:r>
          </a:p>
          <a:p>
            <a:pPr eaLnBrk="1" hangingPunct="1">
              <a:lnSpc>
                <a:spcPct val="80000"/>
              </a:lnSpc>
              <a:buFont typeface="Wingdings" pitchFamily="2" charset="2"/>
              <a:buChar char="Ø"/>
            </a:pPr>
            <a:r>
              <a:rPr lang="tr-TR" sz="2200" smtClean="0">
                <a:latin typeface="Times New Roman" pitchFamily="18" charset="0"/>
                <a:cs typeface="Times New Roman" pitchFamily="18" charset="0"/>
              </a:rPr>
              <a:t>toplumsal olaylar, </a:t>
            </a:r>
          </a:p>
          <a:p>
            <a:pPr eaLnBrk="1" hangingPunct="1">
              <a:lnSpc>
                <a:spcPct val="80000"/>
              </a:lnSpc>
              <a:buFont typeface="Wingdings" pitchFamily="2" charset="2"/>
              <a:buChar char="Ø"/>
            </a:pPr>
            <a:r>
              <a:rPr lang="tr-TR" sz="2200" smtClean="0">
                <a:latin typeface="Times New Roman" pitchFamily="18" charset="0"/>
                <a:cs typeface="Times New Roman" pitchFamily="18" charset="0"/>
              </a:rPr>
              <a:t>özel gün ve tarihler olmak üzere 8 grup belirlenmiş ve öneriler bu grup üzerinden yapılmıştır</a:t>
            </a:r>
            <a:endParaRPr lang="en-US" sz="2200" smtClean="0">
              <a:latin typeface="Times New Roman" pitchFamily="18" charset="0"/>
              <a:cs typeface="Times New Roman" pitchFamily="18" charset="0"/>
            </a:endParaRPr>
          </a:p>
          <a:p>
            <a:pPr eaLnBrk="1" hangingPunct="1"/>
            <a:endParaRPr lang="tr-TR"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Content Placeholder 1"/>
          <p:cNvSpPr>
            <a:spLocks noGrp="1"/>
          </p:cNvSpPr>
          <p:nvPr>
            <p:ph idx="1"/>
          </p:nvPr>
        </p:nvSpPr>
        <p:spPr>
          <a:xfrm>
            <a:off x="468313" y="1628775"/>
            <a:ext cx="8229600" cy="4827588"/>
          </a:xfrm>
        </p:spPr>
        <p:txBody>
          <a:bodyPr/>
          <a:lstStyle/>
          <a:p>
            <a:pPr eaLnBrk="1" hangingPunct="1">
              <a:buFont typeface="Wingdings 2" pitchFamily="18" charset="2"/>
              <a:buNone/>
            </a:pPr>
            <a:r>
              <a:rPr lang="tr-TR" smtClean="0">
                <a:latin typeface="Times New Roman" pitchFamily="18" charset="0"/>
                <a:cs typeface="Times New Roman" pitchFamily="18" charset="0"/>
              </a:rPr>
              <a:t>   Bu çalışmada Kahramanmaraş’a ait kültür varlıkları envanteri çıkarılmış, özellikle on tanesi turistik hediyelik eşyaya sembol olabilecek yöreye ait coğrafi işaret temsil yeteneği yüksek olması nedeniyle seçilmiş ve turistik hediyelik eşya önerileri bu on kültür varlığı üzerinden yapılmıştır</a:t>
            </a:r>
            <a:endParaRPr lang="en-US" smtClean="0"/>
          </a:p>
        </p:txBody>
      </p:sp>
      <p:sp>
        <p:nvSpPr>
          <p:cNvPr id="3" name="Title 2"/>
          <p:cNvSpPr>
            <a:spLocks noGrp="1"/>
          </p:cNvSpPr>
          <p:nvPr>
            <p:ph type="title"/>
          </p:nvPr>
        </p:nvSpPr>
        <p:spPr>
          <a:xfrm>
            <a:off x="457200" y="476672"/>
            <a:ext cx="8229600" cy="504056"/>
          </a:xfrm>
        </p:spPr>
        <p:txBody>
          <a:bodyPr>
            <a:normAutofit fontScale="90000"/>
          </a:bodyPr>
          <a:lstStyle/>
          <a:p>
            <a:pPr eaLnBrk="1" fontAlgn="auto" hangingPunct="1">
              <a:spcAft>
                <a:spcPts val="0"/>
              </a:spcAft>
              <a:defRPr/>
            </a:pPr>
            <a:r>
              <a:rPr lang="tr-TR" b="1" smtClean="0"/>
              <a:t/>
            </a:r>
            <a:br>
              <a:rPr lang="tr-TR" b="1" smtClean="0"/>
            </a:br>
            <a:r>
              <a:rPr lang="tr-TR" b="1" smtClean="0"/>
              <a:t/>
            </a:r>
            <a:br>
              <a:rPr lang="tr-TR" b="1" smtClean="0"/>
            </a:br>
            <a:r>
              <a:rPr smtClean="0"/>
              <a:t/>
            </a:r>
            <a:br>
              <a:rPr smtClean="0"/>
            </a:br>
            <a:r>
              <a:rPr lang="tr-TR" b="1" smtClean="0"/>
              <a:t> Kültür Varlıkları</a:t>
            </a: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tr-TR" b="1" smtClean="0"/>
              <a:t>Kültür Varlıkları</a:t>
            </a:r>
            <a:endParaRPr/>
          </a:p>
        </p:txBody>
      </p:sp>
      <p:pic>
        <p:nvPicPr>
          <p:cNvPr id="121858" name="Picture 2" descr="C:\Documents and Settings\TAHSİN ALP\Desktop\clip_image002.jpg"/>
          <p:cNvPicPr>
            <a:picLocks noGrp="1" noChangeAspect="1" noChangeArrowheads="1"/>
          </p:cNvPicPr>
          <p:nvPr>
            <p:ph idx="1"/>
          </p:nvPr>
        </p:nvPicPr>
        <p:blipFill>
          <a:blip r:embed="rId2"/>
          <a:srcRect/>
          <a:stretch>
            <a:fillRect/>
          </a:stretch>
        </p:blipFill>
        <p:spPr>
          <a:xfrm>
            <a:off x="2843213" y="2708275"/>
            <a:ext cx="3384550" cy="3529013"/>
          </a:xfrm>
        </p:spPr>
      </p:pic>
      <p:sp>
        <p:nvSpPr>
          <p:cNvPr id="121859" name="Rectangle 6"/>
          <p:cNvSpPr>
            <a:spLocks noChangeArrowheads="1"/>
          </p:cNvSpPr>
          <p:nvPr/>
        </p:nvSpPr>
        <p:spPr bwMode="auto">
          <a:xfrm>
            <a:off x="611188" y="1700213"/>
            <a:ext cx="7993062" cy="923925"/>
          </a:xfrm>
          <a:prstGeom prst="rect">
            <a:avLst/>
          </a:prstGeom>
          <a:noFill/>
          <a:ln w="9525">
            <a:noFill/>
            <a:miter lim="800000"/>
            <a:headEnd/>
            <a:tailEnd/>
          </a:ln>
        </p:spPr>
        <p:txBody>
          <a:bodyPr>
            <a:spAutoFit/>
          </a:bodyPr>
          <a:lstStyle/>
          <a:p>
            <a:r>
              <a:rPr lang="tr-TR">
                <a:latin typeface="Times New Roman" pitchFamily="18" charset="0"/>
                <a:cs typeface="Times New Roman" pitchFamily="18" charset="0"/>
              </a:rPr>
              <a:t>Hatuniye (Şems Hatun) Camii Dulkadir Beyliği dönemi 1500- 1509/10 yıllarına aittir. Minaresi anahtarlık, kartpostal, bilgisayarda kullanılan mouse pad (fare altlığı), ankesörlü telefon kartı, pul, kupa, tişört üstüne baskı olabilecek bir semboldür. </a:t>
            </a:r>
            <a:endParaRPr lang="en-US">
              <a:latin typeface="Times New Roman" pitchFamily="18" charset="0"/>
              <a:cs typeface="Times New Roman" pitchFamily="18" charset="0"/>
            </a:endParaRPr>
          </a:p>
        </p:txBody>
      </p:sp>
      <p:sp>
        <p:nvSpPr>
          <p:cNvPr id="121860" name="Text Box 6"/>
          <p:cNvSpPr txBox="1">
            <a:spLocks noChangeArrowheads="1"/>
          </p:cNvSpPr>
          <p:nvPr/>
        </p:nvSpPr>
        <p:spPr bwMode="auto">
          <a:xfrm>
            <a:off x="2843213" y="6308725"/>
            <a:ext cx="3206750" cy="366713"/>
          </a:xfrm>
          <a:prstGeom prst="rect">
            <a:avLst/>
          </a:prstGeom>
          <a:noFill/>
          <a:ln w="9525">
            <a:noFill/>
            <a:miter lim="800000"/>
            <a:headEnd/>
            <a:tailEnd/>
          </a:ln>
        </p:spPr>
        <p:txBody>
          <a:bodyPr wrap="none">
            <a:spAutoFit/>
          </a:bodyPr>
          <a:lstStyle/>
          <a:p>
            <a:r>
              <a:rPr lang="tr-TR"/>
              <a:t>Hatuniye (Şems Hatun) Camii</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tr-TR" b="1" smtClean="0"/>
              <a:t>Kültür Varlıkları</a:t>
            </a:r>
            <a:endParaRPr/>
          </a:p>
        </p:txBody>
      </p:sp>
      <p:pic>
        <p:nvPicPr>
          <p:cNvPr id="122882" name="Picture 2" descr="C:\Documents and Settings\TAHSİN ALP\Desktop\clip_image002-2.jpg"/>
          <p:cNvPicPr>
            <a:picLocks noGrp="1" noChangeAspect="1" noChangeArrowheads="1"/>
          </p:cNvPicPr>
          <p:nvPr>
            <p:ph idx="1"/>
          </p:nvPr>
        </p:nvPicPr>
        <p:blipFill>
          <a:blip r:embed="rId2"/>
          <a:srcRect/>
          <a:stretch>
            <a:fillRect/>
          </a:stretch>
        </p:blipFill>
        <p:spPr>
          <a:xfrm>
            <a:off x="2411413" y="2924175"/>
            <a:ext cx="4117975" cy="2787650"/>
          </a:xfrm>
        </p:spPr>
      </p:pic>
      <p:sp>
        <p:nvSpPr>
          <p:cNvPr id="122883" name="Rectangle 4"/>
          <p:cNvSpPr>
            <a:spLocks noChangeArrowheads="1"/>
          </p:cNvSpPr>
          <p:nvPr/>
        </p:nvSpPr>
        <p:spPr bwMode="auto">
          <a:xfrm>
            <a:off x="611188" y="1844675"/>
            <a:ext cx="8064500" cy="646113"/>
          </a:xfrm>
          <a:prstGeom prst="rect">
            <a:avLst/>
          </a:prstGeom>
          <a:noFill/>
          <a:ln w="9525">
            <a:noFill/>
            <a:miter lim="800000"/>
            <a:headEnd/>
            <a:tailEnd/>
          </a:ln>
        </p:spPr>
        <p:txBody>
          <a:bodyPr>
            <a:spAutoFit/>
          </a:bodyPr>
          <a:lstStyle/>
          <a:p>
            <a:r>
              <a:rPr lang="tr-TR">
                <a:latin typeface="Times New Roman" pitchFamily="18" charset="0"/>
                <a:cs typeface="Times New Roman" pitchFamily="18" charset="0"/>
              </a:rPr>
              <a:t>Taş medrese, Dulkadir Beyliği dönemi ve 15. yy’a ait bir yapıdır. Biblolara simge olabilecek bir yapıdır. </a:t>
            </a:r>
            <a:endParaRPr lang="en-US">
              <a:latin typeface="Times New Roman" pitchFamily="18" charset="0"/>
              <a:cs typeface="Times New Roman" pitchFamily="18" charset="0"/>
            </a:endParaRPr>
          </a:p>
        </p:txBody>
      </p:sp>
      <p:sp>
        <p:nvSpPr>
          <p:cNvPr id="122884" name="Text Box 5"/>
          <p:cNvSpPr txBox="1">
            <a:spLocks noChangeArrowheads="1"/>
          </p:cNvSpPr>
          <p:nvPr/>
        </p:nvSpPr>
        <p:spPr bwMode="auto">
          <a:xfrm>
            <a:off x="3903663" y="5824538"/>
            <a:ext cx="1517650" cy="366712"/>
          </a:xfrm>
          <a:prstGeom prst="rect">
            <a:avLst/>
          </a:prstGeom>
          <a:noFill/>
          <a:ln w="9525">
            <a:noFill/>
            <a:miter lim="800000"/>
            <a:headEnd/>
            <a:tailEnd/>
          </a:ln>
        </p:spPr>
        <p:txBody>
          <a:bodyPr wrap="none">
            <a:spAutoFit/>
          </a:bodyPr>
          <a:lstStyle/>
          <a:p>
            <a:r>
              <a:rPr lang="tr-TR"/>
              <a:t>Taş Medrese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tr-TR" b="1" smtClean="0"/>
              <a:t>Kültür Varlıkları</a:t>
            </a:r>
            <a:endParaRPr/>
          </a:p>
        </p:txBody>
      </p:sp>
      <p:pic>
        <p:nvPicPr>
          <p:cNvPr id="123906" name="Picture 2" descr="C:\Documents and Settings\TAHSİN ALP\Desktop\2.jpg"/>
          <p:cNvPicPr>
            <a:picLocks noGrp="1" noChangeAspect="1" noChangeArrowheads="1"/>
          </p:cNvPicPr>
          <p:nvPr>
            <p:ph idx="1"/>
          </p:nvPr>
        </p:nvPicPr>
        <p:blipFill>
          <a:blip r:embed="rId2"/>
          <a:srcRect/>
          <a:stretch>
            <a:fillRect/>
          </a:stretch>
        </p:blipFill>
        <p:spPr>
          <a:xfrm>
            <a:off x="2843213" y="3500438"/>
            <a:ext cx="3476625" cy="2486025"/>
          </a:xfrm>
        </p:spPr>
      </p:pic>
      <p:sp>
        <p:nvSpPr>
          <p:cNvPr id="123907" name="Rectangle 4"/>
          <p:cNvSpPr>
            <a:spLocks noChangeArrowheads="1"/>
          </p:cNvSpPr>
          <p:nvPr/>
        </p:nvSpPr>
        <p:spPr bwMode="auto">
          <a:xfrm>
            <a:off x="395288" y="1844675"/>
            <a:ext cx="8280400" cy="1200150"/>
          </a:xfrm>
          <a:prstGeom prst="rect">
            <a:avLst/>
          </a:prstGeom>
          <a:noFill/>
          <a:ln w="9525">
            <a:noFill/>
            <a:miter lim="800000"/>
            <a:headEnd/>
            <a:tailEnd/>
          </a:ln>
        </p:spPr>
        <p:txBody>
          <a:bodyPr>
            <a:spAutoFit/>
          </a:bodyPr>
          <a:lstStyle/>
          <a:p>
            <a:r>
              <a:rPr lang="tr-TR">
                <a:latin typeface="Times New Roman" pitchFamily="18" charset="0"/>
                <a:cs typeface="Times New Roman" pitchFamily="18" charset="0"/>
              </a:rPr>
              <a:t>Aslanlı çeşmesi, Süleymanlı köyünde bulunmaktadır ve 18.yy’a aittir. Çeşme üzerinde bulunan motifler çerçeve kenar süsleri olarak kullanılabilir. Ayrıca pek çok turistik hediyelik eşyada da bordür olarak kullanılabilir örneğin tişört baskısında bu çerçevenin içine yöresel simgeler kullanılabilir. </a:t>
            </a:r>
            <a:endParaRPr lang="en-US">
              <a:latin typeface="Times New Roman" pitchFamily="18" charset="0"/>
              <a:cs typeface="Times New Roman" pitchFamily="18" charset="0"/>
            </a:endParaRPr>
          </a:p>
        </p:txBody>
      </p:sp>
      <p:sp>
        <p:nvSpPr>
          <p:cNvPr id="123908" name="Text Box 5"/>
          <p:cNvSpPr txBox="1">
            <a:spLocks noChangeArrowheads="1"/>
          </p:cNvSpPr>
          <p:nvPr/>
        </p:nvSpPr>
        <p:spPr bwMode="auto">
          <a:xfrm>
            <a:off x="3759200" y="6113463"/>
            <a:ext cx="1822450" cy="366712"/>
          </a:xfrm>
          <a:prstGeom prst="rect">
            <a:avLst/>
          </a:prstGeom>
          <a:noFill/>
          <a:ln w="9525">
            <a:noFill/>
            <a:miter lim="800000"/>
            <a:headEnd/>
            <a:tailEnd/>
          </a:ln>
        </p:spPr>
        <p:txBody>
          <a:bodyPr wrap="none">
            <a:spAutoFit/>
          </a:bodyPr>
          <a:lstStyle/>
          <a:p>
            <a:r>
              <a:rPr lang="tr-TR"/>
              <a:t>Aslanlı Çeşmesi</a:t>
            </a:r>
          </a:p>
        </p:txBody>
      </p:sp>
    </p:spTree>
  </p:cSld>
  <p:clrMapOvr>
    <a:masterClrMapping/>
  </p:clrMapOvr>
  <p:timing>
    <p:tnLst>
      <p:par>
        <p:cTn id="1" dur="indefinite" restart="never" nodeType="tmRoot"/>
      </p:par>
    </p:tnLst>
  </p:timing>
</p:sld>
</file>

<file path=ppt/theme/_rels/them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gg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g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tm">
  <a:themeElements>
    <a:clrScheme name="Varsayılan Tasarı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arsayılan Tasarım">
      <a:majorFont>
        <a:latin typeface="Gill San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tr-TR"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tr-TR" sz="1400" b="0" i="0" u="none" strike="noStrike" cap="none" normalizeH="0" baseline="0" smtClean="0">
            <a:ln>
              <a:noFill/>
            </a:ln>
            <a:solidFill>
              <a:schemeClr val="tx1"/>
            </a:solidFill>
            <a:effectLst/>
            <a:latin typeface="Arial" charset="0"/>
          </a:defRPr>
        </a:defPPr>
      </a:lstStyle>
    </a:lnDef>
  </a:objectDefaults>
  <a:extraClrSchemeLst>
    <a:extraClrScheme>
      <a:clrScheme name="Varsayılan Tasarım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arsayılan Tasarı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arsayılan Tasarı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M Kapak">
  <a:themeElements>
    <a:clrScheme name="STM Kapa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M Kapa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tr-TR"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tr-TR" sz="1400" b="0" i="0" u="none" strike="noStrike" cap="none" normalizeH="0" baseline="0" smtClean="0">
            <a:ln>
              <a:noFill/>
            </a:ln>
            <a:solidFill>
              <a:schemeClr val="tx1"/>
            </a:solidFill>
            <a:effectLst/>
            <a:latin typeface="Arial" charset="0"/>
          </a:defRPr>
        </a:defPPr>
      </a:lstStyle>
    </a:lnDef>
  </a:objectDefaults>
  <a:extraClrSchemeLst>
    <a:extraClrScheme>
      <a:clrScheme name="STM Kapa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M Kapa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M Kapa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M Kapa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M Kapa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M Kapa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M Kapa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M Kapa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M Kapa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M Kapa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M Kapa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M Kapa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İç Kapak">
  <a:themeElements>
    <a:clrScheme name="İç Kapa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ç Kapa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tr-TR"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tr-TR" sz="1400" b="0" i="0" u="none" strike="noStrike" cap="none" normalizeH="0" baseline="0" smtClean="0">
            <a:ln>
              <a:noFill/>
            </a:ln>
            <a:solidFill>
              <a:schemeClr val="tx1"/>
            </a:solidFill>
            <a:effectLst/>
            <a:latin typeface="Arial" charset="0"/>
          </a:defRPr>
        </a:defPPr>
      </a:lstStyle>
    </a:lnDef>
  </a:objectDefaults>
  <a:extraClrSchemeLst>
    <a:extraClrScheme>
      <a:clrScheme name="İç Kapa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ç Kapa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ç Kapa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ç Kapa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ç Kapa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ç Kapa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ç Kapa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ç Kapa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ç Kapa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ç Kapa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ç Kapa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ç Kapa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rka Sayfa">
  <a:themeElements>
    <a:clrScheme name="Arka Sayf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ka Sayf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tr-TR"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tr-TR" sz="1400" b="0" i="0" u="none" strike="noStrike" cap="none" normalizeH="0" baseline="0" smtClean="0">
            <a:ln>
              <a:noFill/>
            </a:ln>
            <a:solidFill>
              <a:schemeClr val="tx1"/>
            </a:solidFill>
            <a:effectLst/>
            <a:latin typeface="Arial" charset="0"/>
          </a:defRPr>
        </a:defPPr>
      </a:lstStyle>
    </a:lnDef>
  </a:objectDefaults>
  <a:extraClrSchemeLst>
    <a:extraClrScheme>
      <a:clrScheme name="Arka Sayf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ka Sayf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ka Sayf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ka Sayf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ka Sayf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ka Sayf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ka Sayf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ka Sayf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ka Sayf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ka Sayf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ka Sayf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ka Sayf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Copy of ggit</Template>
  <TotalTime>254</TotalTime>
  <Words>959</Words>
  <Application>Microsoft Office PowerPoint</Application>
  <PresentationFormat>On-screen Show (4:3)</PresentationFormat>
  <Paragraphs>76</Paragraphs>
  <Slides>27</Slides>
  <Notes>0</Notes>
  <HiddenSlides>0</HiddenSlides>
  <MMClips>0</MMClips>
  <ScaleCrop>false</ScaleCrop>
  <HeadingPairs>
    <vt:vector size="6" baseType="variant">
      <vt:variant>
        <vt:lpstr>Kullanılan Yazı Tipleri</vt:lpstr>
      </vt:variant>
      <vt:variant>
        <vt:i4>9</vt:i4>
      </vt:variant>
      <vt:variant>
        <vt:lpstr>Tasarım Şablonu</vt:lpstr>
      </vt:variant>
      <vt:variant>
        <vt:i4>17</vt:i4>
      </vt:variant>
      <vt:variant>
        <vt:lpstr>Slayt Başlıkları</vt:lpstr>
      </vt:variant>
      <vt:variant>
        <vt:i4>27</vt:i4>
      </vt:variant>
    </vt:vector>
  </HeadingPairs>
  <TitlesOfParts>
    <vt:vector size="53" baseType="lpstr">
      <vt:lpstr>Arial</vt:lpstr>
      <vt:lpstr>Calibri</vt:lpstr>
      <vt:lpstr>Gill Sans MT</vt:lpstr>
      <vt:lpstr>Wingdings 3</vt:lpstr>
      <vt:lpstr>Webdings</vt:lpstr>
      <vt:lpstr>Wingdings</vt:lpstr>
      <vt:lpstr>Constantia</vt:lpstr>
      <vt:lpstr>Wingdings 2</vt:lpstr>
      <vt:lpstr>Times New Roman</vt:lpstr>
      <vt:lpstr>ggit</vt:lpstr>
      <vt:lpstr>Custom Design</vt:lpstr>
      <vt:lpstr>1_ggit</vt:lpstr>
      <vt:lpstr>1_Custom Design</vt:lpstr>
      <vt:lpstr>stm</vt:lpstr>
      <vt:lpstr>STM Kapak</vt:lpstr>
      <vt:lpstr>İç Kapak</vt:lpstr>
      <vt:lpstr>Arka Sayfa</vt:lpstr>
      <vt:lpstr>Paper</vt:lpstr>
      <vt:lpstr>stm</vt:lpstr>
      <vt:lpstr>STM Kapak</vt:lpstr>
      <vt:lpstr>STM Kapak</vt:lpstr>
      <vt:lpstr>İç Kapak</vt:lpstr>
      <vt:lpstr>İç Kapak</vt:lpstr>
      <vt:lpstr>Paper</vt:lpstr>
      <vt:lpstr>Paper</vt:lpstr>
      <vt:lpstr>Paper</vt:lpstr>
      <vt:lpstr>Slayt 1</vt:lpstr>
      <vt:lpstr>Slayt 2</vt:lpstr>
      <vt:lpstr>Slayt 3</vt:lpstr>
      <vt:lpstr>Slayt 4</vt:lpstr>
      <vt:lpstr>Giriş</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EL SANATLARININ KÜLTÜR TURİZMİNDE ÖNEMİ VE SÜRDÜRÜLEBİLİRLİĞİNE YÖNELİK ÖNERİLER-KAHRAMANMARAŞ ÖRNEĞİ</dc:title>
  <dc:creator>Alp</dc:creator>
  <cp:lastModifiedBy>ANKARA</cp:lastModifiedBy>
  <cp:revision>7</cp:revision>
  <dcterms:created xsi:type="dcterms:W3CDTF">2013-04-15T18:00:46Z</dcterms:created>
  <dcterms:modified xsi:type="dcterms:W3CDTF">2013-04-17T12:12:18Z</dcterms:modified>
</cp:coreProperties>
</file>