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1386" y="7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Alt Başlık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A4FC1E6D-5196-4D3A-B0BB-A8673F79CE94}" type="datetimeFigureOut">
              <a:rPr lang="tr-TR" smtClean="0"/>
              <a:t>8.11.2020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C49682FC-1215-48F3-91D7-87139929EB65}" type="slidenum">
              <a:rPr lang="tr-TR" smtClean="0"/>
              <a:t>‹#›</a:t>
            </a:fld>
            <a:endParaRPr lang="tr-TR"/>
          </a:p>
        </p:txBody>
      </p:sp>
    </p:spTree>
    <p:extLst>
      <p:ext uri="{BB962C8B-B14F-4D97-AF65-F5344CB8AC3E}">
        <p14:creationId xmlns:p14="http://schemas.microsoft.com/office/powerpoint/2010/main" val="184261134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A4FC1E6D-5196-4D3A-B0BB-A8673F79CE94}" type="datetimeFigureOut">
              <a:rPr lang="tr-TR" smtClean="0"/>
              <a:t>8.11.2020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C49682FC-1215-48F3-91D7-87139929EB65}" type="slidenum">
              <a:rPr lang="tr-TR" smtClean="0"/>
              <a:t>‹#›</a:t>
            </a:fld>
            <a:endParaRPr lang="tr-TR"/>
          </a:p>
        </p:txBody>
      </p:sp>
    </p:spTree>
    <p:extLst>
      <p:ext uri="{BB962C8B-B14F-4D97-AF65-F5344CB8AC3E}">
        <p14:creationId xmlns:p14="http://schemas.microsoft.com/office/powerpoint/2010/main" val="18592814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A4FC1E6D-5196-4D3A-B0BB-A8673F79CE94}" type="datetimeFigureOut">
              <a:rPr lang="tr-TR" smtClean="0"/>
              <a:t>8.11.2020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C49682FC-1215-48F3-91D7-87139929EB65}" type="slidenum">
              <a:rPr lang="tr-TR" smtClean="0"/>
              <a:t>‹#›</a:t>
            </a:fld>
            <a:endParaRPr lang="tr-TR"/>
          </a:p>
        </p:txBody>
      </p:sp>
    </p:spTree>
    <p:extLst>
      <p:ext uri="{BB962C8B-B14F-4D97-AF65-F5344CB8AC3E}">
        <p14:creationId xmlns:p14="http://schemas.microsoft.com/office/powerpoint/2010/main" val="34148835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A4FC1E6D-5196-4D3A-B0BB-A8673F79CE94}" type="datetimeFigureOut">
              <a:rPr lang="tr-TR" smtClean="0"/>
              <a:t>8.11.2020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C49682FC-1215-48F3-91D7-87139929EB65}" type="slidenum">
              <a:rPr lang="tr-TR" smtClean="0"/>
              <a:t>‹#›</a:t>
            </a:fld>
            <a:endParaRPr lang="tr-TR"/>
          </a:p>
        </p:txBody>
      </p:sp>
    </p:spTree>
    <p:extLst>
      <p:ext uri="{BB962C8B-B14F-4D97-AF65-F5344CB8AC3E}">
        <p14:creationId xmlns:p14="http://schemas.microsoft.com/office/powerpoint/2010/main" val="34502084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Başlık 1"/>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Metin Yer Tutucusu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A4FC1E6D-5196-4D3A-B0BB-A8673F79CE94}" type="datetimeFigureOut">
              <a:rPr lang="tr-TR" smtClean="0"/>
              <a:t>8.11.2020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C49682FC-1215-48F3-91D7-87139929EB65}" type="slidenum">
              <a:rPr lang="tr-TR" smtClean="0"/>
              <a:t>‹#›</a:t>
            </a:fld>
            <a:endParaRPr lang="tr-TR"/>
          </a:p>
        </p:txBody>
      </p:sp>
    </p:spTree>
    <p:extLst>
      <p:ext uri="{BB962C8B-B14F-4D97-AF65-F5344CB8AC3E}">
        <p14:creationId xmlns:p14="http://schemas.microsoft.com/office/powerpoint/2010/main" val="197100034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A4FC1E6D-5196-4D3A-B0BB-A8673F79CE94}" type="datetimeFigureOut">
              <a:rPr lang="tr-TR" smtClean="0"/>
              <a:t>8.11.2020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C49682FC-1215-48F3-91D7-87139929EB65}" type="slidenum">
              <a:rPr lang="tr-TR" smtClean="0"/>
              <a:t>‹#›</a:t>
            </a:fld>
            <a:endParaRPr lang="tr-TR"/>
          </a:p>
        </p:txBody>
      </p:sp>
    </p:spTree>
    <p:extLst>
      <p:ext uri="{BB962C8B-B14F-4D97-AF65-F5344CB8AC3E}">
        <p14:creationId xmlns:p14="http://schemas.microsoft.com/office/powerpoint/2010/main" val="22150287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lvl1pPr>
              <a:defRPr/>
            </a:lvl1pPr>
          </a:lstStyle>
          <a:p>
            <a:r>
              <a:rPr lang="tr-TR" smtClean="0"/>
              <a:t>Asıl başlık stili için tıklatın</a:t>
            </a:r>
            <a:endParaRPr lang="tr-TR"/>
          </a:p>
        </p:txBody>
      </p:sp>
      <p:sp>
        <p:nvSpPr>
          <p:cNvPr id="3" name="Metin Yer Tutucusu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A4FC1E6D-5196-4D3A-B0BB-A8673F79CE94}" type="datetimeFigureOut">
              <a:rPr lang="tr-TR" smtClean="0"/>
              <a:t>8.11.2020</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C49682FC-1215-48F3-91D7-87139929EB65}" type="slidenum">
              <a:rPr lang="tr-TR" smtClean="0"/>
              <a:t>‹#›</a:t>
            </a:fld>
            <a:endParaRPr lang="tr-TR"/>
          </a:p>
        </p:txBody>
      </p:sp>
    </p:spTree>
    <p:extLst>
      <p:ext uri="{BB962C8B-B14F-4D97-AF65-F5344CB8AC3E}">
        <p14:creationId xmlns:p14="http://schemas.microsoft.com/office/powerpoint/2010/main" val="92390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A4FC1E6D-5196-4D3A-B0BB-A8673F79CE94}" type="datetimeFigureOut">
              <a:rPr lang="tr-TR" smtClean="0"/>
              <a:t>8.11.2020</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C49682FC-1215-48F3-91D7-87139929EB65}" type="slidenum">
              <a:rPr lang="tr-TR" smtClean="0"/>
              <a:t>‹#›</a:t>
            </a:fld>
            <a:endParaRPr lang="tr-TR"/>
          </a:p>
        </p:txBody>
      </p:sp>
    </p:spTree>
    <p:extLst>
      <p:ext uri="{BB962C8B-B14F-4D97-AF65-F5344CB8AC3E}">
        <p14:creationId xmlns:p14="http://schemas.microsoft.com/office/powerpoint/2010/main" val="118362770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A4FC1E6D-5196-4D3A-B0BB-A8673F79CE94}" type="datetimeFigureOut">
              <a:rPr lang="tr-TR" smtClean="0"/>
              <a:t>8.11.2020</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C49682FC-1215-48F3-91D7-87139929EB65}" type="slidenum">
              <a:rPr lang="tr-TR" smtClean="0"/>
              <a:t>‹#›</a:t>
            </a:fld>
            <a:endParaRPr lang="tr-TR"/>
          </a:p>
        </p:txBody>
      </p:sp>
    </p:spTree>
    <p:extLst>
      <p:ext uri="{BB962C8B-B14F-4D97-AF65-F5344CB8AC3E}">
        <p14:creationId xmlns:p14="http://schemas.microsoft.com/office/powerpoint/2010/main" val="336686246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İçerik Yer Tutucus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A4FC1E6D-5196-4D3A-B0BB-A8673F79CE94}" type="datetimeFigureOut">
              <a:rPr lang="tr-TR" smtClean="0"/>
              <a:t>8.11.2020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C49682FC-1215-48F3-91D7-87139929EB65}" type="slidenum">
              <a:rPr lang="tr-TR" smtClean="0"/>
              <a:t>‹#›</a:t>
            </a:fld>
            <a:endParaRPr lang="tr-TR"/>
          </a:p>
        </p:txBody>
      </p:sp>
    </p:spTree>
    <p:extLst>
      <p:ext uri="{BB962C8B-B14F-4D97-AF65-F5344CB8AC3E}">
        <p14:creationId xmlns:p14="http://schemas.microsoft.com/office/powerpoint/2010/main" val="23724674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Resim Yer Tutucusu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A4FC1E6D-5196-4D3A-B0BB-A8673F79CE94}" type="datetimeFigureOut">
              <a:rPr lang="tr-TR" smtClean="0"/>
              <a:t>8.11.2020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C49682FC-1215-48F3-91D7-87139929EB65}" type="slidenum">
              <a:rPr lang="tr-TR" smtClean="0"/>
              <a:t>‹#›</a:t>
            </a:fld>
            <a:endParaRPr lang="tr-TR"/>
          </a:p>
        </p:txBody>
      </p:sp>
    </p:spTree>
    <p:extLst>
      <p:ext uri="{BB962C8B-B14F-4D97-AF65-F5344CB8AC3E}">
        <p14:creationId xmlns:p14="http://schemas.microsoft.com/office/powerpoint/2010/main" val="19173751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4FC1E6D-5196-4D3A-B0BB-A8673F79CE94}" type="datetimeFigureOut">
              <a:rPr lang="tr-TR" smtClean="0"/>
              <a:t>8.11.2020</a:t>
            </a:fld>
            <a:endParaRPr lang="tr-TR"/>
          </a:p>
        </p:txBody>
      </p:sp>
      <p:sp>
        <p:nvSpPr>
          <p:cNvPr id="5" name="Altbilgi Yer Tutucusu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49682FC-1215-48F3-91D7-87139929EB65}" type="slidenum">
              <a:rPr lang="tr-TR" smtClean="0"/>
              <a:t>‹#›</a:t>
            </a:fld>
            <a:endParaRPr lang="tr-TR"/>
          </a:p>
        </p:txBody>
      </p:sp>
    </p:spTree>
    <p:extLst>
      <p:ext uri="{BB962C8B-B14F-4D97-AF65-F5344CB8AC3E}">
        <p14:creationId xmlns:p14="http://schemas.microsoft.com/office/powerpoint/2010/main" val="220978541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p:txBody>
          <a:bodyPr/>
          <a:lstStyle/>
          <a:p>
            <a:r>
              <a:rPr lang="tr-TR" dirty="0" smtClean="0"/>
              <a:t>TURİZM EKONOMİSİ</a:t>
            </a:r>
            <a:endParaRPr lang="tr-TR" dirty="0"/>
          </a:p>
        </p:txBody>
      </p:sp>
      <p:sp>
        <p:nvSpPr>
          <p:cNvPr id="3" name="Alt Başlık 2"/>
          <p:cNvSpPr>
            <a:spLocks noGrp="1"/>
          </p:cNvSpPr>
          <p:nvPr>
            <p:ph type="subTitle" idx="1"/>
          </p:nvPr>
        </p:nvSpPr>
        <p:spPr/>
        <p:txBody>
          <a:bodyPr/>
          <a:lstStyle/>
          <a:p>
            <a:endParaRPr lang="tr-TR"/>
          </a:p>
        </p:txBody>
      </p:sp>
    </p:spTree>
    <p:extLst>
      <p:ext uri="{BB962C8B-B14F-4D97-AF65-F5344CB8AC3E}">
        <p14:creationId xmlns:p14="http://schemas.microsoft.com/office/powerpoint/2010/main" val="421243936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Uzun dönemde üreticiler istedikleri boyutta fabrika kurabilirler. Her fabrika ölçeğini temsil eden bir kısa dönem ortalama maliyet (KOM) eğrisi vardır. </a:t>
            </a:r>
            <a:endParaRPr lang="tr-TR" dirty="0"/>
          </a:p>
        </p:txBody>
      </p:sp>
    </p:spTree>
    <p:extLst>
      <p:ext uri="{BB962C8B-B14F-4D97-AF65-F5344CB8AC3E}">
        <p14:creationId xmlns:p14="http://schemas.microsoft.com/office/powerpoint/2010/main" val="374893090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70000" lnSpcReduction="20000"/>
          </a:bodyPr>
          <a:lstStyle/>
          <a:p>
            <a:r>
              <a:rPr lang="tr-TR" dirty="0" smtClean="0"/>
              <a:t>Tam Rekabet Piyasası ve Turizm Bir piyasanın tam rekabet piyasası olabilmesi için birtakım koşulların gerçekleşmesi gerekir. Eğer bu koşullardan biri veya birkaçı aksarsa piyasa tam rekabet piyasası olma özelliğini kaybeder, eksik rekabet piyasası olarak nitelendirilir. Tam Rekabet Piyasasının Özellikleri </a:t>
            </a:r>
            <a:r>
              <a:rPr lang="tr-TR" dirty="0" err="1" smtClean="0"/>
              <a:t>Atomize</a:t>
            </a:r>
            <a:r>
              <a:rPr lang="tr-TR" dirty="0" smtClean="0"/>
              <a:t> Koşul: Piyasada çok sayıda alıcı ve satıcının bulunmasını ifade eder. Bu koşulun bir sonucu olarak ne alıcılar ne de satıcılar piyasada fiyatları etkileyemezler ve birbirlerinden bağımsız hareket ederler. Homojenlik Koşulu: Buna göre her firmanın ürettiği mal aynı olmalıdır. Kısacası her firma tarafından satılan ürün, başka bir firma tarafından satılan ürünün tam ikamesi olmalıdır. Açıklık (tam bilgi) Koşulu: Tüketiciler ve firmalar fiyat, kalite, vb. konularda tam bilgiye sahip olmalı, </a:t>
            </a:r>
            <a:r>
              <a:rPr lang="tr-TR" dirty="0" err="1" smtClean="0"/>
              <a:t>Mobilite</a:t>
            </a:r>
            <a:r>
              <a:rPr lang="tr-TR" smtClean="0"/>
              <a:t> Koşulu: Firmalar piyasaya serbestçe girebilmeli ve çıkabilmelidir. </a:t>
            </a:r>
            <a:endParaRPr lang="tr-TR"/>
          </a:p>
        </p:txBody>
      </p:sp>
    </p:spTree>
    <p:extLst>
      <p:ext uri="{BB962C8B-B14F-4D97-AF65-F5344CB8AC3E}">
        <p14:creationId xmlns:p14="http://schemas.microsoft.com/office/powerpoint/2010/main" val="132237383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77500" lnSpcReduction="20000"/>
          </a:bodyPr>
          <a:lstStyle/>
          <a:p>
            <a:r>
              <a:rPr lang="tr-TR" dirty="0" smtClean="0"/>
              <a:t>Firmalar sahip oldukları üretim faktörlerini, kendi üretim süreçlerine dahil ettiklerinde bunları kiraya vermek ya da satmaktan dolayı, elde edecekleri gelirden vazgeçmiş olurlar. Kısacası bir fırsat maliyeti yüklenirler. İşte bu maliyetler firma için örtük (zımni ya da görünmeyen) maliyetlerdir. Aynı bilgisayar şirketinde şirket sahibinin kendi emeğini ve sermayesini üretim sürecine dahil ettiğini düşünelim. Şirket sahibi kendi emeğine ve sermayesine ödeme yapmaz. Ancak bu üretim faktörlerini kiraya vermediği veya satmadığı için bir fırsat maliyeti yüklenir. Çünkü bilgisayar eğitimi almış olan firma sahibi başka bir firmada çalışsaydı bu emeği karşılığında gelir elde edecekti. Ekonomistler maliyet hesaplarına bu örtük (zımni görünmeyen) maliyeti de dahil ederler. </a:t>
            </a:r>
            <a:endParaRPr lang="tr-TR" dirty="0"/>
          </a:p>
        </p:txBody>
      </p:sp>
    </p:spTree>
    <p:extLst>
      <p:ext uri="{BB962C8B-B14F-4D97-AF65-F5344CB8AC3E}">
        <p14:creationId xmlns:p14="http://schemas.microsoft.com/office/powerpoint/2010/main" val="38853926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lnSpcReduction="10000"/>
          </a:bodyPr>
          <a:lstStyle/>
          <a:p>
            <a:r>
              <a:rPr lang="tr-TR" dirty="0" smtClean="0"/>
              <a:t>Örtük (zımni - görünmeyen) maliyetler, gerçekte ödeme </a:t>
            </a:r>
            <a:r>
              <a:rPr lang="tr-TR" dirty="0" err="1" smtClean="0"/>
              <a:t>yapılayan</a:t>
            </a:r>
            <a:r>
              <a:rPr lang="tr-TR" dirty="0" smtClean="0"/>
              <a:t>, ancak bir alternatiften vazgeçilmesi nedeniyle oluşan maliyettir. Örtük maliyetler muhasebeleştirilmeyen maliyetlerdir. Ekonomik Kar Ekonomistler karı ölçerken açık ve örtük maliyetleri kullanırlar. Oysa muhasebeciler örtük maliyetleri dikkate almazlar. Muhasebe karı = (Toplam Hasılat) – (Açık maliyetlerdir.) Ekonomik kar = Toplam Hasılat – (Kullanılan tüm girdilerin toplam fırsat maliyetidir)</a:t>
            </a:r>
            <a:endParaRPr lang="tr-TR" dirty="0"/>
          </a:p>
        </p:txBody>
      </p:sp>
    </p:spTree>
    <p:extLst>
      <p:ext uri="{BB962C8B-B14F-4D97-AF65-F5344CB8AC3E}">
        <p14:creationId xmlns:p14="http://schemas.microsoft.com/office/powerpoint/2010/main" val="188481760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85000" lnSpcReduction="20000"/>
          </a:bodyPr>
          <a:lstStyle/>
          <a:p>
            <a:r>
              <a:rPr lang="tr-TR" dirty="0" smtClean="0"/>
              <a:t>Ekonomik kar = Toplam Hasılat – (Açık + Örtük Maliyetler) Ekonomik kar, elde edilen toplam hasılatın toplam fırsat maliyetini aşan kısmıdır. Toplam hasılat, toplam fırsat maliyetine eşit olduğunda firma piyasada faaliyette bulunacaktır. Kısacası, toplam hasılat, toplam fırsat maliyete eşit olduğunda ekonomik kar sıfır olmasına karşın firma üretime devam edecektir. Kısa Dönem Üretim Maliyetleri Kısa dönem üretim maliyetinden söz edildiğinde fiziksel olarak makine ve teçhizatın arttırılmasının söz konusu olamayacağı bir dönemdir. Kısa dönem maliyetlerini kısa dönem toplam maliyetler, kısa dönem ortalama maliyetler ve kısa dönem marjinal maliyet olarak 3’e ayırabiliriz:</a:t>
            </a:r>
            <a:endParaRPr lang="tr-TR" dirty="0"/>
          </a:p>
        </p:txBody>
      </p:sp>
    </p:spTree>
    <p:extLst>
      <p:ext uri="{BB962C8B-B14F-4D97-AF65-F5344CB8AC3E}">
        <p14:creationId xmlns:p14="http://schemas.microsoft.com/office/powerpoint/2010/main" val="411412580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Kısa Dönem Toplam Maliyetler Kısa dönemde toplam maliyetler; toplam sabit maliyet ve toplam değişken maliyetlerden oluşmaktadır. Üretim miktarı sıfır olsa bile firmanın katlanmak zorunda olduğu maliyetlere sabit maliyetler denir.</a:t>
            </a:r>
            <a:endParaRPr lang="tr-TR" dirty="0"/>
          </a:p>
        </p:txBody>
      </p:sp>
    </p:spTree>
    <p:extLst>
      <p:ext uri="{BB962C8B-B14F-4D97-AF65-F5344CB8AC3E}">
        <p14:creationId xmlns:p14="http://schemas.microsoft.com/office/powerpoint/2010/main" val="386742815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Sabit maliyetler üretim hacminden bağımsız oldukları için miktar eksenine paralel bir doğrudur. Üretim miktarı ne olursa olsun toplam sabit maliyet AB aralığı kadardır. Kısa dönemde üretim miktarına bağlı olarak değişen maliyetlere toplam değişken maliyetler denir. </a:t>
            </a:r>
            <a:endParaRPr lang="tr-TR" dirty="0"/>
          </a:p>
        </p:txBody>
      </p:sp>
    </p:spTree>
    <p:extLst>
      <p:ext uri="{BB962C8B-B14F-4D97-AF65-F5344CB8AC3E}">
        <p14:creationId xmlns:p14="http://schemas.microsoft.com/office/powerpoint/2010/main" val="232741974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Toplam değişken maliyet eğrisi orijinden başlayarak önce azalan oranda ve belli bir noktadan sonra (A) artan oranda yükselen pozitif eğimli bir eğridir. Üretim miktarı arttıkça değişken maliyetler artar. Kısa dönemde belli bir miktar ürünün toplam maliyeti toplam sabit maliyetle toplam değişken maliyetin toplamına eşittir. </a:t>
            </a:r>
            <a:endParaRPr lang="tr-TR" dirty="0"/>
          </a:p>
        </p:txBody>
      </p:sp>
    </p:spTree>
    <p:extLst>
      <p:ext uri="{BB962C8B-B14F-4D97-AF65-F5344CB8AC3E}">
        <p14:creationId xmlns:p14="http://schemas.microsoft.com/office/powerpoint/2010/main" val="304507363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Kısa Dönem Ortalama Maliyetler Kısa dönemde ortalama toplam maliyetler, toplam maliyet gibi ortalama sabit maliyetle, ortalama değişken maliyetlerin toplamından oluşmaktadır. Ortalama toplam maliyet, belli bir ürün miktarının toplam maliyetinin ürün miktarına bölünmesiyle bulunur</a:t>
            </a:r>
            <a:endParaRPr lang="tr-TR" dirty="0"/>
          </a:p>
        </p:txBody>
      </p:sp>
    </p:spTree>
    <p:extLst>
      <p:ext uri="{BB962C8B-B14F-4D97-AF65-F5344CB8AC3E}">
        <p14:creationId xmlns:p14="http://schemas.microsoft.com/office/powerpoint/2010/main" val="371912354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lnSpcReduction="10000"/>
          </a:bodyPr>
          <a:lstStyle/>
          <a:p>
            <a:r>
              <a:rPr lang="tr-TR" dirty="0" smtClean="0"/>
              <a:t>Uzun Dönem Maliyetler Uzun dönemde tüm üretim faktörleri değişmektedir. Buna bağlı olarak tüm maliyetlerin de değişmesi söz konusudur. Uzun dönemde üreticiler üretim kapasitelerini arttırabilirler. Uzun dönemde her şey değişkendir. Uzun dönemde sabit maliyet kavramı yoktur. Dolayısıyla sabit ve değişken ayrımı yapılmaz. Belli bir üretim düzeyinin uzun dönem ortalama maliyeti (UOM), uzun dönem toplam maliyetin üretim miktarına bölünmesiyle bulunur. </a:t>
            </a:r>
            <a:endParaRPr lang="tr-TR" dirty="0"/>
          </a:p>
        </p:txBody>
      </p:sp>
    </p:spTree>
    <p:extLst>
      <p:ext uri="{BB962C8B-B14F-4D97-AF65-F5344CB8AC3E}">
        <p14:creationId xmlns:p14="http://schemas.microsoft.com/office/powerpoint/2010/main" val="2129612151"/>
      </p:ext>
    </p:extLst>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TotalTime>
  <Words>669</Words>
  <Application>Microsoft Office PowerPoint</Application>
  <PresentationFormat>Ekran Gösterisi (4:3)</PresentationFormat>
  <Paragraphs>11</Paragraphs>
  <Slides>11</Slides>
  <Notes>0</Notes>
  <HiddenSlides>0</HiddenSlides>
  <MMClips>0</MMClips>
  <ScaleCrop>false</ScaleCrop>
  <HeadingPairs>
    <vt:vector size="6" baseType="variant">
      <vt:variant>
        <vt:lpstr>Kullanılan Yazı Tipleri</vt:lpstr>
      </vt:variant>
      <vt:variant>
        <vt:i4>2</vt:i4>
      </vt:variant>
      <vt:variant>
        <vt:lpstr>Tema</vt:lpstr>
      </vt:variant>
      <vt:variant>
        <vt:i4>1</vt:i4>
      </vt:variant>
      <vt:variant>
        <vt:lpstr>Slayt Başlıkları</vt:lpstr>
      </vt:variant>
      <vt:variant>
        <vt:i4>11</vt:i4>
      </vt:variant>
    </vt:vector>
  </HeadingPairs>
  <TitlesOfParts>
    <vt:vector size="14" baseType="lpstr">
      <vt:lpstr>Arial</vt:lpstr>
      <vt:lpstr>Calibri</vt:lpstr>
      <vt:lpstr>Ofis Teması</vt:lpstr>
      <vt:lpstr>TURİZM EKONOMİSİ</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TURİZM EKONOMİSİ</dc:title>
  <dc:creator>EDA</dc:creator>
  <cp:lastModifiedBy>Sinan</cp:lastModifiedBy>
  <cp:revision>3</cp:revision>
  <dcterms:created xsi:type="dcterms:W3CDTF">2020-10-14T07:55:19Z</dcterms:created>
  <dcterms:modified xsi:type="dcterms:W3CDTF">2020-11-08T15:37:26Z</dcterms:modified>
</cp:coreProperties>
</file>