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7" d="100"/>
          <a:sy n="107" d="100"/>
        </p:scale>
        <p:origin x="-84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BD870-7DBB-DA42-8CCE-6AB9E1174CD4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158FA-5293-3249-800C-07498782E4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475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BD870-7DBB-DA42-8CCE-6AB9E1174CD4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158FA-5293-3249-800C-07498782E4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406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BD870-7DBB-DA42-8CCE-6AB9E1174CD4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158FA-5293-3249-800C-07498782E4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833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BD870-7DBB-DA42-8CCE-6AB9E1174CD4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158FA-5293-3249-800C-07498782E4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16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BD870-7DBB-DA42-8CCE-6AB9E1174CD4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158FA-5293-3249-800C-07498782E4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425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BD870-7DBB-DA42-8CCE-6AB9E1174CD4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158FA-5293-3249-800C-07498782E4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930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BD870-7DBB-DA42-8CCE-6AB9E1174CD4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158FA-5293-3249-800C-07498782E4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61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BD870-7DBB-DA42-8CCE-6AB9E1174CD4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158FA-5293-3249-800C-07498782E4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495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BD870-7DBB-DA42-8CCE-6AB9E1174CD4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158FA-5293-3249-800C-07498782E4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110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BD870-7DBB-DA42-8CCE-6AB9E1174CD4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158FA-5293-3249-800C-07498782E4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126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BD870-7DBB-DA42-8CCE-6AB9E1174CD4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158FA-5293-3249-800C-07498782E4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074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5BD870-7DBB-DA42-8CCE-6AB9E1174CD4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3158FA-5293-3249-800C-07498782E4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474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Role of the Turks in Islamic History</a:t>
            </a:r>
            <a:r>
              <a:rPr lang="en-US" dirty="0" smtClean="0">
                <a:effectLst/>
              </a:rPr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9837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3402"/>
            <a:ext cx="8229600" cy="43092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Role of the Turks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058" y="544331"/>
            <a:ext cx="8912954" cy="6135061"/>
          </a:xfrm>
        </p:spPr>
        <p:txBody>
          <a:bodyPr>
            <a:noAutofit/>
          </a:bodyPr>
          <a:lstStyle/>
          <a:p>
            <a:r>
              <a:rPr lang="en-US" sz="1700" i="1" dirty="0" smtClean="0"/>
              <a:t>In the 10</a:t>
            </a:r>
            <a:r>
              <a:rPr lang="en-US" sz="1700" i="1" baseline="30000" dirty="0" smtClean="0"/>
              <a:t>th</a:t>
            </a:r>
            <a:r>
              <a:rPr lang="en-US" sz="1700" i="1" dirty="0" smtClean="0"/>
              <a:t> century, the Turks provided the primal energy to renew Islamic civilization and supplied the men and women of action who propelled it for over a thousand years. </a:t>
            </a:r>
          </a:p>
          <a:p>
            <a:pPr lvl="0"/>
            <a:r>
              <a:rPr lang="en-US" sz="1700" i="1" dirty="0" smtClean="0"/>
              <a:t>The Turks tower over the last thousand years as the dominating force in Islamic history</a:t>
            </a:r>
          </a:p>
          <a:p>
            <a:pPr lvl="0"/>
            <a:r>
              <a:rPr lang="en-US" sz="1700" i="1" dirty="0" smtClean="0"/>
              <a:t>substituted </a:t>
            </a:r>
            <a:r>
              <a:rPr lang="en-US" sz="1700" i="1" dirty="0"/>
              <a:t>the Sultanate for the Caliphate as the effective temporal power in Islam (10</a:t>
            </a:r>
            <a:r>
              <a:rPr lang="en-US" sz="1700" i="1" baseline="30000" dirty="0"/>
              <a:t>th</a:t>
            </a:r>
            <a:r>
              <a:rPr lang="en-US" sz="1700" i="1" dirty="0"/>
              <a:t> century). </a:t>
            </a:r>
            <a:endParaRPr lang="en-US" sz="1700" dirty="0"/>
          </a:p>
          <a:p>
            <a:pPr lvl="0"/>
            <a:r>
              <a:rPr lang="en-US" sz="1700" i="1" dirty="0" smtClean="0"/>
              <a:t>defended </a:t>
            </a:r>
            <a:r>
              <a:rPr lang="en-US" sz="1700" i="1" dirty="0"/>
              <a:t>the Abbasid orthodoxy against the </a:t>
            </a:r>
            <a:r>
              <a:rPr lang="en-US" sz="1700" i="1" dirty="0" smtClean="0"/>
              <a:t>Fatimid </a:t>
            </a:r>
            <a:r>
              <a:rPr lang="en-US" sz="1700" i="1" dirty="0"/>
              <a:t>challenge (11</a:t>
            </a:r>
            <a:r>
              <a:rPr lang="en-US" sz="1700" i="1" baseline="30000" dirty="0"/>
              <a:t>th</a:t>
            </a:r>
            <a:r>
              <a:rPr lang="en-US" sz="1700" i="1" dirty="0"/>
              <a:t> century). </a:t>
            </a:r>
            <a:endParaRPr lang="en-US" sz="1700" dirty="0"/>
          </a:p>
          <a:p>
            <a:pPr lvl="0"/>
            <a:r>
              <a:rPr lang="en-US" sz="1700" i="1" dirty="0" smtClean="0"/>
              <a:t>provided </a:t>
            </a:r>
            <a:r>
              <a:rPr lang="en-US" sz="1700" i="1" dirty="0"/>
              <a:t>the shield against the Crusaders (12</a:t>
            </a:r>
            <a:r>
              <a:rPr lang="en-US" sz="1700" i="1" baseline="30000" dirty="0"/>
              <a:t>th</a:t>
            </a:r>
            <a:r>
              <a:rPr lang="en-US" sz="1700" i="1" dirty="0"/>
              <a:t> and 13</a:t>
            </a:r>
            <a:r>
              <a:rPr lang="en-US" sz="1700" i="1" baseline="30000" dirty="0"/>
              <a:t>th</a:t>
            </a:r>
            <a:r>
              <a:rPr lang="en-US" sz="1700" i="1" dirty="0"/>
              <a:t> centuries). </a:t>
            </a:r>
            <a:endParaRPr lang="en-US" sz="1700" dirty="0"/>
          </a:p>
          <a:p>
            <a:pPr lvl="0"/>
            <a:r>
              <a:rPr lang="en-US" sz="1700" i="1" dirty="0" smtClean="0"/>
              <a:t>stopped </a:t>
            </a:r>
            <a:r>
              <a:rPr lang="en-US" sz="1700" i="1" dirty="0"/>
              <a:t>the Mongols at the gates of Jerusalem (13</a:t>
            </a:r>
            <a:r>
              <a:rPr lang="en-US" sz="1700" i="1" baseline="30000" dirty="0"/>
              <a:t>th</a:t>
            </a:r>
            <a:r>
              <a:rPr lang="en-US" sz="1700" i="1" dirty="0"/>
              <a:t> century).</a:t>
            </a:r>
            <a:endParaRPr lang="en-US" sz="1700" dirty="0"/>
          </a:p>
          <a:p>
            <a:pPr lvl="0"/>
            <a:r>
              <a:rPr lang="en-US" sz="1700" i="1" dirty="0" smtClean="0"/>
              <a:t>opened </a:t>
            </a:r>
            <a:r>
              <a:rPr lang="en-US" sz="1700" i="1" dirty="0"/>
              <a:t>up Anatolia and Eastern Europe to Islamic penetration (11</a:t>
            </a:r>
            <a:r>
              <a:rPr lang="en-US" sz="1700" i="1" baseline="30000" dirty="0"/>
              <a:t>th</a:t>
            </a:r>
            <a:r>
              <a:rPr lang="en-US" sz="1700" i="1" dirty="0"/>
              <a:t> through 14</a:t>
            </a:r>
            <a:r>
              <a:rPr lang="en-US" sz="1700" i="1" baseline="30000" dirty="0"/>
              <a:t>th</a:t>
            </a:r>
            <a:r>
              <a:rPr lang="en-US" sz="1700" i="1" dirty="0"/>
              <a:t> centuries) </a:t>
            </a:r>
            <a:endParaRPr lang="en-US" sz="1700" dirty="0"/>
          </a:p>
          <a:p>
            <a:pPr lvl="0"/>
            <a:r>
              <a:rPr lang="en-US" sz="1700" i="1" dirty="0" smtClean="0"/>
              <a:t>provided </a:t>
            </a:r>
            <a:r>
              <a:rPr lang="en-US" sz="1700" i="1" dirty="0"/>
              <a:t>Islamic history with women sovereigns (13</a:t>
            </a:r>
            <a:r>
              <a:rPr lang="en-US" sz="1700" i="1" baseline="30000" dirty="0"/>
              <a:t>th</a:t>
            </a:r>
            <a:r>
              <a:rPr lang="en-US" sz="1700" i="1" dirty="0"/>
              <a:t> century).</a:t>
            </a:r>
            <a:endParaRPr lang="en-US" sz="1700" dirty="0"/>
          </a:p>
          <a:p>
            <a:pPr lvl="0"/>
            <a:r>
              <a:rPr lang="en-US" sz="1700" i="1" dirty="0" smtClean="0"/>
              <a:t>won </a:t>
            </a:r>
            <a:r>
              <a:rPr lang="en-US" sz="1700" i="1" dirty="0"/>
              <a:t>back West Asia from the Tatars after the devastations of </a:t>
            </a:r>
            <a:r>
              <a:rPr lang="en-US" sz="1700" i="1" dirty="0" err="1"/>
              <a:t>Timurlane</a:t>
            </a:r>
            <a:r>
              <a:rPr lang="en-US" sz="1700" i="1" dirty="0"/>
              <a:t> (15</a:t>
            </a:r>
            <a:r>
              <a:rPr lang="en-US" sz="1700" i="1" baseline="30000" dirty="0"/>
              <a:t>th </a:t>
            </a:r>
            <a:r>
              <a:rPr lang="en-US" sz="1700" i="1" dirty="0"/>
              <a:t>century), captured the Byzantine capital of Constantinople in 1453 and advanced into Central Europe with a siege of Vienna in 1526 and again in 1683. </a:t>
            </a:r>
            <a:endParaRPr lang="en-US" sz="1700" dirty="0"/>
          </a:p>
          <a:p>
            <a:pPr lvl="0"/>
            <a:r>
              <a:rPr lang="en-US" sz="1700" i="1" dirty="0" smtClean="0"/>
              <a:t>militarily </a:t>
            </a:r>
            <a:r>
              <a:rPr lang="en-US" sz="1700" i="1" dirty="0"/>
              <a:t>dominated Eurasia for more than five hundred years,</a:t>
            </a:r>
            <a:endParaRPr lang="en-US" sz="1700" dirty="0"/>
          </a:p>
          <a:p>
            <a:pPr lvl="0"/>
            <a:r>
              <a:rPr lang="en-US" sz="1700" i="1" dirty="0" smtClean="0"/>
              <a:t>defended </a:t>
            </a:r>
            <a:r>
              <a:rPr lang="en-US" sz="1700" i="1" dirty="0"/>
              <a:t>the Muslims of North Africa against the Spaniards (16</a:t>
            </a:r>
            <a:r>
              <a:rPr lang="en-US" sz="1700" i="1" baseline="30000" dirty="0"/>
              <a:t>th</a:t>
            </a:r>
            <a:r>
              <a:rPr lang="en-US" sz="1700" i="1" dirty="0"/>
              <a:t> century) and contained the Portuguese in the Indian Ocean (16</a:t>
            </a:r>
            <a:r>
              <a:rPr lang="en-US" sz="1700" i="1" baseline="30000" dirty="0"/>
              <a:t>th</a:t>
            </a:r>
            <a:r>
              <a:rPr lang="en-US" sz="1700" i="1" dirty="0"/>
              <a:t> century). </a:t>
            </a:r>
            <a:endParaRPr lang="en-US" sz="1700" dirty="0"/>
          </a:p>
          <a:p>
            <a:pPr lvl="0"/>
            <a:r>
              <a:rPr lang="en-US" sz="1700" i="1" dirty="0" smtClean="0"/>
              <a:t>made </a:t>
            </a:r>
            <a:r>
              <a:rPr lang="en-US" sz="1700" i="1" dirty="0"/>
              <a:t>the term ghazi a respectable term in the languages spoken by Muslims. </a:t>
            </a:r>
            <a:endParaRPr lang="en-US" sz="1700" dirty="0"/>
          </a:p>
          <a:p>
            <a:pPr lvl="0"/>
            <a:r>
              <a:rPr lang="en-US" sz="1700" i="1" dirty="0" smtClean="0"/>
              <a:t>gave </a:t>
            </a:r>
            <a:r>
              <a:rPr lang="en-US" sz="1700" i="1" dirty="0"/>
              <a:t>the world a distinct architectural style with its sleek minarets, produced master-builders like </a:t>
            </a:r>
            <a:r>
              <a:rPr lang="en-US" sz="1700" i="1" dirty="0" err="1"/>
              <a:t>Sinan</a:t>
            </a:r>
            <a:r>
              <a:rPr lang="en-US" sz="1700" i="1" dirty="0"/>
              <a:t>, </a:t>
            </a:r>
            <a:endParaRPr lang="en-US" sz="1700" dirty="0"/>
          </a:p>
          <a:p>
            <a:pPr lvl="0"/>
            <a:r>
              <a:rPr lang="en-US" sz="1700" i="1" dirty="0" smtClean="0"/>
              <a:t>reinforced </a:t>
            </a:r>
            <a:r>
              <a:rPr lang="en-US" sz="1700" i="1" dirty="0"/>
              <a:t>the pre-eminence of </a:t>
            </a:r>
            <a:r>
              <a:rPr lang="en-US" sz="1700" i="1" dirty="0" err="1"/>
              <a:t>tasawwuf</a:t>
            </a:r>
            <a:r>
              <a:rPr lang="en-US" sz="1700" i="1" dirty="0"/>
              <a:t> in the Islamic body politic</a:t>
            </a:r>
            <a:endParaRPr lang="en-US" sz="1700" dirty="0"/>
          </a:p>
          <a:p>
            <a:r>
              <a:rPr lang="en-US" sz="1700" i="1" dirty="0" smtClean="0"/>
              <a:t>reigned </a:t>
            </a:r>
            <a:r>
              <a:rPr lang="en-US" sz="1700" i="1" dirty="0"/>
              <a:t>over the longest lasting dynasty the world has even known (the Ottomans).</a:t>
            </a:r>
            <a:r>
              <a:rPr lang="en-US" sz="1700" dirty="0" smtClean="0">
                <a:effectLst/>
              </a:rPr>
              <a:t> </a:t>
            </a: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39666837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73</Words>
  <Application>Microsoft Office PowerPoint</Application>
  <PresentationFormat>Ekran Gösterisi (4:3)</PresentationFormat>
  <Paragraphs>17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3" baseType="lpstr">
      <vt:lpstr>Office Theme</vt:lpstr>
      <vt:lpstr>Role of the Turks in Islamic History </vt:lpstr>
      <vt:lpstr>Role of the Turks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Role of the Turks in Islamic History</dc:title>
  <dc:creator>Seyfettin Ersahin</dc:creator>
  <cp:lastModifiedBy>user</cp:lastModifiedBy>
  <cp:revision>3</cp:revision>
  <dcterms:created xsi:type="dcterms:W3CDTF">2015-12-21T23:14:26Z</dcterms:created>
  <dcterms:modified xsi:type="dcterms:W3CDTF">2015-12-22T08:09:36Z</dcterms:modified>
</cp:coreProperties>
</file>