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42" d="100"/>
          <a:sy n="42" d="100"/>
        </p:scale>
        <p:origin x="65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8.02.2018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0093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8.02.2018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1465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8.02.2018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5135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8.02.2018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383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8.02.2018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5110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8.02.2018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5810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8.02.2018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307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8.02.2018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844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8.02.2018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428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8.02.2018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4674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8.02.2018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7608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7D446-8B88-40BD-B421-05F8AB251CC4}" type="datetimeFigureOut">
              <a:rPr lang="tr-TR" smtClean="0"/>
              <a:t>8.02.2018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5995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JEM 361 ÖZEL MİNERALOJİ</a:t>
            </a:r>
            <a:endParaRPr lang="tr-TR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73724"/>
            <a:ext cx="9144000" cy="1655762"/>
          </a:xfrm>
        </p:spPr>
        <p:txBody>
          <a:bodyPr/>
          <a:lstStyle/>
          <a:p>
            <a:endParaRPr lang="tr-T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3440" y="789486"/>
            <a:ext cx="1440000" cy="1440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8000" y="681605"/>
            <a:ext cx="1440000" cy="14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26539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tr-TR" dirty="0"/>
              <a:t>Sanayide </a:t>
            </a:r>
            <a:r>
              <a:rPr lang="tr-TR" dirty="0" smtClean="0"/>
              <a:t>Katkı </a:t>
            </a:r>
            <a:r>
              <a:rPr lang="tr-TR" dirty="0"/>
              <a:t>Ürünü Olarak Kullanılan Mineraller</a:t>
            </a:r>
            <a:endParaRPr lang="tr-TR" dirty="0"/>
          </a:p>
        </p:txBody>
      </p:sp>
      <p:pic>
        <p:nvPicPr>
          <p:cNvPr id="1026" name="Picture 2" descr="İlgili resim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42" t="11101" r="15502" b="18137"/>
          <a:stretch/>
        </p:blipFill>
        <p:spPr bwMode="auto">
          <a:xfrm>
            <a:off x="3901440" y="2697479"/>
            <a:ext cx="4069080" cy="31699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8227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Volkan</a:t>
            </a:r>
            <a:r>
              <a:rPr lang="en-US" dirty="0" smtClean="0"/>
              <a:t> </a:t>
            </a:r>
            <a:r>
              <a:rPr lang="en-US" dirty="0" err="1" smtClean="0"/>
              <a:t>Camı</a:t>
            </a:r>
            <a:r>
              <a:rPr lang="en-US" dirty="0" smtClean="0"/>
              <a:t>, </a:t>
            </a:r>
          </a:p>
          <a:p>
            <a:r>
              <a:rPr lang="tr-TR" dirty="0" smtClean="0"/>
              <a:t> </a:t>
            </a:r>
            <a:r>
              <a:rPr lang="en-US" dirty="0" err="1" smtClean="0"/>
              <a:t>Apatit</a:t>
            </a:r>
            <a:r>
              <a:rPr lang="en-US" dirty="0" smtClean="0"/>
              <a:t>, </a:t>
            </a:r>
          </a:p>
          <a:p>
            <a:r>
              <a:rPr lang="en-US" dirty="0" err="1" smtClean="0"/>
              <a:t>Jips</a:t>
            </a:r>
            <a:r>
              <a:rPr lang="en-US" dirty="0" smtClean="0"/>
              <a:t>, </a:t>
            </a:r>
          </a:p>
          <a:p>
            <a:r>
              <a:rPr lang="en-US" dirty="0" err="1" smtClean="0"/>
              <a:t>Anhidirt</a:t>
            </a:r>
            <a:r>
              <a:rPr lang="en-US" dirty="0" smtClean="0"/>
              <a:t>, </a:t>
            </a:r>
          </a:p>
          <a:p>
            <a:r>
              <a:rPr lang="en-US" dirty="0" err="1" smtClean="0"/>
              <a:t>Kalsedon</a:t>
            </a:r>
            <a:endParaRPr lang="en-US" dirty="0" smtClean="0"/>
          </a:p>
          <a:p>
            <a:r>
              <a:rPr lang="en-US" dirty="0" err="1" smtClean="0"/>
              <a:t>Kuvars</a:t>
            </a:r>
            <a:endParaRPr lang="en-US" dirty="0" smtClean="0"/>
          </a:p>
          <a:p>
            <a:r>
              <a:rPr lang="en-US" dirty="0" err="1" smtClean="0"/>
              <a:t>Feldispat</a:t>
            </a:r>
            <a:endParaRPr lang="en-US" dirty="0" smtClean="0"/>
          </a:p>
          <a:p>
            <a:r>
              <a:rPr lang="en-US" dirty="0" err="1" smtClean="0"/>
              <a:t>Kil</a:t>
            </a:r>
            <a:r>
              <a:rPr lang="en-US" dirty="0" smtClean="0"/>
              <a:t> (</a:t>
            </a:r>
            <a:r>
              <a:rPr lang="en-US" dirty="0" err="1" smtClean="0"/>
              <a:t>Kaolen</a:t>
            </a:r>
            <a:r>
              <a:rPr lang="en-US" dirty="0" smtClean="0"/>
              <a:t>, </a:t>
            </a:r>
            <a:r>
              <a:rPr lang="en-US" dirty="0" err="1" smtClean="0"/>
              <a:t>İllit</a:t>
            </a:r>
            <a:r>
              <a:rPr lang="en-US" dirty="0" smtClean="0"/>
              <a:t>, </a:t>
            </a:r>
            <a:r>
              <a:rPr lang="en-US" dirty="0" err="1" smtClean="0"/>
              <a:t>Montmorillonit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Vermikulit</a:t>
            </a:r>
            <a:r>
              <a:rPr lang="en-US" dirty="0" smtClean="0"/>
              <a:t>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699360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33</Words>
  <Application>Microsoft Office PowerPoint</Application>
  <PresentationFormat>Widescreen</PresentationFormat>
  <Paragraphs>10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JEM 361 ÖZEL MİNERALOJİ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Yusuf Kagan KADIOGLU</dc:creator>
  <cp:lastModifiedBy>Yusuf Kagan KADIOGLU</cp:lastModifiedBy>
  <cp:revision>8</cp:revision>
  <dcterms:created xsi:type="dcterms:W3CDTF">2018-02-08T13:34:19Z</dcterms:created>
  <dcterms:modified xsi:type="dcterms:W3CDTF">2018-02-08T14:58:53Z</dcterms:modified>
</cp:coreProperties>
</file>