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42" d="100"/>
          <a:sy n="42" d="100"/>
        </p:scale>
        <p:origin x="6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8.02.2018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361 ÖZEL MİNERALOJİ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Sanayide </a:t>
            </a:r>
            <a:r>
              <a:rPr lang="tr-TR" dirty="0" smtClean="0"/>
              <a:t>Katkı </a:t>
            </a:r>
            <a:r>
              <a:rPr lang="tr-TR" dirty="0"/>
              <a:t>Ürünü Olarak Kullanılan Mineraller</a:t>
            </a:r>
            <a:endParaRPr lang="tr-TR" dirty="0"/>
          </a:p>
        </p:txBody>
      </p:sp>
      <p:pic>
        <p:nvPicPr>
          <p:cNvPr id="1026" name="Picture 2" descr="İlgili resim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2" t="11101" r="15502" b="18137"/>
          <a:stretch/>
        </p:blipFill>
        <p:spPr bwMode="auto">
          <a:xfrm>
            <a:off x="3901440" y="2697479"/>
            <a:ext cx="4069080" cy="316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Volkan</a:t>
            </a:r>
            <a:r>
              <a:rPr lang="en-US" dirty="0" smtClean="0"/>
              <a:t> </a:t>
            </a:r>
            <a:r>
              <a:rPr lang="en-US" dirty="0" err="1" smtClean="0"/>
              <a:t>Camı</a:t>
            </a:r>
            <a:r>
              <a:rPr lang="en-US" dirty="0" smtClean="0"/>
              <a:t>, </a:t>
            </a:r>
          </a:p>
          <a:p>
            <a:r>
              <a:rPr lang="tr-TR" dirty="0" smtClean="0"/>
              <a:t> </a:t>
            </a:r>
            <a:r>
              <a:rPr lang="en-US" dirty="0" err="1" smtClean="0"/>
              <a:t>Apatit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Jips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Anhidirt</a:t>
            </a:r>
            <a:r>
              <a:rPr lang="en-US" dirty="0" smtClean="0"/>
              <a:t>, </a:t>
            </a:r>
          </a:p>
          <a:p>
            <a:r>
              <a:rPr lang="en-US" dirty="0" err="1" smtClean="0"/>
              <a:t>Kalsedon</a:t>
            </a:r>
            <a:endParaRPr lang="en-US" dirty="0" smtClean="0"/>
          </a:p>
          <a:p>
            <a:r>
              <a:rPr lang="en-US" dirty="0" err="1" smtClean="0"/>
              <a:t>Kuvars</a:t>
            </a:r>
            <a:endParaRPr lang="en-US" dirty="0" smtClean="0"/>
          </a:p>
          <a:p>
            <a:r>
              <a:rPr lang="en-US" dirty="0" err="1" smtClean="0"/>
              <a:t>Feldispat</a:t>
            </a:r>
            <a:endParaRPr lang="en-US" dirty="0" smtClean="0"/>
          </a:p>
          <a:p>
            <a:r>
              <a:rPr lang="en-US" dirty="0" err="1" smtClean="0"/>
              <a:t>Kil</a:t>
            </a:r>
            <a:r>
              <a:rPr lang="en-US" dirty="0" smtClean="0"/>
              <a:t> (</a:t>
            </a:r>
            <a:r>
              <a:rPr lang="en-US" dirty="0" err="1" smtClean="0"/>
              <a:t>Kaolen</a:t>
            </a:r>
            <a:r>
              <a:rPr lang="en-US" dirty="0" smtClean="0"/>
              <a:t>, </a:t>
            </a:r>
            <a:r>
              <a:rPr lang="en-US" dirty="0" err="1" smtClean="0"/>
              <a:t>İllit</a:t>
            </a:r>
            <a:r>
              <a:rPr lang="en-US" dirty="0" smtClean="0"/>
              <a:t>, </a:t>
            </a:r>
            <a:r>
              <a:rPr lang="en-US" dirty="0" err="1" smtClean="0"/>
              <a:t>Montmorillonit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Vermikulit</a:t>
            </a:r>
            <a:r>
              <a:rPr lang="en-US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JEM 361 ÖZEL MİNERALOJİ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8</cp:revision>
  <dcterms:created xsi:type="dcterms:W3CDTF">2018-02-08T13:34:19Z</dcterms:created>
  <dcterms:modified xsi:type="dcterms:W3CDTF">2018-02-08T14:58:53Z</dcterms:modified>
</cp:coreProperties>
</file>