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57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065" autoAdjust="0"/>
  </p:normalViewPr>
  <p:slideViewPr>
    <p:cSldViewPr snapToGrid="0">
      <p:cViewPr varScale="1">
        <p:scale>
          <a:sx n="40" d="100"/>
          <a:sy n="40" d="100"/>
        </p:scale>
        <p:origin x="189" y="35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0C2B0-461A-47FC-BAA0-604D474E1F64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92528-36DE-4995-A052-6CFD00B0F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5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92528-36DE-4995-A052-6CFD00B0F7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288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D7A9A8-E2C0-45B6-AB84-79CF86F9E0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E2BECB2-F3CF-46EB-BE92-D840758CE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13DBCF-06DE-4CDA-B702-D97ED3CB4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4EAD64-57E6-41FB-BD2E-669AF3BE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BDDE30-64B9-4993-A090-F3FA35A1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55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88AFC9-928F-4F4A-9749-D152BF08C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82BFD45-ED78-495C-A216-2D4E57402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C54809-52AE-404F-9CB9-9416FC003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CC2ADB-2534-4BED-B335-B349695AD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73F1CB-AD96-40E6-8FFB-5D9BFE0D1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07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9118983-AFA8-40CB-9C42-2CF1DE92E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D591ABA-A9A8-46AD-994C-DF33FE915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AF5EC3-88E7-4CB8-B3CD-DDB191768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DB08BA7-88B8-41A3-AD51-BAE26ECB6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09EC86-58E8-4C3F-9995-542C63B65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41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15E9B2-DE98-4B32-843F-0E009BCF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76A812-132E-4CD0-98D3-708B20A5A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5F4B9C-9299-4A68-AD2F-4E5A4075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A40BED-C650-488D-BB6C-018A176A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67B7A0-CDCE-4150-A67B-32D50317C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56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2685B3-252E-4F2A-BE42-B713D32CB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90D6B7-4B17-4E31-A4A9-3E2517051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FA69CD-E8AC-42F9-AEF5-13DD7A617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AEB2CE8-6D6F-4B62-9315-5185F8D1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BF0878-7423-44FB-A6A6-8CD33BAA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529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43957D-D91F-49F6-B7FD-AF24710D6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56D4C6-1651-4DC5-A4B6-5139DBDD6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0787A38-1D13-49E2-BB42-A4EC50661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B37BC83-A150-4110-AAF9-BEF7CE545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F43DC38-5E43-431C-AE2F-35E2ECB9C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0F39BE5-E922-4E56-B186-E1011DF95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29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6671A8-E1DC-46BE-9F04-7EC8F1221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24EE00B-9E82-4318-8A7C-4E0F487E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BEC126B-02D0-43CC-80CE-5FB214AF3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6D7A953-DED9-4840-898A-895F61660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8F9CA97-2EBF-4BCA-A35F-9833DD732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D0D36D6-FC76-4736-8252-41365E54F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242D73A-CDB1-4A94-BB80-392F30CEE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4021DCB-B8F6-4512-81A9-D258AF65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78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88925C-70C3-47AB-9C5A-98DAC38D8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B2CBCD1-CAC7-468A-B378-11C7EA3D9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0D14D1F-0BC5-45D9-B720-D20681BD9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F84190F-4633-49F4-AF7C-BFE5BC262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66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CECD0EC-88F3-44C5-873E-2FC296AD2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3B4A075-B964-498F-A1B6-BE4A852FE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4BC3401-866A-4898-9E04-3CE4C8DE0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3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8A7D53-D110-47EF-A9D9-E9027EC12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195FD-AC75-44F6-9B14-B23F1926B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EAD85F7-A886-4536-A2ED-1250DEF75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7A6DF3-59E4-482B-A17D-9590A338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D81BFAB-AF48-4CA2-9A5D-E8B1828CA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A2C32B-1A93-4C79-976F-94A34499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289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2E4325-A600-482C-AA80-C620E239F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0B256BA-8416-4FCD-9B5D-E663FB00EE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5AEDB29-DD8E-4D69-8E38-07064114DB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2D170E-40A5-48A1-9338-B7D0B4ED3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AAE3D44-46DD-4AC5-AD15-181DDE933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D24431B-0E2E-4C20-BB76-0166A540D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65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9846D94-3C20-49C7-A194-B5A9AE2C9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7449A7C-F2A9-4132-B3BD-2D8663BAF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B9C19A-F4FE-4075-B788-E8903009B7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5B760A-9AA4-4C2A-92D9-80154D0F51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7B97BF-442D-4A58-A326-2DA02A654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07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84B77F-7B7D-40E3-90B4-B46F57191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774" y="823865"/>
            <a:ext cx="10664982" cy="2688880"/>
          </a:xfrm>
        </p:spPr>
        <p:txBody>
          <a:bodyPr>
            <a:normAutofit/>
          </a:bodyPr>
          <a:lstStyle/>
          <a:p>
            <a:r>
              <a:rPr lang="tr-TR" sz="4800" b="1" dirty="0">
                <a:solidFill>
                  <a:srgbClr val="FF0000"/>
                </a:solidFill>
              </a:rPr>
              <a:t>YENİ MEDYA UYGULAMALARI</a:t>
            </a:r>
            <a:br>
              <a:rPr lang="tr-TR" sz="4800" dirty="0"/>
            </a:br>
            <a:br>
              <a:rPr lang="tr-TR" dirty="0"/>
            </a:br>
            <a:r>
              <a:rPr lang="tr-TR" dirty="0"/>
              <a:t>Konu 2. BLOG</a:t>
            </a:r>
          </a:p>
        </p:txBody>
      </p:sp>
    </p:spTree>
    <p:extLst>
      <p:ext uri="{BB962C8B-B14F-4D97-AF65-F5344CB8AC3E}">
        <p14:creationId xmlns:p14="http://schemas.microsoft.com/office/powerpoint/2010/main" val="2773429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A27CB8-50FC-4A36-A7CB-2261A9FC2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 </a:t>
            </a:r>
            <a:r>
              <a:rPr lang="tr-TR" dirty="0" err="1"/>
              <a:t>Bloglar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6B6247-4CF4-4DD4-B124-6E72DB2AB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 ve tecrübe paylaşımı yapılabilir. </a:t>
            </a:r>
          </a:p>
          <a:p>
            <a:pPr lvl="1"/>
            <a:r>
              <a:rPr lang="tr-TR" dirty="0"/>
              <a:t>Herhangi bir alandaki mesleki bilgi</a:t>
            </a:r>
          </a:p>
          <a:p>
            <a:pPr lvl="1"/>
            <a:r>
              <a:rPr lang="tr-TR" dirty="0"/>
              <a:t>Güncel olayların takibi</a:t>
            </a:r>
          </a:p>
          <a:p>
            <a:pPr lvl="1"/>
            <a:r>
              <a:rPr lang="tr-TR" dirty="0"/>
              <a:t>Haber takibi</a:t>
            </a:r>
          </a:p>
          <a:p>
            <a:pPr lvl="1"/>
            <a:endParaRPr lang="tr-TR" dirty="0"/>
          </a:p>
          <a:p>
            <a:pPr marL="47625" lvl="1" indent="38100"/>
            <a:r>
              <a:rPr lang="tr-TR" sz="2800" dirty="0"/>
              <a:t>Medya paylaşımı </a:t>
            </a:r>
          </a:p>
          <a:p>
            <a:pPr marL="504825" lvl="2" indent="38100"/>
            <a:r>
              <a:rPr lang="tr-TR" sz="2400" dirty="0"/>
              <a:t>Görsel paylaşımı</a:t>
            </a:r>
          </a:p>
          <a:p>
            <a:pPr marL="504825" lvl="2" indent="38100"/>
            <a:r>
              <a:rPr lang="tr-TR" sz="2400" dirty="0"/>
              <a:t>Video paylaşımı (</a:t>
            </a:r>
            <a:r>
              <a:rPr lang="tr-TR" sz="2400" dirty="0" err="1"/>
              <a:t>Vlog</a:t>
            </a:r>
            <a:r>
              <a:rPr lang="tr-TR" sz="2400" dirty="0"/>
              <a:t>)</a:t>
            </a:r>
          </a:p>
          <a:p>
            <a:pPr marL="47625" lvl="1" indent="0">
              <a:buNone/>
            </a:pPr>
            <a:endParaRPr lang="tr-TR" sz="2800" dirty="0"/>
          </a:p>
          <a:p>
            <a:pPr marL="47625" lvl="1" indent="38100"/>
            <a:r>
              <a:rPr lang="tr-TR" sz="2800" dirty="0"/>
              <a:t>Tematik arşiv oluşturulabilir.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9813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FDA7D7-B9C5-4C3A-93BC-C990A467D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Blog</a:t>
            </a:r>
            <a:r>
              <a:rPr lang="tr-TR" dirty="0"/>
              <a:t> Türleri (</a:t>
            </a:r>
            <a:r>
              <a:rPr lang="tr-TR" dirty="0" err="1"/>
              <a:t>Weblog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6E80D1-D500-4D0B-8529-334790035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Kişisel</a:t>
            </a:r>
          </a:p>
          <a:p>
            <a:r>
              <a:rPr lang="tr-TR" b="1" dirty="0"/>
              <a:t>Kurumsal</a:t>
            </a:r>
          </a:p>
          <a:p>
            <a:r>
              <a:rPr lang="tr-TR" b="1" dirty="0"/>
              <a:t>Uzmanlık </a:t>
            </a:r>
            <a:r>
              <a:rPr lang="tr-TR" dirty="0"/>
              <a:t>(</a:t>
            </a:r>
            <a:r>
              <a:rPr lang="tr-TR" dirty="0" err="1"/>
              <a:t>örn</a:t>
            </a:r>
            <a:r>
              <a:rPr lang="tr-TR" dirty="0"/>
              <a:t>. Doktor) </a:t>
            </a:r>
            <a:endParaRPr lang="tr-TR" b="1" dirty="0"/>
          </a:p>
          <a:p>
            <a:r>
              <a:rPr lang="tr-TR" b="1" dirty="0"/>
              <a:t>Topluluk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773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C88CA7-C8A4-4409-B45D-ADF59CBEF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Tasarım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FC8E9F-27AE-4E0E-98C5-C66FC16FB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Bloglarda tasarım çok önemli. İyi bir tasarımla kişilerin içeriğe odaklanmalarını sağlamanız mümkün. Web sitenizdeki trafiği görmek için ısı haritalarından yararlanabilirsiniz. Bunun için aşağıdaki siteleri deneyebilirsiniz. </a:t>
            </a:r>
          </a:p>
          <a:p>
            <a:r>
              <a:rPr lang="tr-TR" dirty="0" err="1"/>
              <a:t>Crazy</a:t>
            </a:r>
            <a:r>
              <a:rPr lang="tr-TR" dirty="0"/>
              <a:t> </a:t>
            </a:r>
            <a:r>
              <a:rPr lang="tr-TR" dirty="0" err="1"/>
              <a:t>Egg</a:t>
            </a:r>
            <a:r>
              <a:rPr lang="tr-TR" dirty="0"/>
              <a:t>  (www.crazyegg.com)</a:t>
            </a:r>
          </a:p>
          <a:p>
            <a:r>
              <a:rPr lang="tr-TR" dirty="0" err="1"/>
              <a:t>Clicky</a:t>
            </a:r>
            <a:r>
              <a:rPr lang="tr-TR" dirty="0"/>
              <a:t> (www.clicky.com)</a:t>
            </a:r>
          </a:p>
          <a:p>
            <a:r>
              <a:rPr lang="tr-TR" dirty="0" err="1"/>
              <a:t>Mouseflow</a:t>
            </a:r>
            <a:r>
              <a:rPr lang="tr-TR" dirty="0"/>
              <a:t> (http://mouseflow.com)</a:t>
            </a:r>
          </a:p>
          <a:p>
            <a:r>
              <a:rPr lang="tr-TR" dirty="0" err="1"/>
              <a:t>ClickTale</a:t>
            </a:r>
            <a:r>
              <a:rPr lang="tr-TR" dirty="0"/>
              <a:t> (www.clicktale.com)</a:t>
            </a:r>
          </a:p>
        </p:txBody>
      </p:sp>
    </p:spTree>
    <p:extLst>
      <p:ext uri="{BB962C8B-B14F-4D97-AF65-F5344CB8AC3E}">
        <p14:creationId xmlns:p14="http://schemas.microsoft.com/office/powerpoint/2010/main" val="3851646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AE20F0-E107-4F3C-BD18-1681964E5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Skimmers</a:t>
            </a:r>
            <a:r>
              <a:rPr lang="tr-TR" dirty="0"/>
              <a:t> kullanıcılar için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B099B6-AA19-4078-91F8-29B64200C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Skimmers</a:t>
            </a:r>
            <a:r>
              <a:rPr lang="tr-TR" dirty="0"/>
              <a:t> süpürücü ya da kaydırıcı gibi çevrilebilir. Cep telefonunda ekranı sürekli kaydırarak metnin tamamını okumayan ya da göz atan kullanıcılardır. Bunlar için </a:t>
            </a:r>
            <a:r>
              <a:rPr lang="tr-TR" dirty="0" err="1"/>
              <a:t>blog</a:t>
            </a:r>
            <a:r>
              <a:rPr lang="tr-TR" dirty="0"/>
              <a:t> tasarımınızda alt başlıklar ya da vurgular olmalı. Böylece göz atmak için gelen kişilerin dikkatini çekmiş ya da aradıklarına ulaşmalarını sağlamış olursunuz. </a:t>
            </a:r>
          </a:p>
        </p:txBody>
      </p:sp>
    </p:spTree>
    <p:extLst>
      <p:ext uri="{BB962C8B-B14F-4D97-AF65-F5344CB8AC3E}">
        <p14:creationId xmlns:p14="http://schemas.microsoft.com/office/powerpoint/2010/main" val="1960992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270B17-4C30-472D-9AB1-7344EDACC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Denge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9CF809-CFA4-406B-AA79-9254E71D9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23631"/>
          </a:xfrm>
        </p:spPr>
        <p:txBody>
          <a:bodyPr/>
          <a:lstStyle/>
          <a:p>
            <a:r>
              <a:rPr lang="tr-TR" dirty="0"/>
              <a:t>Tasarımda simetrik ya da asimetrik bir denge oluşturabilirsiniz. Bunun için bir kural olmamakla birlikte asimetrik tasarımla ilgi yaratmanız, kontrast sağlamanız mümkündür. 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668A721-4881-4224-8742-0E1641177007}"/>
              </a:ext>
            </a:extLst>
          </p:cNvPr>
          <p:cNvSpPr/>
          <p:nvPr/>
        </p:nvSpPr>
        <p:spPr>
          <a:xfrm>
            <a:off x="1245325" y="3947477"/>
            <a:ext cx="4746172" cy="1325563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003F02C9-B4D1-450E-A276-242CE40C68E8}"/>
              </a:ext>
            </a:extLst>
          </p:cNvPr>
          <p:cNvSpPr/>
          <p:nvPr/>
        </p:nvSpPr>
        <p:spPr>
          <a:xfrm>
            <a:off x="6357257" y="3901439"/>
            <a:ext cx="4746172" cy="1325563"/>
          </a:xfrm>
          <a:prstGeom prst="rect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BLOG ADI</a:t>
            </a:r>
          </a:p>
        </p:txBody>
      </p:sp>
      <p:sp>
        <p:nvSpPr>
          <p:cNvPr id="7" name="Elmas 6">
            <a:extLst>
              <a:ext uri="{FF2B5EF4-FFF2-40B4-BE49-F238E27FC236}">
                <a16:creationId xmlns:a16="http://schemas.microsoft.com/office/drawing/2014/main" id="{BD8394B5-B55C-42F8-991E-8D55F666200A}"/>
              </a:ext>
            </a:extLst>
          </p:cNvPr>
          <p:cNvSpPr/>
          <p:nvPr/>
        </p:nvSpPr>
        <p:spPr>
          <a:xfrm>
            <a:off x="2891246" y="3993808"/>
            <a:ext cx="1297577" cy="1233194"/>
          </a:xfrm>
          <a:prstGeom prst="diamon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/>
              <a:t>Blog</a:t>
            </a:r>
            <a:endParaRPr lang="tr-TR" dirty="0"/>
          </a:p>
          <a:p>
            <a:pPr algn="ctr"/>
            <a:r>
              <a:rPr lang="tr-TR" dirty="0"/>
              <a:t>Adı</a:t>
            </a:r>
          </a:p>
        </p:txBody>
      </p:sp>
      <p:sp>
        <p:nvSpPr>
          <p:cNvPr id="8" name="Elmas 7">
            <a:extLst>
              <a:ext uri="{FF2B5EF4-FFF2-40B4-BE49-F238E27FC236}">
                <a16:creationId xmlns:a16="http://schemas.microsoft.com/office/drawing/2014/main" id="{A5512B2A-D72C-45AC-82D9-316BC860B3F9}"/>
              </a:ext>
            </a:extLst>
          </p:cNvPr>
          <p:cNvSpPr/>
          <p:nvPr/>
        </p:nvSpPr>
        <p:spPr>
          <a:xfrm>
            <a:off x="6487887" y="3993808"/>
            <a:ext cx="1149531" cy="1140823"/>
          </a:xfrm>
          <a:prstGeom prst="diamon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D96D1F1-78BC-46F9-9D52-F23037EF9B07}"/>
              </a:ext>
            </a:extLst>
          </p:cNvPr>
          <p:cNvSpPr txBox="1"/>
          <p:nvPr/>
        </p:nvSpPr>
        <p:spPr>
          <a:xfrm>
            <a:off x="6357257" y="6039394"/>
            <a:ext cx="192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ASİMETRİK DENGE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8E848B3B-9730-4D8C-BF80-3DF5E0C4016B}"/>
              </a:ext>
            </a:extLst>
          </p:cNvPr>
          <p:cNvSpPr txBox="1"/>
          <p:nvPr/>
        </p:nvSpPr>
        <p:spPr>
          <a:xfrm>
            <a:off x="1519646" y="603939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SİMETRİK DENGE</a:t>
            </a:r>
          </a:p>
        </p:txBody>
      </p:sp>
    </p:spTree>
    <p:extLst>
      <p:ext uri="{BB962C8B-B14F-4D97-AF65-F5344CB8AC3E}">
        <p14:creationId xmlns:p14="http://schemas.microsoft.com/office/powerpoint/2010/main" val="149917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9ABEA5-734F-44B1-83D2-44DADE4B3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Platform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7E5403-20EE-4FC2-B3AD-5D29D53A1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Blog</a:t>
            </a:r>
            <a:r>
              <a:rPr lang="tr-TR" dirty="0"/>
              <a:t> tasarımınız için bir </a:t>
            </a:r>
            <a:r>
              <a:rPr lang="tr-TR" dirty="0" err="1"/>
              <a:t>blog</a:t>
            </a:r>
            <a:r>
              <a:rPr lang="tr-TR" dirty="0"/>
              <a:t> platformu seçmeniz gerekir. </a:t>
            </a:r>
            <a:r>
              <a:rPr lang="tr-TR" dirty="0" err="1"/>
              <a:t>Blog</a:t>
            </a:r>
            <a:r>
              <a:rPr lang="tr-TR" dirty="0"/>
              <a:t> platformları seçiminde </a:t>
            </a:r>
            <a:r>
              <a:rPr lang="tr-TR" dirty="0" err="1"/>
              <a:t>hosted</a:t>
            </a:r>
            <a:r>
              <a:rPr lang="tr-TR" dirty="0"/>
              <a:t> ya da self-</a:t>
            </a:r>
            <a:r>
              <a:rPr lang="tr-TR" dirty="0" err="1"/>
              <a:t>hozted</a:t>
            </a:r>
            <a:r>
              <a:rPr lang="tr-TR" dirty="0"/>
              <a:t> özelliklerine bakarak seçim yapabilirsiniz. </a:t>
            </a:r>
          </a:p>
          <a:p>
            <a:r>
              <a:rPr lang="tr-TR" b="1" dirty="0" err="1"/>
              <a:t>Hosted</a:t>
            </a:r>
            <a:r>
              <a:rPr lang="tr-TR" dirty="0"/>
              <a:t> platformlarda, yazılım, içerik, veriler </a:t>
            </a:r>
            <a:r>
              <a:rPr lang="tr-TR" dirty="0" err="1"/>
              <a:t>vb</a:t>
            </a:r>
            <a:r>
              <a:rPr lang="tr-TR" dirty="0"/>
              <a:t> gibi unsurların hepsi platformun kendi web sunucularında bulunur. Google’ın </a:t>
            </a:r>
            <a:r>
              <a:rPr lang="tr-TR" dirty="0" err="1"/>
              <a:t>Blogger</a:t>
            </a:r>
            <a:r>
              <a:rPr lang="tr-TR" dirty="0"/>
              <a:t> platformu </a:t>
            </a:r>
            <a:r>
              <a:rPr lang="tr-TR" dirty="0" err="1"/>
              <a:t>hosted</a:t>
            </a:r>
            <a:r>
              <a:rPr lang="tr-TR" dirty="0"/>
              <a:t> platformlara örnek gösterilebilir.  </a:t>
            </a:r>
          </a:p>
          <a:p>
            <a:r>
              <a:rPr lang="tr-TR" b="1" dirty="0"/>
              <a:t>Self-</a:t>
            </a:r>
            <a:r>
              <a:rPr lang="tr-TR" b="1" dirty="0" err="1"/>
              <a:t>Hosted</a:t>
            </a:r>
            <a:r>
              <a:rPr lang="tr-TR" b="1" dirty="0"/>
              <a:t> </a:t>
            </a:r>
            <a:r>
              <a:rPr lang="tr-TR" dirty="0"/>
              <a:t>platformlarında kendi web sunucunuzu kullanırsınız. Bu nedenle sunucu alanı satın almanız gerekir. WordPress.org bu tür platformlara örnek olarak gösterilebilir. </a:t>
            </a:r>
          </a:p>
        </p:txBody>
      </p:sp>
    </p:spTree>
    <p:extLst>
      <p:ext uri="{BB962C8B-B14F-4D97-AF65-F5344CB8AC3E}">
        <p14:creationId xmlns:p14="http://schemas.microsoft.com/office/powerpoint/2010/main" val="2347887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0F6F66-4BA7-491D-B7EA-C06ED588A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Platform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1C6097-83BE-4D3D-B18C-B1860EF82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Hosted</a:t>
            </a:r>
            <a:r>
              <a:rPr lang="tr-TR" dirty="0"/>
              <a:t> platformlar ücretsiz olduğu için daha fazla tercih edilebilir ancak tasarımınız üzerinde daha fazla kontrole sahip olmak istiyorsanız self-</a:t>
            </a:r>
            <a:r>
              <a:rPr lang="tr-TR" dirty="0" err="1"/>
              <a:t>hosted</a:t>
            </a:r>
            <a:r>
              <a:rPr lang="tr-TR" dirty="0"/>
              <a:t> platformları tercih etmelisiniz. </a:t>
            </a:r>
          </a:p>
          <a:p>
            <a:r>
              <a:rPr lang="tr-TR" dirty="0"/>
              <a:t>Öte yandan self-</a:t>
            </a:r>
            <a:r>
              <a:rPr lang="tr-TR" dirty="0" err="1"/>
              <a:t>hosted</a:t>
            </a:r>
            <a:r>
              <a:rPr lang="tr-TR" dirty="0"/>
              <a:t> platformlarda bakım ve sorumluluk sizin üzerinizdedir.</a:t>
            </a:r>
          </a:p>
        </p:txBody>
      </p:sp>
    </p:spTree>
    <p:extLst>
      <p:ext uri="{BB962C8B-B14F-4D97-AF65-F5344CB8AC3E}">
        <p14:creationId xmlns:p14="http://schemas.microsoft.com/office/powerpoint/2010/main" val="4181425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75AE1D-C83B-4BA9-9165-5904EB72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Platform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B33999-0096-4A0C-A98F-776B7ADA7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Platformlar </a:t>
            </a:r>
            <a:r>
              <a:rPr lang="tr-TR" dirty="0" err="1"/>
              <a:t>Blogger</a:t>
            </a:r>
            <a:r>
              <a:rPr lang="tr-TR" dirty="0"/>
              <a:t> ve </a:t>
            </a:r>
            <a:r>
              <a:rPr lang="tr-TR" dirty="0" err="1"/>
              <a:t>WordPress</a:t>
            </a:r>
            <a:r>
              <a:rPr lang="tr-TR" dirty="0"/>
              <a:t> ile sınırlı değildir. Çeşitli platformlar bulunmaktadır. </a:t>
            </a:r>
          </a:p>
          <a:p>
            <a:r>
              <a:rPr lang="tr-TR" dirty="0" err="1"/>
              <a:t>Drupal</a:t>
            </a:r>
            <a:endParaRPr lang="tr-TR" dirty="0"/>
          </a:p>
          <a:p>
            <a:r>
              <a:rPr lang="tr-TR" dirty="0" err="1"/>
              <a:t>Joomla</a:t>
            </a:r>
            <a:r>
              <a:rPr lang="tr-TR" dirty="0"/>
              <a:t>!</a:t>
            </a:r>
          </a:p>
          <a:p>
            <a:r>
              <a:rPr lang="tr-TR" dirty="0" err="1"/>
              <a:t>Medium</a:t>
            </a:r>
            <a:endParaRPr lang="tr-TR" dirty="0"/>
          </a:p>
          <a:p>
            <a:r>
              <a:rPr lang="tr-TR" dirty="0"/>
              <a:t>WordPress.com (</a:t>
            </a:r>
            <a:r>
              <a:rPr lang="tr-TR" dirty="0" err="1"/>
              <a:t>WordPress.org’tan</a:t>
            </a:r>
            <a:r>
              <a:rPr lang="tr-TR" dirty="0"/>
              <a:t> farklı)</a:t>
            </a:r>
          </a:p>
          <a:p>
            <a:r>
              <a:rPr lang="tr-TR" dirty="0" err="1"/>
              <a:t>Tumblr</a:t>
            </a:r>
            <a:endParaRPr lang="tr-TR" dirty="0"/>
          </a:p>
          <a:p>
            <a:r>
              <a:rPr lang="tr-TR" dirty="0" err="1"/>
              <a:t>Squarespace</a:t>
            </a:r>
            <a:endParaRPr lang="tr-TR" dirty="0"/>
          </a:p>
          <a:p>
            <a:r>
              <a:rPr lang="tr-TR" dirty="0" err="1"/>
              <a:t>Wix</a:t>
            </a:r>
            <a:r>
              <a:rPr lang="tr-TR" dirty="0"/>
              <a:t> …….</a:t>
            </a:r>
          </a:p>
        </p:txBody>
      </p:sp>
    </p:spTree>
    <p:extLst>
      <p:ext uri="{BB962C8B-B14F-4D97-AF65-F5344CB8AC3E}">
        <p14:creationId xmlns:p14="http://schemas.microsoft.com/office/powerpoint/2010/main" val="3104583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339</Words>
  <Application>Microsoft Office PowerPoint</Application>
  <PresentationFormat>Geniş ekran</PresentationFormat>
  <Paragraphs>49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YENİ MEDYA UYGULAMALARI  Konu 2. BLOG</vt:lpstr>
      <vt:lpstr>Neden Bloglar</vt:lpstr>
      <vt:lpstr>Blog Türleri (Weblog)</vt:lpstr>
      <vt:lpstr>Tasarım</vt:lpstr>
      <vt:lpstr>Skimmers kullanıcılar için</vt:lpstr>
      <vt:lpstr>Denge</vt:lpstr>
      <vt:lpstr>Platform</vt:lpstr>
      <vt:lpstr>Platform</vt:lpstr>
      <vt:lpstr>Platform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YENİ MEDYA YENİ TEKNOLOJİLER  1. Hafta: Yeni İletişim Teknolojilerinin Gelişimi</dc:title>
  <dc:creator>Yazar </dc:creator>
  <cp:lastModifiedBy>Yazar </cp:lastModifiedBy>
  <cp:revision>34</cp:revision>
  <dcterms:created xsi:type="dcterms:W3CDTF">2020-10-06T13:47:52Z</dcterms:created>
  <dcterms:modified xsi:type="dcterms:W3CDTF">2021-03-20T20:28:38Z</dcterms:modified>
</cp:coreProperties>
</file>