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1" r:id="rId11"/>
    <p:sldId id="266" r:id="rId12"/>
    <p:sldId id="267" r:id="rId13"/>
    <p:sldId id="268" r:id="rId14"/>
    <p:sldId id="269" r:id="rId15"/>
    <p:sldId id="270" r:id="rId16"/>
    <p:sldId id="271" r:id="rId17"/>
    <p:sldId id="272" r:id="rId18"/>
    <p:sldId id="274" r:id="rId19"/>
    <p:sldId id="273" r:id="rId20"/>
    <p:sldId id="275" r:id="rId21"/>
    <p:sldId id="276" r:id="rId22"/>
    <p:sldId id="278" r:id="rId23"/>
    <p:sldId id="277" r:id="rId24"/>
    <p:sldId id="279" r:id="rId25"/>
  </p:sldIdLst>
  <p:sldSz cx="12192000" cy="6858000"/>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64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2C446E-0EC3-46EA-BF2E-B3989CF5E20F}" type="doc">
      <dgm:prSet loTypeId="urn:microsoft.com/office/officeart/2005/8/layout/vList2" loCatId="list" qsTypeId="urn:microsoft.com/office/officeart/2005/8/quickstyle/simple2" qsCatId="simple" csTypeId="urn:microsoft.com/office/officeart/2005/8/colors/accent0_1" csCatId="mainScheme" phldr="1"/>
      <dgm:spPr/>
      <dgm:t>
        <a:bodyPr/>
        <a:lstStyle/>
        <a:p>
          <a:endParaRPr lang="tr-TR"/>
        </a:p>
      </dgm:t>
    </dgm:pt>
    <dgm:pt modelId="{DA664FBC-26CF-453E-B4A1-B154D6A88003}">
      <dgm:prSet phldrT="[Metin]"/>
      <dgm:spPr/>
      <dgm:t>
        <a:bodyPr/>
        <a:lstStyle/>
        <a:p>
          <a:r>
            <a:rPr lang="tr-TR" dirty="0"/>
            <a:t>Türkiye’de Siciller</a:t>
          </a:r>
        </a:p>
      </dgm:t>
    </dgm:pt>
    <dgm:pt modelId="{F665615E-6A4D-4164-B9B7-999877CC2897}" type="parTrans" cxnId="{C52254BF-3F14-4469-9457-A61BBCA5302F}">
      <dgm:prSet/>
      <dgm:spPr/>
      <dgm:t>
        <a:bodyPr/>
        <a:lstStyle/>
        <a:p>
          <a:endParaRPr lang="tr-TR"/>
        </a:p>
      </dgm:t>
    </dgm:pt>
    <dgm:pt modelId="{5555C3AC-8E60-454A-B052-1A6AB386E9E4}" type="sibTrans" cxnId="{C52254BF-3F14-4469-9457-A61BBCA5302F}">
      <dgm:prSet/>
      <dgm:spPr/>
      <dgm:t>
        <a:bodyPr/>
        <a:lstStyle/>
        <a:p>
          <a:endParaRPr lang="tr-TR"/>
        </a:p>
      </dgm:t>
    </dgm:pt>
    <dgm:pt modelId="{AFF03C89-D340-4CDF-8B29-9AA378A4150C}">
      <dgm:prSet phldrT="[Metin]"/>
      <dgm:spPr/>
      <dgm:t>
        <a:bodyPr/>
        <a:lstStyle/>
        <a:p>
          <a:r>
            <a:rPr lang="tr-TR" dirty="0"/>
            <a:t>Tapu Sicili</a:t>
          </a:r>
        </a:p>
      </dgm:t>
    </dgm:pt>
    <dgm:pt modelId="{30D9552E-8D95-4942-8F95-131922E62C6F}" type="parTrans" cxnId="{DB90ABA8-4083-44D3-9C22-DCD31B5CD763}">
      <dgm:prSet/>
      <dgm:spPr/>
      <dgm:t>
        <a:bodyPr/>
        <a:lstStyle/>
        <a:p>
          <a:endParaRPr lang="tr-TR"/>
        </a:p>
      </dgm:t>
    </dgm:pt>
    <dgm:pt modelId="{65001C01-6199-4710-89D0-DBB5F7332972}" type="sibTrans" cxnId="{DB90ABA8-4083-44D3-9C22-DCD31B5CD763}">
      <dgm:prSet/>
      <dgm:spPr/>
      <dgm:t>
        <a:bodyPr/>
        <a:lstStyle/>
        <a:p>
          <a:endParaRPr lang="tr-TR"/>
        </a:p>
      </dgm:t>
    </dgm:pt>
    <dgm:pt modelId="{9676B718-D01C-40C9-8C22-B32ECB1B0AAC}">
      <dgm:prSet phldrT="[Metin]"/>
      <dgm:spPr/>
      <dgm:t>
        <a:bodyPr/>
        <a:lstStyle/>
        <a:p>
          <a:r>
            <a:rPr lang="tr-TR" dirty="0"/>
            <a:t>Gemi Sicili</a:t>
          </a:r>
        </a:p>
      </dgm:t>
    </dgm:pt>
    <dgm:pt modelId="{3DAF73CB-689B-47A4-AED5-CF5A91DDA571}" type="parTrans" cxnId="{44B12841-565F-40AF-B278-4C9CC22A6871}">
      <dgm:prSet/>
      <dgm:spPr/>
      <dgm:t>
        <a:bodyPr/>
        <a:lstStyle/>
        <a:p>
          <a:endParaRPr lang="tr-TR"/>
        </a:p>
      </dgm:t>
    </dgm:pt>
    <dgm:pt modelId="{4B27F265-F1FF-4629-95A9-1935D331755E}" type="sibTrans" cxnId="{44B12841-565F-40AF-B278-4C9CC22A6871}">
      <dgm:prSet/>
      <dgm:spPr/>
      <dgm:t>
        <a:bodyPr/>
        <a:lstStyle/>
        <a:p>
          <a:endParaRPr lang="tr-TR"/>
        </a:p>
      </dgm:t>
    </dgm:pt>
    <dgm:pt modelId="{8FE60E09-765B-4BF1-83DF-0C4BBCE88355}">
      <dgm:prSet phldrT="[Metin]"/>
      <dgm:spPr/>
      <dgm:t>
        <a:bodyPr/>
        <a:lstStyle/>
        <a:p>
          <a:r>
            <a:rPr lang="tr-TR" dirty="0"/>
            <a:t>Marka Sicili</a:t>
          </a:r>
        </a:p>
      </dgm:t>
    </dgm:pt>
    <dgm:pt modelId="{CC8B566D-3698-4B67-99A7-FE96FFDBD0D5}" type="parTrans" cxnId="{421E4AB9-3149-4880-92BB-9809DB14FFFE}">
      <dgm:prSet/>
      <dgm:spPr/>
      <dgm:t>
        <a:bodyPr/>
        <a:lstStyle/>
        <a:p>
          <a:endParaRPr lang="tr-TR"/>
        </a:p>
      </dgm:t>
    </dgm:pt>
    <dgm:pt modelId="{1D46651B-4745-47C8-80B2-43C464EB9CC6}" type="sibTrans" cxnId="{421E4AB9-3149-4880-92BB-9809DB14FFFE}">
      <dgm:prSet/>
      <dgm:spPr/>
      <dgm:t>
        <a:bodyPr/>
        <a:lstStyle/>
        <a:p>
          <a:endParaRPr lang="tr-TR"/>
        </a:p>
      </dgm:t>
    </dgm:pt>
    <dgm:pt modelId="{9BB9B32A-5431-4D1D-A726-D6F86A7A14F1}">
      <dgm:prSet phldrT="[Metin]"/>
      <dgm:spPr/>
      <dgm:t>
        <a:bodyPr/>
        <a:lstStyle/>
        <a:p>
          <a:r>
            <a:rPr lang="tr-TR" dirty="0"/>
            <a:t>Motorlu Araçlar Sicili</a:t>
          </a:r>
        </a:p>
      </dgm:t>
    </dgm:pt>
    <dgm:pt modelId="{1BFA3451-F3D4-4CB6-AAE7-069EDDDB9E76}" type="parTrans" cxnId="{E225A71D-3014-47B1-AF26-0B8E6EE80CCE}">
      <dgm:prSet/>
      <dgm:spPr/>
      <dgm:t>
        <a:bodyPr/>
        <a:lstStyle/>
        <a:p>
          <a:endParaRPr lang="tr-TR"/>
        </a:p>
      </dgm:t>
    </dgm:pt>
    <dgm:pt modelId="{BFEE2956-B54F-45DF-ADC6-CB49CAB61AD4}" type="sibTrans" cxnId="{E225A71D-3014-47B1-AF26-0B8E6EE80CCE}">
      <dgm:prSet/>
      <dgm:spPr/>
      <dgm:t>
        <a:bodyPr/>
        <a:lstStyle/>
        <a:p>
          <a:endParaRPr lang="tr-TR"/>
        </a:p>
      </dgm:t>
    </dgm:pt>
    <dgm:pt modelId="{06FC8393-5BE6-4577-A151-F72E403A29B8}">
      <dgm:prSet phldrT="[Metin]"/>
      <dgm:spPr/>
      <dgm:t>
        <a:bodyPr/>
        <a:lstStyle/>
        <a:p>
          <a:r>
            <a:rPr lang="tr-TR" dirty="0"/>
            <a:t>Ticaret Sicili</a:t>
          </a:r>
        </a:p>
      </dgm:t>
    </dgm:pt>
    <dgm:pt modelId="{30EA9F66-9A1A-43DB-BEBE-47D3347E04E6}" type="parTrans" cxnId="{9096FDE2-756D-4521-B5F3-7B28F61E31D6}">
      <dgm:prSet/>
      <dgm:spPr/>
      <dgm:t>
        <a:bodyPr/>
        <a:lstStyle/>
        <a:p>
          <a:endParaRPr lang="tr-TR"/>
        </a:p>
      </dgm:t>
    </dgm:pt>
    <dgm:pt modelId="{2B460ED6-617A-4ADB-B952-F13F929690A1}" type="sibTrans" cxnId="{9096FDE2-756D-4521-B5F3-7B28F61E31D6}">
      <dgm:prSet/>
      <dgm:spPr/>
      <dgm:t>
        <a:bodyPr/>
        <a:lstStyle/>
        <a:p>
          <a:endParaRPr lang="tr-TR"/>
        </a:p>
      </dgm:t>
    </dgm:pt>
    <dgm:pt modelId="{3FB0687A-AD9C-4818-BD5D-FD87700A3334}" type="pres">
      <dgm:prSet presAssocID="{062C446E-0EC3-46EA-BF2E-B3989CF5E20F}" presName="linear" presStyleCnt="0">
        <dgm:presLayoutVars>
          <dgm:animLvl val="lvl"/>
          <dgm:resizeHandles val="exact"/>
        </dgm:presLayoutVars>
      </dgm:prSet>
      <dgm:spPr/>
    </dgm:pt>
    <dgm:pt modelId="{4CB83738-6052-4202-A32A-1DCC7120FA3E}" type="pres">
      <dgm:prSet presAssocID="{DA664FBC-26CF-453E-B4A1-B154D6A88003}" presName="parentText" presStyleLbl="node1" presStyleIdx="0" presStyleCnt="1">
        <dgm:presLayoutVars>
          <dgm:chMax val="0"/>
          <dgm:bulletEnabled val="1"/>
        </dgm:presLayoutVars>
      </dgm:prSet>
      <dgm:spPr/>
    </dgm:pt>
    <dgm:pt modelId="{1FCF28C1-54AE-4DFF-A173-B69E9728D43B}" type="pres">
      <dgm:prSet presAssocID="{DA664FBC-26CF-453E-B4A1-B154D6A88003}" presName="childText" presStyleLbl="revTx" presStyleIdx="0" presStyleCnt="1">
        <dgm:presLayoutVars>
          <dgm:bulletEnabled val="1"/>
        </dgm:presLayoutVars>
      </dgm:prSet>
      <dgm:spPr/>
    </dgm:pt>
  </dgm:ptLst>
  <dgm:cxnLst>
    <dgm:cxn modelId="{470EFF00-A043-4D3A-A4AF-FB05C7FB4437}" type="presOf" srcId="{062C446E-0EC3-46EA-BF2E-B3989CF5E20F}" destId="{3FB0687A-AD9C-4818-BD5D-FD87700A3334}" srcOrd="0" destOrd="0" presId="urn:microsoft.com/office/officeart/2005/8/layout/vList2"/>
    <dgm:cxn modelId="{01E83D17-128B-4826-814F-030DF5A8367A}" type="presOf" srcId="{AFF03C89-D340-4CDF-8B29-9AA378A4150C}" destId="{1FCF28C1-54AE-4DFF-A173-B69E9728D43B}" srcOrd="0" destOrd="0" presId="urn:microsoft.com/office/officeart/2005/8/layout/vList2"/>
    <dgm:cxn modelId="{E225A71D-3014-47B1-AF26-0B8E6EE80CCE}" srcId="{DA664FBC-26CF-453E-B4A1-B154D6A88003}" destId="{9BB9B32A-5431-4D1D-A726-D6F86A7A14F1}" srcOrd="3" destOrd="0" parTransId="{1BFA3451-F3D4-4CB6-AAE7-069EDDDB9E76}" sibTransId="{BFEE2956-B54F-45DF-ADC6-CB49CAB61AD4}"/>
    <dgm:cxn modelId="{AA91E23D-AFF5-44D4-996C-D30890AF0BDA}" type="presOf" srcId="{DA664FBC-26CF-453E-B4A1-B154D6A88003}" destId="{4CB83738-6052-4202-A32A-1DCC7120FA3E}" srcOrd="0" destOrd="0" presId="urn:microsoft.com/office/officeart/2005/8/layout/vList2"/>
    <dgm:cxn modelId="{44B12841-565F-40AF-B278-4C9CC22A6871}" srcId="{DA664FBC-26CF-453E-B4A1-B154D6A88003}" destId="{9676B718-D01C-40C9-8C22-B32ECB1B0AAC}" srcOrd="1" destOrd="0" parTransId="{3DAF73CB-689B-47A4-AED5-CF5A91DDA571}" sibTransId="{4B27F265-F1FF-4629-95A9-1935D331755E}"/>
    <dgm:cxn modelId="{8E5FF398-DA82-4E25-9CCA-E1E80BE663AE}" type="presOf" srcId="{06FC8393-5BE6-4577-A151-F72E403A29B8}" destId="{1FCF28C1-54AE-4DFF-A173-B69E9728D43B}" srcOrd="0" destOrd="4" presId="urn:microsoft.com/office/officeart/2005/8/layout/vList2"/>
    <dgm:cxn modelId="{DB90ABA8-4083-44D3-9C22-DCD31B5CD763}" srcId="{DA664FBC-26CF-453E-B4A1-B154D6A88003}" destId="{AFF03C89-D340-4CDF-8B29-9AA378A4150C}" srcOrd="0" destOrd="0" parTransId="{30D9552E-8D95-4942-8F95-131922E62C6F}" sibTransId="{65001C01-6199-4710-89D0-DBB5F7332972}"/>
    <dgm:cxn modelId="{421E4AB9-3149-4880-92BB-9809DB14FFFE}" srcId="{DA664FBC-26CF-453E-B4A1-B154D6A88003}" destId="{8FE60E09-765B-4BF1-83DF-0C4BBCE88355}" srcOrd="2" destOrd="0" parTransId="{CC8B566D-3698-4B67-99A7-FE96FFDBD0D5}" sibTransId="{1D46651B-4745-47C8-80B2-43C464EB9CC6}"/>
    <dgm:cxn modelId="{C52254BF-3F14-4469-9457-A61BBCA5302F}" srcId="{062C446E-0EC3-46EA-BF2E-B3989CF5E20F}" destId="{DA664FBC-26CF-453E-B4A1-B154D6A88003}" srcOrd="0" destOrd="0" parTransId="{F665615E-6A4D-4164-B9B7-999877CC2897}" sibTransId="{5555C3AC-8E60-454A-B052-1A6AB386E9E4}"/>
    <dgm:cxn modelId="{4B1D3CC2-01FE-4C76-826E-77F789D7DC66}" type="presOf" srcId="{9BB9B32A-5431-4D1D-A726-D6F86A7A14F1}" destId="{1FCF28C1-54AE-4DFF-A173-B69E9728D43B}" srcOrd="0" destOrd="3" presId="urn:microsoft.com/office/officeart/2005/8/layout/vList2"/>
    <dgm:cxn modelId="{29FB46D1-64CE-4A15-93FC-D6595BB6136F}" type="presOf" srcId="{8FE60E09-765B-4BF1-83DF-0C4BBCE88355}" destId="{1FCF28C1-54AE-4DFF-A173-B69E9728D43B}" srcOrd="0" destOrd="2" presId="urn:microsoft.com/office/officeart/2005/8/layout/vList2"/>
    <dgm:cxn modelId="{9096FDE2-756D-4521-B5F3-7B28F61E31D6}" srcId="{DA664FBC-26CF-453E-B4A1-B154D6A88003}" destId="{06FC8393-5BE6-4577-A151-F72E403A29B8}" srcOrd="4" destOrd="0" parTransId="{30EA9F66-9A1A-43DB-BEBE-47D3347E04E6}" sibTransId="{2B460ED6-617A-4ADB-B952-F13F929690A1}"/>
    <dgm:cxn modelId="{548781EA-D2D8-4682-AEAE-15F0916440BC}" type="presOf" srcId="{9676B718-D01C-40C9-8C22-B32ECB1B0AAC}" destId="{1FCF28C1-54AE-4DFF-A173-B69E9728D43B}" srcOrd="0" destOrd="1" presId="urn:microsoft.com/office/officeart/2005/8/layout/vList2"/>
    <dgm:cxn modelId="{42300B48-FECA-48DD-85E3-D79ED83C196D}" type="presParOf" srcId="{3FB0687A-AD9C-4818-BD5D-FD87700A3334}" destId="{4CB83738-6052-4202-A32A-1DCC7120FA3E}" srcOrd="0" destOrd="0" presId="urn:microsoft.com/office/officeart/2005/8/layout/vList2"/>
    <dgm:cxn modelId="{D90900BE-49D8-416E-85C1-75CED3CB7F6D}" type="presParOf" srcId="{3FB0687A-AD9C-4818-BD5D-FD87700A3334}" destId="{1FCF28C1-54AE-4DFF-A173-B69E9728D43B}"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2DE59FC-6359-4D8B-A481-89E49CEB47F5}" type="doc">
      <dgm:prSet loTypeId="urn:microsoft.com/office/officeart/2005/8/layout/orgChart1" loCatId="hierarchy" qsTypeId="urn:microsoft.com/office/officeart/2005/8/quickstyle/simple2" qsCatId="simple" csTypeId="urn:microsoft.com/office/officeart/2005/8/colors/accent0_1" csCatId="mainScheme" phldr="1"/>
      <dgm:spPr/>
      <dgm:t>
        <a:bodyPr/>
        <a:lstStyle/>
        <a:p>
          <a:endParaRPr lang="tr-TR"/>
        </a:p>
      </dgm:t>
    </dgm:pt>
    <dgm:pt modelId="{E1CAD29B-4452-454E-941F-19B7A0F21C24}">
      <dgm:prSet phldrT="[Metin]"/>
      <dgm:spPr/>
      <dgm:t>
        <a:bodyPr/>
        <a:lstStyle/>
        <a:p>
          <a:r>
            <a:rPr lang="tr-TR" dirty="0"/>
            <a:t>Ticaret Unvanının Korunması (TTK m. 50; 52)</a:t>
          </a:r>
        </a:p>
      </dgm:t>
    </dgm:pt>
    <dgm:pt modelId="{75FC3D5B-2E19-45BC-8744-72D775B2AF14}" type="parTrans" cxnId="{F24897B1-4569-437C-9347-B349E0D9DBEE}">
      <dgm:prSet/>
      <dgm:spPr/>
      <dgm:t>
        <a:bodyPr/>
        <a:lstStyle/>
        <a:p>
          <a:endParaRPr lang="tr-TR"/>
        </a:p>
      </dgm:t>
    </dgm:pt>
    <dgm:pt modelId="{E9DF9DF6-E011-4183-82A3-A8CA09D5D7E0}" type="sibTrans" cxnId="{F24897B1-4569-437C-9347-B349E0D9DBEE}">
      <dgm:prSet/>
      <dgm:spPr/>
      <dgm:t>
        <a:bodyPr/>
        <a:lstStyle/>
        <a:p>
          <a:endParaRPr lang="tr-TR"/>
        </a:p>
      </dgm:t>
    </dgm:pt>
    <dgm:pt modelId="{25BC1EB4-6774-4D07-AFF5-8E26D35758DD}">
      <dgm:prSet phldrT="[Metin]"/>
      <dgm:spPr/>
      <dgm:t>
        <a:bodyPr/>
        <a:lstStyle/>
        <a:p>
          <a:r>
            <a:rPr lang="tr-TR" dirty="0"/>
            <a:t>Kullanma hakkı münhasıran sahibine aittir (TTK m. 50)</a:t>
          </a:r>
        </a:p>
      </dgm:t>
    </dgm:pt>
    <dgm:pt modelId="{67657D4B-6E22-40E6-87FE-3C8E109C9BC7}" type="parTrans" cxnId="{1407E989-64FB-4DB9-8748-67D3E3766682}">
      <dgm:prSet/>
      <dgm:spPr/>
      <dgm:t>
        <a:bodyPr/>
        <a:lstStyle/>
        <a:p>
          <a:endParaRPr lang="tr-TR"/>
        </a:p>
      </dgm:t>
    </dgm:pt>
    <dgm:pt modelId="{A6B87CB4-2603-4916-8438-A7062DE38C47}" type="sibTrans" cxnId="{1407E989-64FB-4DB9-8748-67D3E3766682}">
      <dgm:prSet/>
      <dgm:spPr/>
      <dgm:t>
        <a:bodyPr/>
        <a:lstStyle/>
        <a:p>
          <a:endParaRPr lang="tr-TR"/>
        </a:p>
      </dgm:t>
    </dgm:pt>
    <dgm:pt modelId="{1397B57B-449E-40AC-96E7-0B65A6AF8A53}">
      <dgm:prSet phldrT="[Metin]"/>
      <dgm:spPr/>
      <dgm:t>
        <a:bodyPr/>
        <a:lstStyle/>
        <a:p>
          <a:r>
            <a:rPr lang="tr-TR" dirty="0"/>
            <a:t>Tescilli unvanına Tecavüz Edilen Kimsenin Hakları (TTK m. 52)</a:t>
          </a:r>
        </a:p>
      </dgm:t>
    </dgm:pt>
    <dgm:pt modelId="{9493C6B3-0F0D-44BF-9A18-A83C1376B078}" type="parTrans" cxnId="{831B92D5-3C4A-4998-A588-066A39841CAD}">
      <dgm:prSet/>
      <dgm:spPr/>
      <dgm:t>
        <a:bodyPr/>
        <a:lstStyle/>
        <a:p>
          <a:endParaRPr lang="tr-TR"/>
        </a:p>
      </dgm:t>
    </dgm:pt>
    <dgm:pt modelId="{6A3E68D6-11C1-4158-97A0-822C17C64F76}" type="sibTrans" cxnId="{831B92D5-3C4A-4998-A588-066A39841CAD}">
      <dgm:prSet/>
      <dgm:spPr/>
      <dgm:t>
        <a:bodyPr/>
        <a:lstStyle/>
        <a:p>
          <a:endParaRPr lang="tr-TR"/>
        </a:p>
      </dgm:t>
    </dgm:pt>
    <dgm:pt modelId="{480077AB-469F-4659-93F6-BF30277FC9EB}">
      <dgm:prSet/>
      <dgm:spPr/>
      <dgm:t>
        <a:bodyPr/>
        <a:lstStyle/>
        <a:p>
          <a:r>
            <a:rPr lang="tr-TR" dirty="0"/>
            <a:t>Tespit, men, maddi sonucun ortadan kaldırılmasını</a:t>
          </a:r>
        </a:p>
      </dgm:t>
    </dgm:pt>
    <dgm:pt modelId="{8E1748AE-3867-43A2-96A7-1B87AAF79C70}" type="parTrans" cxnId="{F0DFF3CC-09F7-40C2-92DE-2B36C3966AE1}">
      <dgm:prSet/>
      <dgm:spPr/>
      <dgm:t>
        <a:bodyPr/>
        <a:lstStyle/>
        <a:p>
          <a:endParaRPr lang="tr-TR"/>
        </a:p>
      </dgm:t>
    </dgm:pt>
    <dgm:pt modelId="{779F7B25-A540-4E07-8FAC-6AC888F0BF3C}" type="sibTrans" cxnId="{F0DFF3CC-09F7-40C2-92DE-2B36C3966AE1}">
      <dgm:prSet/>
      <dgm:spPr/>
      <dgm:t>
        <a:bodyPr/>
        <a:lstStyle/>
        <a:p>
          <a:endParaRPr lang="tr-TR"/>
        </a:p>
      </dgm:t>
    </dgm:pt>
    <dgm:pt modelId="{5148ABC2-AB9F-4362-95BD-699CD50F2E09}">
      <dgm:prSet/>
      <dgm:spPr/>
      <dgm:t>
        <a:bodyPr/>
        <a:lstStyle/>
        <a:p>
          <a:r>
            <a:rPr lang="tr-TR" dirty="0"/>
            <a:t>Sicile tescil edilmişse değiştirilmesini veya terkinini</a:t>
          </a:r>
        </a:p>
      </dgm:t>
    </dgm:pt>
    <dgm:pt modelId="{FBDB9279-EBBE-406B-95A4-836CDCF1775D}" type="parTrans" cxnId="{13D98D3C-E8BA-4C4A-AFA7-138C7CB22B56}">
      <dgm:prSet/>
      <dgm:spPr/>
      <dgm:t>
        <a:bodyPr/>
        <a:lstStyle/>
        <a:p>
          <a:endParaRPr lang="tr-TR"/>
        </a:p>
      </dgm:t>
    </dgm:pt>
    <dgm:pt modelId="{741AE365-DCF5-48D7-9D89-99AACB177D05}" type="sibTrans" cxnId="{13D98D3C-E8BA-4C4A-AFA7-138C7CB22B56}">
      <dgm:prSet/>
      <dgm:spPr/>
      <dgm:t>
        <a:bodyPr/>
        <a:lstStyle/>
        <a:p>
          <a:endParaRPr lang="tr-TR"/>
        </a:p>
      </dgm:t>
    </dgm:pt>
    <dgm:pt modelId="{72A8BF95-0DC6-477D-B718-CAAB91C27AF5}">
      <dgm:prSet/>
      <dgm:spPr/>
      <dgm:t>
        <a:bodyPr/>
        <a:lstStyle/>
        <a:p>
          <a:r>
            <a:rPr lang="tr-TR" dirty="0"/>
            <a:t>Kusur varsa maddi ve manevi tazminat</a:t>
          </a:r>
        </a:p>
      </dgm:t>
    </dgm:pt>
    <dgm:pt modelId="{1FF21AE8-C2F0-44CF-A8E7-FBF9221E54E0}" type="parTrans" cxnId="{4D2F0A94-457D-4024-8DA7-E073739D8A5F}">
      <dgm:prSet/>
      <dgm:spPr/>
      <dgm:t>
        <a:bodyPr/>
        <a:lstStyle/>
        <a:p>
          <a:endParaRPr lang="tr-TR"/>
        </a:p>
      </dgm:t>
    </dgm:pt>
    <dgm:pt modelId="{6E218472-4513-4F42-834C-D9E13B964C24}" type="sibTrans" cxnId="{4D2F0A94-457D-4024-8DA7-E073739D8A5F}">
      <dgm:prSet/>
      <dgm:spPr/>
      <dgm:t>
        <a:bodyPr/>
        <a:lstStyle/>
        <a:p>
          <a:endParaRPr lang="tr-TR"/>
        </a:p>
      </dgm:t>
    </dgm:pt>
    <dgm:pt modelId="{48FDCDC9-F396-4636-92C5-23DF6E589EAD}">
      <dgm:prSet/>
      <dgm:spPr/>
      <dgm:t>
        <a:bodyPr/>
        <a:lstStyle/>
        <a:p>
          <a:r>
            <a:rPr lang="tr-TR" dirty="0"/>
            <a:t>Tescilli olmayan ticaret unvanını korunması ?</a:t>
          </a:r>
        </a:p>
      </dgm:t>
    </dgm:pt>
    <dgm:pt modelId="{82B111B4-E455-486B-B408-458DD5FB3EA5}" type="parTrans" cxnId="{55196F61-80A4-4128-B2A4-1242F152592E}">
      <dgm:prSet/>
      <dgm:spPr/>
      <dgm:t>
        <a:bodyPr/>
        <a:lstStyle/>
        <a:p>
          <a:endParaRPr lang="tr-TR"/>
        </a:p>
      </dgm:t>
    </dgm:pt>
    <dgm:pt modelId="{2050AC77-C4E0-468B-90D6-8365350E5C9C}" type="sibTrans" cxnId="{55196F61-80A4-4128-B2A4-1242F152592E}">
      <dgm:prSet/>
      <dgm:spPr/>
      <dgm:t>
        <a:bodyPr/>
        <a:lstStyle/>
        <a:p>
          <a:endParaRPr lang="tr-TR"/>
        </a:p>
      </dgm:t>
    </dgm:pt>
    <dgm:pt modelId="{800E098F-A59F-43C1-A796-872BB71865CB}">
      <dgm:prSet/>
      <dgm:spPr/>
      <dgm:t>
        <a:bodyPr/>
        <a:lstStyle/>
        <a:p>
          <a:r>
            <a:rPr lang="tr-TR" dirty="0"/>
            <a:t>Kararın gazete ile yayınlanması (TTK m. 52.2)</a:t>
          </a:r>
        </a:p>
      </dgm:t>
    </dgm:pt>
    <dgm:pt modelId="{79036204-E68E-42CA-A124-2F895367635C}" type="parTrans" cxnId="{F69B5BA5-193E-40A2-A910-25BC52AB3E1E}">
      <dgm:prSet/>
      <dgm:spPr/>
    </dgm:pt>
    <dgm:pt modelId="{C93B595F-042B-4E42-8438-9D1C9B0822BA}" type="sibTrans" cxnId="{F69B5BA5-193E-40A2-A910-25BC52AB3E1E}">
      <dgm:prSet/>
      <dgm:spPr/>
    </dgm:pt>
    <dgm:pt modelId="{1F88F2FD-21DB-49BD-80C9-EA95AB31BE73}" type="pres">
      <dgm:prSet presAssocID="{02DE59FC-6359-4D8B-A481-89E49CEB47F5}" presName="hierChild1" presStyleCnt="0">
        <dgm:presLayoutVars>
          <dgm:orgChart val="1"/>
          <dgm:chPref val="1"/>
          <dgm:dir/>
          <dgm:animOne val="branch"/>
          <dgm:animLvl val="lvl"/>
          <dgm:resizeHandles/>
        </dgm:presLayoutVars>
      </dgm:prSet>
      <dgm:spPr/>
    </dgm:pt>
    <dgm:pt modelId="{BFD6976C-841B-496B-B2F6-CFBA20DF9BC4}" type="pres">
      <dgm:prSet presAssocID="{E1CAD29B-4452-454E-941F-19B7A0F21C24}" presName="hierRoot1" presStyleCnt="0">
        <dgm:presLayoutVars>
          <dgm:hierBranch val="init"/>
        </dgm:presLayoutVars>
      </dgm:prSet>
      <dgm:spPr/>
    </dgm:pt>
    <dgm:pt modelId="{5548A8B7-161F-49C2-A798-D382E0642FFB}" type="pres">
      <dgm:prSet presAssocID="{E1CAD29B-4452-454E-941F-19B7A0F21C24}" presName="rootComposite1" presStyleCnt="0"/>
      <dgm:spPr/>
    </dgm:pt>
    <dgm:pt modelId="{F879AFF4-9F77-4201-ACA8-CAB386431626}" type="pres">
      <dgm:prSet presAssocID="{E1CAD29B-4452-454E-941F-19B7A0F21C24}" presName="rootText1" presStyleLbl="node0" presStyleIdx="0" presStyleCnt="1" custScaleX="188012">
        <dgm:presLayoutVars>
          <dgm:chPref val="3"/>
        </dgm:presLayoutVars>
      </dgm:prSet>
      <dgm:spPr/>
    </dgm:pt>
    <dgm:pt modelId="{774D26B9-3997-441A-806F-32B6026B12BE}" type="pres">
      <dgm:prSet presAssocID="{E1CAD29B-4452-454E-941F-19B7A0F21C24}" presName="rootConnector1" presStyleLbl="node1" presStyleIdx="0" presStyleCnt="0"/>
      <dgm:spPr/>
    </dgm:pt>
    <dgm:pt modelId="{56DFEBF7-A20A-4397-A924-B43EB17B2338}" type="pres">
      <dgm:prSet presAssocID="{E1CAD29B-4452-454E-941F-19B7A0F21C24}" presName="hierChild2" presStyleCnt="0"/>
      <dgm:spPr/>
    </dgm:pt>
    <dgm:pt modelId="{0EB28E47-BDD3-4938-A3BF-B4027A071C33}" type="pres">
      <dgm:prSet presAssocID="{67657D4B-6E22-40E6-87FE-3C8E109C9BC7}" presName="Name37" presStyleLbl="parChTrans1D2" presStyleIdx="0" presStyleCnt="3"/>
      <dgm:spPr/>
    </dgm:pt>
    <dgm:pt modelId="{68F75B05-2DDF-481E-B23C-86096A3FBC2C}" type="pres">
      <dgm:prSet presAssocID="{25BC1EB4-6774-4D07-AFF5-8E26D35758DD}" presName="hierRoot2" presStyleCnt="0">
        <dgm:presLayoutVars>
          <dgm:hierBranch val="init"/>
        </dgm:presLayoutVars>
      </dgm:prSet>
      <dgm:spPr/>
    </dgm:pt>
    <dgm:pt modelId="{ABC1768F-9324-4371-9910-A346BFDA91A8}" type="pres">
      <dgm:prSet presAssocID="{25BC1EB4-6774-4D07-AFF5-8E26D35758DD}" presName="rootComposite" presStyleCnt="0"/>
      <dgm:spPr/>
    </dgm:pt>
    <dgm:pt modelId="{55EAC12E-F13A-4899-8F7E-FE7B7AF1EEFD}" type="pres">
      <dgm:prSet presAssocID="{25BC1EB4-6774-4D07-AFF5-8E26D35758DD}" presName="rootText" presStyleLbl="node2" presStyleIdx="0" presStyleCnt="3" custScaleX="187748" custLinFactNeighborX="-78915" custLinFactNeighborY="-5300">
        <dgm:presLayoutVars>
          <dgm:chPref val="3"/>
        </dgm:presLayoutVars>
      </dgm:prSet>
      <dgm:spPr/>
    </dgm:pt>
    <dgm:pt modelId="{A0CE73C7-30BE-4CDA-B709-D101D469D252}" type="pres">
      <dgm:prSet presAssocID="{25BC1EB4-6774-4D07-AFF5-8E26D35758DD}" presName="rootConnector" presStyleLbl="node2" presStyleIdx="0" presStyleCnt="3"/>
      <dgm:spPr/>
    </dgm:pt>
    <dgm:pt modelId="{2E43FA3E-1BCB-4B44-BD31-F12B7F3A8096}" type="pres">
      <dgm:prSet presAssocID="{25BC1EB4-6774-4D07-AFF5-8E26D35758DD}" presName="hierChild4" presStyleCnt="0"/>
      <dgm:spPr/>
    </dgm:pt>
    <dgm:pt modelId="{F4BB48A1-2E7E-429F-92FA-396E968DFD97}" type="pres">
      <dgm:prSet presAssocID="{25BC1EB4-6774-4D07-AFF5-8E26D35758DD}" presName="hierChild5" presStyleCnt="0"/>
      <dgm:spPr/>
    </dgm:pt>
    <dgm:pt modelId="{FAD3E2B4-47C5-4E6F-8449-4F75831550A0}" type="pres">
      <dgm:prSet presAssocID="{9493C6B3-0F0D-44BF-9A18-A83C1376B078}" presName="Name37" presStyleLbl="parChTrans1D2" presStyleIdx="1" presStyleCnt="3"/>
      <dgm:spPr/>
    </dgm:pt>
    <dgm:pt modelId="{FB568696-AFD6-4D5C-B82A-E4B05096CEF6}" type="pres">
      <dgm:prSet presAssocID="{1397B57B-449E-40AC-96E7-0B65A6AF8A53}" presName="hierRoot2" presStyleCnt="0">
        <dgm:presLayoutVars>
          <dgm:hierBranch val="init"/>
        </dgm:presLayoutVars>
      </dgm:prSet>
      <dgm:spPr/>
    </dgm:pt>
    <dgm:pt modelId="{19223821-EBB8-4FD3-8F4A-1D92319E177D}" type="pres">
      <dgm:prSet presAssocID="{1397B57B-449E-40AC-96E7-0B65A6AF8A53}" presName="rootComposite" presStyleCnt="0"/>
      <dgm:spPr/>
    </dgm:pt>
    <dgm:pt modelId="{825AA796-97BB-49EF-B614-05643CA2D276}" type="pres">
      <dgm:prSet presAssocID="{1397B57B-449E-40AC-96E7-0B65A6AF8A53}" presName="rootText" presStyleLbl="node2" presStyleIdx="1" presStyleCnt="3" custScaleX="175726" custLinFactNeighborX="-15438" custLinFactNeighborY="4033">
        <dgm:presLayoutVars>
          <dgm:chPref val="3"/>
        </dgm:presLayoutVars>
      </dgm:prSet>
      <dgm:spPr/>
    </dgm:pt>
    <dgm:pt modelId="{6E957074-1457-4571-8042-2BE1845E0E01}" type="pres">
      <dgm:prSet presAssocID="{1397B57B-449E-40AC-96E7-0B65A6AF8A53}" presName="rootConnector" presStyleLbl="node2" presStyleIdx="1" presStyleCnt="3"/>
      <dgm:spPr/>
    </dgm:pt>
    <dgm:pt modelId="{512B480C-F381-4A8E-8B61-A8979A88085F}" type="pres">
      <dgm:prSet presAssocID="{1397B57B-449E-40AC-96E7-0B65A6AF8A53}" presName="hierChild4" presStyleCnt="0"/>
      <dgm:spPr/>
    </dgm:pt>
    <dgm:pt modelId="{6CB90C97-8192-426B-95A2-2E683C0505DE}" type="pres">
      <dgm:prSet presAssocID="{8E1748AE-3867-43A2-96A7-1B87AAF79C70}" presName="Name37" presStyleLbl="parChTrans1D3" presStyleIdx="0" presStyleCnt="4"/>
      <dgm:spPr/>
    </dgm:pt>
    <dgm:pt modelId="{EE4446B8-1775-442A-AEA0-B03C7E1556E1}" type="pres">
      <dgm:prSet presAssocID="{480077AB-469F-4659-93F6-BF30277FC9EB}" presName="hierRoot2" presStyleCnt="0">
        <dgm:presLayoutVars>
          <dgm:hierBranch val="init"/>
        </dgm:presLayoutVars>
      </dgm:prSet>
      <dgm:spPr/>
    </dgm:pt>
    <dgm:pt modelId="{4746675B-153C-45E9-8E09-4D5FD61F93B9}" type="pres">
      <dgm:prSet presAssocID="{480077AB-469F-4659-93F6-BF30277FC9EB}" presName="rootComposite" presStyleCnt="0"/>
      <dgm:spPr/>
    </dgm:pt>
    <dgm:pt modelId="{1981A38A-4ABD-4822-B254-440433C35444}" type="pres">
      <dgm:prSet presAssocID="{480077AB-469F-4659-93F6-BF30277FC9EB}" presName="rootText" presStyleLbl="node3" presStyleIdx="0" presStyleCnt="4" custScaleX="203566" custLinFactNeighborX="12032" custLinFactNeighborY="-5067">
        <dgm:presLayoutVars>
          <dgm:chPref val="3"/>
        </dgm:presLayoutVars>
      </dgm:prSet>
      <dgm:spPr/>
    </dgm:pt>
    <dgm:pt modelId="{848AF92B-1F98-4388-97E3-5F549EBC54B9}" type="pres">
      <dgm:prSet presAssocID="{480077AB-469F-4659-93F6-BF30277FC9EB}" presName="rootConnector" presStyleLbl="node3" presStyleIdx="0" presStyleCnt="4"/>
      <dgm:spPr/>
    </dgm:pt>
    <dgm:pt modelId="{D1C0CBBD-233D-4939-8251-D467CDB99980}" type="pres">
      <dgm:prSet presAssocID="{480077AB-469F-4659-93F6-BF30277FC9EB}" presName="hierChild4" presStyleCnt="0"/>
      <dgm:spPr/>
    </dgm:pt>
    <dgm:pt modelId="{736C9E26-5BBB-4727-BC59-C20C9BD7A5AE}" type="pres">
      <dgm:prSet presAssocID="{480077AB-469F-4659-93F6-BF30277FC9EB}" presName="hierChild5" presStyleCnt="0"/>
      <dgm:spPr/>
    </dgm:pt>
    <dgm:pt modelId="{B8ED9DC4-E749-4368-8DB5-C2404E1A44CF}" type="pres">
      <dgm:prSet presAssocID="{FBDB9279-EBBE-406B-95A4-836CDCF1775D}" presName="Name37" presStyleLbl="parChTrans1D3" presStyleIdx="1" presStyleCnt="4"/>
      <dgm:spPr/>
    </dgm:pt>
    <dgm:pt modelId="{B864C522-E5C7-4B2C-8075-93C868F15E1A}" type="pres">
      <dgm:prSet presAssocID="{5148ABC2-AB9F-4362-95BD-699CD50F2E09}" presName="hierRoot2" presStyleCnt="0">
        <dgm:presLayoutVars>
          <dgm:hierBranch val="init"/>
        </dgm:presLayoutVars>
      </dgm:prSet>
      <dgm:spPr/>
    </dgm:pt>
    <dgm:pt modelId="{2B5E0283-2AD3-4D52-895D-DE5DE23F3D2A}" type="pres">
      <dgm:prSet presAssocID="{5148ABC2-AB9F-4362-95BD-699CD50F2E09}" presName="rootComposite" presStyleCnt="0"/>
      <dgm:spPr/>
    </dgm:pt>
    <dgm:pt modelId="{64CA2AD4-55F8-4F74-8DC0-83E1BFD49F13}" type="pres">
      <dgm:prSet presAssocID="{5148ABC2-AB9F-4362-95BD-699CD50F2E09}" presName="rootText" presStyleLbl="node3" presStyleIdx="1" presStyleCnt="4" custScaleX="248880" custLinFactNeighborX="28493" custLinFactNeighborY="-2533">
        <dgm:presLayoutVars>
          <dgm:chPref val="3"/>
        </dgm:presLayoutVars>
      </dgm:prSet>
      <dgm:spPr/>
    </dgm:pt>
    <dgm:pt modelId="{2274DF7C-D5E0-41B7-AA80-4AD55507C927}" type="pres">
      <dgm:prSet presAssocID="{5148ABC2-AB9F-4362-95BD-699CD50F2E09}" presName="rootConnector" presStyleLbl="node3" presStyleIdx="1" presStyleCnt="4"/>
      <dgm:spPr/>
    </dgm:pt>
    <dgm:pt modelId="{E34113E4-C424-4A29-85C9-17BC8B9E724E}" type="pres">
      <dgm:prSet presAssocID="{5148ABC2-AB9F-4362-95BD-699CD50F2E09}" presName="hierChild4" presStyleCnt="0"/>
      <dgm:spPr/>
    </dgm:pt>
    <dgm:pt modelId="{F6D61F5D-9604-41D9-A658-82E26C653A2D}" type="pres">
      <dgm:prSet presAssocID="{5148ABC2-AB9F-4362-95BD-699CD50F2E09}" presName="hierChild5" presStyleCnt="0"/>
      <dgm:spPr/>
    </dgm:pt>
    <dgm:pt modelId="{BA1131E6-FE89-4CFA-99BC-AFA92A0C2155}" type="pres">
      <dgm:prSet presAssocID="{1FF21AE8-C2F0-44CF-A8E7-FBF9221E54E0}" presName="Name37" presStyleLbl="parChTrans1D3" presStyleIdx="2" presStyleCnt="4"/>
      <dgm:spPr/>
    </dgm:pt>
    <dgm:pt modelId="{B054D801-6F80-4898-BE3F-5668AA33864B}" type="pres">
      <dgm:prSet presAssocID="{72A8BF95-0DC6-477D-B718-CAAB91C27AF5}" presName="hierRoot2" presStyleCnt="0">
        <dgm:presLayoutVars>
          <dgm:hierBranch val="init"/>
        </dgm:presLayoutVars>
      </dgm:prSet>
      <dgm:spPr/>
    </dgm:pt>
    <dgm:pt modelId="{3935BCAD-D3E5-47FF-AA2C-EBCFAC297690}" type="pres">
      <dgm:prSet presAssocID="{72A8BF95-0DC6-477D-B718-CAAB91C27AF5}" presName="rootComposite" presStyleCnt="0"/>
      <dgm:spPr/>
    </dgm:pt>
    <dgm:pt modelId="{0ADD66C0-06C9-4D43-80EC-A5A2883CD8B8}" type="pres">
      <dgm:prSet presAssocID="{72A8BF95-0DC6-477D-B718-CAAB91C27AF5}" presName="rootText" presStyleLbl="node3" presStyleIdx="2" presStyleCnt="4" custScaleX="187787" custLinFactNeighborX="36097" custLinFactNeighborY="0">
        <dgm:presLayoutVars>
          <dgm:chPref val="3"/>
        </dgm:presLayoutVars>
      </dgm:prSet>
      <dgm:spPr/>
    </dgm:pt>
    <dgm:pt modelId="{0EA77CA7-1A2B-4928-A252-341CE6454395}" type="pres">
      <dgm:prSet presAssocID="{72A8BF95-0DC6-477D-B718-CAAB91C27AF5}" presName="rootConnector" presStyleLbl="node3" presStyleIdx="2" presStyleCnt="4"/>
      <dgm:spPr/>
    </dgm:pt>
    <dgm:pt modelId="{69AAD53C-9AE8-425C-832A-089AC45205C8}" type="pres">
      <dgm:prSet presAssocID="{72A8BF95-0DC6-477D-B718-CAAB91C27AF5}" presName="hierChild4" presStyleCnt="0"/>
      <dgm:spPr/>
    </dgm:pt>
    <dgm:pt modelId="{356AD62C-61C6-4B3B-ABED-736CAB09F825}" type="pres">
      <dgm:prSet presAssocID="{72A8BF95-0DC6-477D-B718-CAAB91C27AF5}" presName="hierChild5" presStyleCnt="0"/>
      <dgm:spPr/>
    </dgm:pt>
    <dgm:pt modelId="{CF0A01FE-B1BA-47A4-91B4-A467BE5B1D44}" type="pres">
      <dgm:prSet presAssocID="{79036204-E68E-42CA-A124-2F895367635C}" presName="Name37" presStyleLbl="parChTrans1D3" presStyleIdx="3" presStyleCnt="4"/>
      <dgm:spPr/>
    </dgm:pt>
    <dgm:pt modelId="{3F49A827-4A33-44AC-8C51-9E4BF0617D1D}" type="pres">
      <dgm:prSet presAssocID="{800E098F-A59F-43C1-A796-872BB71865CB}" presName="hierRoot2" presStyleCnt="0">
        <dgm:presLayoutVars>
          <dgm:hierBranch val="init"/>
        </dgm:presLayoutVars>
      </dgm:prSet>
      <dgm:spPr/>
    </dgm:pt>
    <dgm:pt modelId="{A0F8BE07-10BC-4740-8189-4BD29A58F6D6}" type="pres">
      <dgm:prSet presAssocID="{800E098F-A59F-43C1-A796-872BB71865CB}" presName="rootComposite" presStyleCnt="0"/>
      <dgm:spPr/>
    </dgm:pt>
    <dgm:pt modelId="{BC364E6B-7994-49A1-B51C-583295997330}" type="pres">
      <dgm:prSet presAssocID="{800E098F-A59F-43C1-A796-872BB71865CB}" presName="rootText" presStyleLbl="node3" presStyleIdx="3" presStyleCnt="4" custScaleX="219550">
        <dgm:presLayoutVars>
          <dgm:chPref val="3"/>
        </dgm:presLayoutVars>
      </dgm:prSet>
      <dgm:spPr/>
    </dgm:pt>
    <dgm:pt modelId="{6F9AC972-E44F-42CB-83C3-3FA86BFE5379}" type="pres">
      <dgm:prSet presAssocID="{800E098F-A59F-43C1-A796-872BB71865CB}" presName="rootConnector" presStyleLbl="node3" presStyleIdx="3" presStyleCnt="4"/>
      <dgm:spPr/>
    </dgm:pt>
    <dgm:pt modelId="{EBCEDAE1-70EB-4DAB-A316-B81D596314F5}" type="pres">
      <dgm:prSet presAssocID="{800E098F-A59F-43C1-A796-872BB71865CB}" presName="hierChild4" presStyleCnt="0"/>
      <dgm:spPr/>
    </dgm:pt>
    <dgm:pt modelId="{A3CC9CAE-7419-4062-A34A-8338E611C354}" type="pres">
      <dgm:prSet presAssocID="{800E098F-A59F-43C1-A796-872BB71865CB}" presName="hierChild5" presStyleCnt="0"/>
      <dgm:spPr/>
    </dgm:pt>
    <dgm:pt modelId="{C999E18A-BAE5-44A4-A485-836DF3676357}" type="pres">
      <dgm:prSet presAssocID="{1397B57B-449E-40AC-96E7-0B65A6AF8A53}" presName="hierChild5" presStyleCnt="0"/>
      <dgm:spPr/>
    </dgm:pt>
    <dgm:pt modelId="{2D98AF5C-789E-4260-9C33-B223317B69C6}" type="pres">
      <dgm:prSet presAssocID="{82B111B4-E455-486B-B408-458DD5FB3EA5}" presName="Name37" presStyleLbl="parChTrans1D2" presStyleIdx="2" presStyleCnt="3"/>
      <dgm:spPr/>
    </dgm:pt>
    <dgm:pt modelId="{11FDB24E-3B94-418D-B3BC-C54832CD27AC}" type="pres">
      <dgm:prSet presAssocID="{48FDCDC9-F396-4636-92C5-23DF6E589EAD}" presName="hierRoot2" presStyleCnt="0">
        <dgm:presLayoutVars>
          <dgm:hierBranch val="init"/>
        </dgm:presLayoutVars>
      </dgm:prSet>
      <dgm:spPr/>
    </dgm:pt>
    <dgm:pt modelId="{C4DB7F66-FB2F-4F62-AD99-C42EC55352AD}" type="pres">
      <dgm:prSet presAssocID="{48FDCDC9-F396-4636-92C5-23DF6E589EAD}" presName="rootComposite" presStyleCnt="0"/>
      <dgm:spPr/>
    </dgm:pt>
    <dgm:pt modelId="{DE8828AA-C22A-484E-A6FB-E776D2E39CCF}" type="pres">
      <dgm:prSet presAssocID="{48FDCDC9-F396-4636-92C5-23DF6E589EAD}" presName="rootText" presStyleLbl="node2" presStyleIdx="2" presStyleCnt="3" custScaleX="156871" custLinFactNeighborY="-3717">
        <dgm:presLayoutVars>
          <dgm:chPref val="3"/>
        </dgm:presLayoutVars>
      </dgm:prSet>
      <dgm:spPr/>
    </dgm:pt>
    <dgm:pt modelId="{7C9ED449-172B-4C34-8E93-4638684FBA7B}" type="pres">
      <dgm:prSet presAssocID="{48FDCDC9-F396-4636-92C5-23DF6E589EAD}" presName="rootConnector" presStyleLbl="node2" presStyleIdx="2" presStyleCnt="3"/>
      <dgm:spPr/>
    </dgm:pt>
    <dgm:pt modelId="{225E7600-D712-4696-9FCF-9C7B9788A002}" type="pres">
      <dgm:prSet presAssocID="{48FDCDC9-F396-4636-92C5-23DF6E589EAD}" presName="hierChild4" presStyleCnt="0"/>
      <dgm:spPr/>
    </dgm:pt>
    <dgm:pt modelId="{6F1F4E90-DC10-4D23-9F3C-8DED62633CFC}" type="pres">
      <dgm:prSet presAssocID="{48FDCDC9-F396-4636-92C5-23DF6E589EAD}" presName="hierChild5" presStyleCnt="0"/>
      <dgm:spPr/>
    </dgm:pt>
    <dgm:pt modelId="{01317D21-D823-47CD-BD14-89D4413D297F}" type="pres">
      <dgm:prSet presAssocID="{E1CAD29B-4452-454E-941F-19B7A0F21C24}" presName="hierChild3" presStyleCnt="0"/>
      <dgm:spPr/>
    </dgm:pt>
  </dgm:ptLst>
  <dgm:cxnLst>
    <dgm:cxn modelId="{FBAFC601-395B-49CA-AF4E-47C5AD843508}" type="presOf" srcId="{25BC1EB4-6774-4D07-AFF5-8E26D35758DD}" destId="{55EAC12E-F13A-4899-8F7E-FE7B7AF1EEFD}" srcOrd="0" destOrd="0" presId="urn:microsoft.com/office/officeart/2005/8/layout/orgChart1"/>
    <dgm:cxn modelId="{D67DD904-70AC-4BCA-B5EE-95FCE676628B}" type="presOf" srcId="{800E098F-A59F-43C1-A796-872BB71865CB}" destId="{BC364E6B-7994-49A1-B51C-583295997330}" srcOrd="0" destOrd="0" presId="urn:microsoft.com/office/officeart/2005/8/layout/orgChart1"/>
    <dgm:cxn modelId="{E95D1A1C-6982-4323-A9EC-FA9598073404}" type="presOf" srcId="{02DE59FC-6359-4D8B-A481-89E49CEB47F5}" destId="{1F88F2FD-21DB-49BD-80C9-EA95AB31BE73}" srcOrd="0" destOrd="0" presId="urn:microsoft.com/office/officeart/2005/8/layout/orgChart1"/>
    <dgm:cxn modelId="{2A983E1D-DC66-434E-809B-3F942AEF3524}" type="presOf" srcId="{82B111B4-E455-486B-B408-458DD5FB3EA5}" destId="{2D98AF5C-789E-4260-9C33-B223317B69C6}" srcOrd="0" destOrd="0" presId="urn:microsoft.com/office/officeart/2005/8/layout/orgChart1"/>
    <dgm:cxn modelId="{F07C5324-AE90-46D5-A033-92B5DAEC616C}" type="presOf" srcId="{FBDB9279-EBBE-406B-95A4-836CDCF1775D}" destId="{B8ED9DC4-E749-4368-8DB5-C2404E1A44CF}" srcOrd="0" destOrd="0" presId="urn:microsoft.com/office/officeart/2005/8/layout/orgChart1"/>
    <dgm:cxn modelId="{20C67D35-4B74-4E97-9B2D-A504ECF4F8D0}" type="presOf" srcId="{E1CAD29B-4452-454E-941F-19B7A0F21C24}" destId="{774D26B9-3997-441A-806F-32B6026B12BE}" srcOrd="1" destOrd="0" presId="urn:microsoft.com/office/officeart/2005/8/layout/orgChart1"/>
    <dgm:cxn modelId="{13D98D3C-E8BA-4C4A-AFA7-138C7CB22B56}" srcId="{1397B57B-449E-40AC-96E7-0B65A6AF8A53}" destId="{5148ABC2-AB9F-4362-95BD-699CD50F2E09}" srcOrd="1" destOrd="0" parTransId="{FBDB9279-EBBE-406B-95A4-836CDCF1775D}" sibTransId="{741AE365-DCF5-48D7-9D89-99AACB177D05}"/>
    <dgm:cxn modelId="{4725015E-36CF-418F-AF0F-90A55541FAAB}" type="presOf" srcId="{E1CAD29B-4452-454E-941F-19B7A0F21C24}" destId="{F879AFF4-9F77-4201-ACA8-CAB386431626}" srcOrd="0" destOrd="0" presId="urn:microsoft.com/office/officeart/2005/8/layout/orgChart1"/>
    <dgm:cxn modelId="{55196F61-80A4-4128-B2A4-1242F152592E}" srcId="{E1CAD29B-4452-454E-941F-19B7A0F21C24}" destId="{48FDCDC9-F396-4636-92C5-23DF6E589EAD}" srcOrd="2" destOrd="0" parTransId="{82B111B4-E455-486B-B408-458DD5FB3EA5}" sibTransId="{2050AC77-C4E0-468B-90D6-8365350E5C9C}"/>
    <dgm:cxn modelId="{DEF47865-BD32-4D14-9333-6F398AEE1A52}" type="presOf" srcId="{480077AB-469F-4659-93F6-BF30277FC9EB}" destId="{1981A38A-4ABD-4822-B254-440433C35444}" srcOrd="0" destOrd="0" presId="urn:microsoft.com/office/officeart/2005/8/layout/orgChart1"/>
    <dgm:cxn modelId="{55B3274D-64F6-4431-A5D9-75A434702894}" type="presOf" srcId="{67657D4B-6E22-40E6-87FE-3C8E109C9BC7}" destId="{0EB28E47-BDD3-4938-A3BF-B4027A071C33}" srcOrd="0" destOrd="0" presId="urn:microsoft.com/office/officeart/2005/8/layout/orgChart1"/>
    <dgm:cxn modelId="{B08C387D-D37E-495D-BA7E-394136101558}" type="presOf" srcId="{1397B57B-449E-40AC-96E7-0B65A6AF8A53}" destId="{6E957074-1457-4571-8042-2BE1845E0E01}" srcOrd="1" destOrd="0" presId="urn:microsoft.com/office/officeart/2005/8/layout/orgChart1"/>
    <dgm:cxn modelId="{65F34B82-C1BD-4D62-8289-05DB4BFDF294}" type="presOf" srcId="{480077AB-469F-4659-93F6-BF30277FC9EB}" destId="{848AF92B-1F98-4388-97E3-5F549EBC54B9}" srcOrd="1" destOrd="0" presId="urn:microsoft.com/office/officeart/2005/8/layout/orgChart1"/>
    <dgm:cxn modelId="{5D5A3386-8E77-43F9-B4B1-1AD587EA2E31}" type="presOf" srcId="{1FF21AE8-C2F0-44CF-A8E7-FBF9221E54E0}" destId="{BA1131E6-FE89-4CFA-99BC-AFA92A0C2155}" srcOrd="0" destOrd="0" presId="urn:microsoft.com/office/officeart/2005/8/layout/orgChart1"/>
    <dgm:cxn modelId="{307EB389-BD78-44A7-B429-D242816B2B4F}" type="presOf" srcId="{48FDCDC9-F396-4636-92C5-23DF6E589EAD}" destId="{7C9ED449-172B-4C34-8E93-4638684FBA7B}" srcOrd="1" destOrd="0" presId="urn:microsoft.com/office/officeart/2005/8/layout/orgChart1"/>
    <dgm:cxn modelId="{1407E989-64FB-4DB9-8748-67D3E3766682}" srcId="{E1CAD29B-4452-454E-941F-19B7A0F21C24}" destId="{25BC1EB4-6774-4D07-AFF5-8E26D35758DD}" srcOrd="0" destOrd="0" parTransId="{67657D4B-6E22-40E6-87FE-3C8E109C9BC7}" sibTransId="{A6B87CB4-2603-4916-8438-A7062DE38C47}"/>
    <dgm:cxn modelId="{4D2F0A94-457D-4024-8DA7-E073739D8A5F}" srcId="{1397B57B-449E-40AC-96E7-0B65A6AF8A53}" destId="{72A8BF95-0DC6-477D-B718-CAAB91C27AF5}" srcOrd="2" destOrd="0" parTransId="{1FF21AE8-C2F0-44CF-A8E7-FBF9221E54E0}" sibTransId="{6E218472-4513-4F42-834C-D9E13B964C24}"/>
    <dgm:cxn modelId="{3B6AC699-9AC8-415C-88A7-E03AB8FF7395}" type="presOf" srcId="{5148ABC2-AB9F-4362-95BD-699CD50F2E09}" destId="{64CA2AD4-55F8-4F74-8DC0-83E1BFD49F13}" srcOrd="0" destOrd="0" presId="urn:microsoft.com/office/officeart/2005/8/layout/orgChart1"/>
    <dgm:cxn modelId="{F69B5BA5-193E-40A2-A910-25BC52AB3E1E}" srcId="{1397B57B-449E-40AC-96E7-0B65A6AF8A53}" destId="{800E098F-A59F-43C1-A796-872BB71865CB}" srcOrd="3" destOrd="0" parTransId="{79036204-E68E-42CA-A124-2F895367635C}" sibTransId="{C93B595F-042B-4E42-8438-9D1C9B0822BA}"/>
    <dgm:cxn modelId="{89B910A9-DF9A-4E9F-AB82-4AF55B16938B}" type="presOf" srcId="{5148ABC2-AB9F-4362-95BD-699CD50F2E09}" destId="{2274DF7C-D5E0-41B7-AA80-4AD55507C927}" srcOrd="1" destOrd="0" presId="urn:microsoft.com/office/officeart/2005/8/layout/orgChart1"/>
    <dgm:cxn modelId="{18A7EAA9-EAF0-47CC-9FD7-D560160C8FA0}" type="presOf" srcId="{72A8BF95-0DC6-477D-B718-CAAB91C27AF5}" destId="{0EA77CA7-1A2B-4928-A252-341CE6454395}" srcOrd="1" destOrd="0" presId="urn:microsoft.com/office/officeart/2005/8/layout/orgChart1"/>
    <dgm:cxn modelId="{45D4EFAB-51D0-48F8-BE4D-EDF033863AED}" type="presOf" srcId="{9493C6B3-0F0D-44BF-9A18-A83C1376B078}" destId="{FAD3E2B4-47C5-4E6F-8449-4F75831550A0}" srcOrd="0" destOrd="0" presId="urn:microsoft.com/office/officeart/2005/8/layout/orgChart1"/>
    <dgm:cxn modelId="{160194B0-8F81-4E3E-8537-7CB3A50BB861}" type="presOf" srcId="{800E098F-A59F-43C1-A796-872BB71865CB}" destId="{6F9AC972-E44F-42CB-83C3-3FA86BFE5379}" srcOrd="1" destOrd="0" presId="urn:microsoft.com/office/officeart/2005/8/layout/orgChart1"/>
    <dgm:cxn modelId="{F24897B1-4569-437C-9347-B349E0D9DBEE}" srcId="{02DE59FC-6359-4D8B-A481-89E49CEB47F5}" destId="{E1CAD29B-4452-454E-941F-19B7A0F21C24}" srcOrd="0" destOrd="0" parTransId="{75FC3D5B-2E19-45BC-8744-72D775B2AF14}" sibTransId="{E9DF9DF6-E011-4183-82A3-A8CA09D5D7E0}"/>
    <dgm:cxn modelId="{43CC34B2-381B-4433-87BA-E901C71602B0}" type="presOf" srcId="{72A8BF95-0DC6-477D-B718-CAAB91C27AF5}" destId="{0ADD66C0-06C9-4D43-80EC-A5A2883CD8B8}" srcOrd="0" destOrd="0" presId="urn:microsoft.com/office/officeart/2005/8/layout/orgChart1"/>
    <dgm:cxn modelId="{56026ACA-A556-400E-82C3-B18A1EBE660F}" type="presOf" srcId="{48FDCDC9-F396-4636-92C5-23DF6E589EAD}" destId="{DE8828AA-C22A-484E-A6FB-E776D2E39CCF}" srcOrd="0" destOrd="0" presId="urn:microsoft.com/office/officeart/2005/8/layout/orgChart1"/>
    <dgm:cxn modelId="{401288CB-D790-47C1-AE36-5EE052B82BB2}" type="presOf" srcId="{79036204-E68E-42CA-A124-2F895367635C}" destId="{CF0A01FE-B1BA-47A4-91B4-A467BE5B1D44}" srcOrd="0" destOrd="0" presId="urn:microsoft.com/office/officeart/2005/8/layout/orgChart1"/>
    <dgm:cxn modelId="{F0DFF3CC-09F7-40C2-92DE-2B36C3966AE1}" srcId="{1397B57B-449E-40AC-96E7-0B65A6AF8A53}" destId="{480077AB-469F-4659-93F6-BF30277FC9EB}" srcOrd="0" destOrd="0" parTransId="{8E1748AE-3867-43A2-96A7-1B87AAF79C70}" sibTransId="{779F7B25-A540-4E07-8FAC-6AC888F0BF3C}"/>
    <dgm:cxn modelId="{9A8C15D0-6F49-4DFD-B300-ADFD36FE368D}" type="presOf" srcId="{1397B57B-449E-40AC-96E7-0B65A6AF8A53}" destId="{825AA796-97BB-49EF-B614-05643CA2D276}" srcOrd="0" destOrd="0" presId="urn:microsoft.com/office/officeart/2005/8/layout/orgChart1"/>
    <dgm:cxn modelId="{831B92D5-3C4A-4998-A588-066A39841CAD}" srcId="{E1CAD29B-4452-454E-941F-19B7A0F21C24}" destId="{1397B57B-449E-40AC-96E7-0B65A6AF8A53}" srcOrd="1" destOrd="0" parTransId="{9493C6B3-0F0D-44BF-9A18-A83C1376B078}" sibTransId="{6A3E68D6-11C1-4158-97A0-822C17C64F76}"/>
    <dgm:cxn modelId="{E58C76F6-6639-4F3F-B844-1E9EE717EC12}" type="presOf" srcId="{8E1748AE-3867-43A2-96A7-1B87AAF79C70}" destId="{6CB90C97-8192-426B-95A2-2E683C0505DE}" srcOrd="0" destOrd="0" presId="urn:microsoft.com/office/officeart/2005/8/layout/orgChart1"/>
    <dgm:cxn modelId="{4E01A1FD-A9F9-4FAF-9D9C-448E79B996C1}" type="presOf" srcId="{25BC1EB4-6774-4D07-AFF5-8E26D35758DD}" destId="{A0CE73C7-30BE-4CDA-B709-D101D469D252}" srcOrd="1" destOrd="0" presId="urn:microsoft.com/office/officeart/2005/8/layout/orgChart1"/>
    <dgm:cxn modelId="{034930BE-9C67-49A8-A78E-795282695917}" type="presParOf" srcId="{1F88F2FD-21DB-49BD-80C9-EA95AB31BE73}" destId="{BFD6976C-841B-496B-B2F6-CFBA20DF9BC4}" srcOrd="0" destOrd="0" presId="urn:microsoft.com/office/officeart/2005/8/layout/orgChart1"/>
    <dgm:cxn modelId="{3480C7B4-286E-4979-A400-4E6D9F07E030}" type="presParOf" srcId="{BFD6976C-841B-496B-B2F6-CFBA20DF9BC4}" destId="{5548A8B7-161F-49C2-A798-D382E0642FFB}" srcOrd="0" destOrd="0" presId="urn:microsoft.com/office/officeart/2005/8/layout/orgChart1"/>
    <dgm:cxn modelId="{D084C15E-8731-4D76-826F-B58A5594AF94}" type="presParOf" srcId="{5548A8B7-161F-49C2-A798-D382E0642FFB}" destId="{F879AFF4-9F77-4201-ACA8-CAB386431626}" srcOrd="0" destOrd="0" presId="urn:microsoft.com/office/officeart/2005/8/layout/orgChart1"/>
    <dgm:cxn modelId="{87615654-3F60-4620-B838-F58095732DE0}" type="presParOf" srcId="{5548A8B7-161F-49C2-A798-D382E0642FFB}" destId="{774D26B9-3997-441A-806F-32B6026B12BE}" srcOrd="1" destOrd="0" presId="urn:microsoft.com/office/officeart/2005/8/layout/orgChart1"/>
    <dgm:cxn modelId="{F46BB36C-C313-4190-8F2A-80188D4C27B5}" type="presParOf" srcId="{BFD6976C-841B-496B-B2F6-CFBA20DF9BC4}" destId="{56DFEBF7-A20A-4397-A924-B43EB17B2338}" srcOrd="1" destOrd="0" presId="urn:microsoft.com/office/officeart/2005/8/layout/orgChart1"/>
    <dgm:cxn modelId="{F5D5FF7C-5D53-4983-B01A-2A607D5B8E3E}" type="presParOf" srcId="{56DFEBF7-A20A-4397-A924-B43EB17B2338}" destId="{0EB28E47-BDD3-4938-A3BF-B4027A071C33}" srcOrd="0" destOrd="0" presId="urn:microsoft.com/office/officeart/2005/8/layout/orgChart1"/>
    <dgm:cxn modelId="{C4F61ED3-93A2-44EE-8E45-2CA012E191E9}" type="presParOf" srcId="{56DFEBF7-A20A-4397-A924-B43EB17B2338}" destId="{68F75B05-2DDF-481E-B23C-86096A3FBC2C}" srcOrd="1" destOrd="0" presId="urn:microsoft.com/office/officeart/2005/8/layout/orgChart1"/>
    <dgm:cxn modelId="{7095687B-8F32-4C78-8D35-80FC43708881}" type="presParOf" srcId="{68F75B05-2DDF-481E-B23C-86096A3FBC2C}" destId="{ABC1768F-9324-4371-9910-A346BFDA91A8}" srcOrd="0" destOrd="0" presId="urn:microsoft.com/office/officeart/2005/8/layout/orgChart1"/>
    <dgm:cxn modelId="{70275779-B4A0-4DAA-9BF7-EF87C4C28E5A}" type="presParOf" srcId="{ABC1768F-9324-4371-9910-A346BFDA91A8}" destId="{55EAC12E-F13A-4899-8F7E-FE7B7AF1EEFD}" srcOrd="0" destOrd="0" presId="urn:microsoft.com/office/officeart/2005/8/layout/orgChart1"/>
    <dgm:cxn modelId="{CD1D4766-50A2-4B0A-BC0F-A266C62CCB57}" type="presParOf" srcId="{ABC1768F-9324-4371-9910-A346BFDA91A8}" destId="{A0CE73C7-30BE-4CDA-B709-D101D469D252}" srcOrd="1" destOrd="0" presId="urn:microsoft.com/office/officeart/2005/8/layout/orgChart1"/>
    <dgm:cxn modelId="{D7270520-F6D7-4462-A7DC-600AA8CB6FF6}" type="presParOf" srcId="{68F75B05-2DDF-481E-B23C-86096A3FBC2C}" destId="{2E43FA3E-1BCB-4B44-BD31-F12B7F3A8096}" srcOrd="1" destOrd="0" presId="urn:microsoft.com/office/officeart/2005/8/layout/orgChart1"/>
    <dgm:cxn modelId="{C153A72C-F902-4F8C-8CBF-36A497207012}" type="presParOf" srcId="{68F75B05-2DDF-481E-B23C-86096A3FBC2C}" destId="{F4BB48A1-2E7E-429F-92FA-396E968DFD97}" srcOrd="2" destOrd="0" presId="urn:microsoft.com/office/officeart/2005/8/layout/orgChart1"/>
    <dgm:cxn modelId="{2E2F6D79-58C7-498E-8FE6-D6BE872955C9}" type="presParOf" srcId="{56DFEBF7-A20A-4397-A924-B43EB17B2338}" destId="{FAD3E2B4-47C5-4E6F-8449-4F75831550A0}" srcOrd="2" destOrd="0" presId="urn:microsoft.com/office/officeart/2005/8/layout/orgChart1"/>
    <dgm:cxn modelId="{F06FFC62-04D0-4A39-86C0-043018E9CA96}" type="presParOf" srcId="{56DFEBF7-A20A-4397-A924-B43EB17B2338}" destId="{FB568696-AFD6-4D5C-B82A-E4B05096CEF6}" srcOrd="3" destOrd="0" presId="urn:microsoft.com/office/officeart/2005/8/layout/orgChart1"/>
    <dgm:cxn modelId="{9C63A26B-98EF-4BFE-8BFB-ABC6F212777F}" type="presParOf" srcId="{FB568696-AFD6-4D5C-B82A-E4B05096CEF6}" destId="{19223821-EBB8-4FD3-8F4A-1D92319E177D}" srcOrd="0" destOrd="0" presId="urn:microsoft.com/office/officeart/2005/8/layout/orgChart1"/>
    <dgm:cxn modelId="{61179CFF-FFC4-4A0F-A561-3096E03A78C4}" type="presParOf" srcId="{19223821-EBB8-4FD3-8F4A-1D92319E177D}" destId="{825AA796-97BB-49EF-B614-05643CA2D276}" srcOrd="0" destOrd="0" presId="urn:microsoft.com/office/officeart/2005/8/layout/orgChart1"/>
    <dgm:cxn modelId="{808B4D0F-0169-4D31-A8E7-9DA9D8F9D935}" type="presParOf" srcId="{19223821-EBB8-4FD3-8F4A-1D92319E177D}" destId="{6E957074-1457-4571-8042-2BE1845E0E01}" srcOrd="1" destOrd="0" presId="urn:microsoft.com/office/officeart/2005/8/layout/orgChart1"/>
    <dgm:cxn modelId="{B2369A39-5CC0-44C4-A56C-C98A768A2EC5}" type="presParOf" srcId="{FB568696-AFD6-4D5C-B82A-E4B05096CEF6}" destId="{512B480C-F381-4A8E-8B61-A8979A88085F}" srcOrd="1" destOrd="0" presId="urn:microsoft.com/office/officeart/2005/8/layout/orgChart1"/>
    <dgm:cxn modelId="{328A5FA3-9214-459B-9094-7D97A6F7FA13}" type="presParOf" srcId="{512B480C-F381-4A8E-8B61-A8979A88085F}" destId="{6CB90C97-8192-426B-95A2-2E683C0505DE}" srcOrd="0" destOrd="0" presId="urn:microsoft.com/office/officeart/2005/8/layout/orgChart1"/>
    <dgm:cxn modelId="{B181FCE1-E899-4516-B4AD-D1E2FF933B7E}" type="presParOf" srcId="{512B480C-F381-4A8E-8B61-A8979A88085F}" destId="{EE4446B8-1775-442A-AEA0-B03C7E1556E1}" srcOrd="1" destOrd="0" presId="urn:microsoft.com/office/officeart/2005/8/layout/orgChart1"/>
    <dgm:cxn modelId="{EDE7203B-BB54-44E7-85CE-E622260A093D}" type="presParOf" srcId="{EE4446B8-1775-442A-AEA0-B03C7E1556E1}" destId="{4746675B-153C-45E9-8E09-4D5FD61F93B9}" srcOrd="0" destOrd="0" presId="urn:microsoft.com/office/officeart/2005/8/layout/orgChart1"/>
    <dgm:cxn modelId="{8DF1BA3C-9A10-4059-82D2-C19C001402EA}" type="presParOf" srcId="{4746675B-153C-45E9-8E09-4D5FD61F93B9}" destId="{1981A38A-4ABD-4822-B254-440433C35444}" srcOrd="0" destOrd="0" presId="urn:microsoft.com/office/officeart/2005/8/layout/orgChart1"/>
    <dgm:cxn modelId="{DCBAFA73-2B3C-4414-A27B-30FC934A870E}" type="presParOf" srcId="{4746675B-153C-45E9-8E09-4D5FD61F93B9}" destId="{848AF92B-1F98-4388-97E3-5F549EBC54B9}" srcOrd="1" destOrd="0" presId="urn:microsoft.com/office/officeart/2005/8/layout/orgChart1"/>
    <dgm:cxn modelId="{604DD0F3-4C5A-4354-9CF3-A4FD9743E702}" type="presParOf" srcId="{EE4446B8-1775-442A-AEA0-B03C7E1556E1}" destId="{D1C0CBBD-233D-4939-8251-D467CDB99980}" srcOrd="1" destOrd="0" presId="urn:microsoft.com/office/officeart/2005/8/layout/orgChart1"/>
    <dgm:cxn modelId="{CEF217F9-BDF0-4112-9866-15714862944F}" type="presParOf" srcId="{EE4446B8-1775-442A-AEA0-B03C7E1556E1}" destId="{736C9E26-5BBB-4727-BC59-C20C9BD7A5AE}" srcOrd="2" destOrd="0" presId="urn:microsoft.com/office/officeart/2005/8/layout/orgChart1"/>
    <dgm:cxn modelId="{7FB27AA9-2699-4A04-BAC2-04E6FC8C4EB8}" type="presParOf" srcId="{512B480C-F381-4A8E-8B61-A8979A88085F}" destId="{B8ED9DC4-E749-4368-8DB5-C2404E1A44CF}" srcOrd="2" destOrd="0" presId="urn:microsoft.com/office/officeart/2005/8/layout/orgChart1"/>
    <dgm:cxn modelId="{D28108AD-6F00-4152-A736-70C980A72E31}" type="presParOf" srcId="{512B480C-F381-4A8E-8B61-A8979A88085F}" destId="{B864C522-E5C7-4B2C-8075-93C868F15E1A}" srcOrd="3" destOrd="0" presId="urn:microsoft.com/office/officeart/2005/8/layout/orgChart1"/>
    <dgm:cxn modelId="{277B12F2-9CDB-4144-9275-3AA1D98A5565}" type="presParOf" srcId="{B864C522-E5C7-4B2C-8075-93C868F15E1A}" destId="{2B5E0283-2AD3-4D52-895D-DE5DE23F3D2A}" srcOrd="0" destOrd="0" presId="urn:microsoft.com/office/officeart/2005/8/layout/orgChart1"/>
    <dgm:cxn modelId="{7F10F40B-8EB4-4FE0-98F0-61EDB1662813}" type="presParOf" srcId="{2B5E0283-2AD3-4D52-895D-DE5DE23F3D2A}" destId="{64CA2AD4-55F8-4F74-8DC0-83E1BFD49F13}" srcOrd="0" destOrd="0" presId="urn:microsoft.com/office/officeart/2005/8/layout/orgChart1"/>
    <dgm:cxn modelId="{0E681500-9F82-460C-BF68-5A7E06E6D2FD}" type="presParOf" srcId="{2B5E0283-2AD3-4D52-895D-DE5DE23F3D2A}" destId="{2274DF7C-D5E0-41B7-AA80-4AD55507C927}" srcOrd="1" destOrd="0" presId="urn:microsoft.com/office/officeart/2005/8/layout/orgChart1"/>
    <dgm:cxn modelId="{D79BB525-8791-45EE-91CF-AEAE079C73D9}" type="presParOf" srcId="{B864C522-E5C7-4B2C-8075-93C868F15E1A}" destId="{E34113E4-C424-4A29-85C9-17BC8B9E724E}" srcOrd="1" destOrd="0" presId="urn:microsoft.com/office/officeart/2005/8/layout/orgChart1"/>
    <dgm:cxn modelId="{93D65F69-92F6-4A08-B36B-DD15B4F4C763}" type="presParOf" srcId="{B864C522-E5C7-4B2C-8075-93C868F15E1A}" destId="{F6D61F5D-9604-41D9-A658-82E26C653A2D}" srcOrd="2" destOrd="0" presId="urn:microsoft.com/office/officeart/2005/8/layout/orgChart1"/>
    <dgm:cxn modelId="{5C6D46E6-E84B-4E53-AF1B-E6E913721385}" type="presParOf" srcId="{512B480C-F381-4A8E-8B61-A8979A88085F}" destId="{BA1131E6-FE89-4CFA-99BC-AFA92A0C2155}" srcOrd="4" destOrd="0" presId="urn:microsoft.com/office/officeart/2005/8/layout/orgChart1"/>
    <dgm:cxn modelId="{CD8A6437-5959-4340-A925-1FBEEA3B7D31}" type="presParOf" srcId="{512B480C-F381-4A8E-8B61-A8979A88085F}" destId="{B054D801-6F80-4898-BE3F-5668AA33864B}" srcOrd="5" destOrd="0" presId="urn:microsoft.com/office/officeart/2005/8/layout/orgChart1"/>
    <dgm:cxn modelId="{0C4DAE03-1617-43CD-B139-0EA2ADF7391A}" type="presParOf" srcId="{B054D801-6F80-4898-BE3F-5668AA33864B}" destId="{3935BCAD-D3E5-47FF-AA2C-EBCFAC297690}" srcOrd="0" destOrd="0" presId="urn:microsoft.com/office/officeart/2005/8/layout/orgChart1"/>
    <dgm:cxn modelId="{B84D542A-EEAC-4582-9430-1CCA2832F80E}" type="presParOf" srcId="{3935BCAD-D3E5-47FF-AA2C-EBCFAC297690}" destId="{0ADD66C0-06C9-4D43-80EC-A5A2883CD8B8}" srcOrd="0" destOrd="0" presId="urn:microsoft.com/office/officeart/2005/8/layout/orgChart1"/>
    <dgm:cxn modelId="{5C02528B-16CA-48CB-9A58-155C6A40E06C}" type="presParOf" srcId="{3935BCAD-D3E5-47FF-AA2C-EBCFAC297690}" destId="{0EA77CA7-1A2B-4928-A252-341CE6454395}" srcOrd="1" destOrd="0" presId="urn:microsoft.com/office/officeart/2005/8/layout/orgChart1"/>
    <dgm:cxn modelId="{1104A401-92A3-4AFC-91C3-7E170D22ED8F}" type="presParOf" srcId="{B054D801-6F80-4898-BE3F-5668AA33864B}" destId="{69AAD53C-9AE8-425C-832A-089AC45205C8}" srcOrd="1" destOrd="0" presId="urn:microsoft.com/office/officeart/2005/8/layout/orgChart1"/>
    <dgm:cxn modelId="{16C128E8-BA34-4B33-A19E-F9347EC882D2}" type="presParOf" srcId="{B054D801-6F80-4898-BE3F-5668AA33864B}" destId="{356AD62C-61C6-4B3B-ABED-736CAB09F825}" srcOrd="2" destOrd="0" presId="urn:microsoft.com/office/officeart/2005/8/layout/orgChart1"/>
    <dgm:cxn modelId="{2BA60849-C178-43CA-95C5-8305D0109B62}" type="presParOf" srcId="{512B480C-F381-4A8E-8B61-A8979A88085F}" destId="{CF0A01FE-B1BA-47A4-91B4-A467BE5B1D44}" srcOrd="6" destOrd="0" presId="urn:microsoft.com/office/officeart/2005/8/layout/orgChart1"/>
    <dgm:cxn modelId="{55F1D26F-39A5-4888-BE28-6673548ED717}" type="presParOf" srcId="{512B480C-F381-4A8E-8B61-A8979A88085F}" destId="{3F49A827-4A33-44AC-8C51-9E4BF0617D1D}" srcOrd="7" destOrd="0" presId="urn:microsoft.com/office/officeart/2005/8/layout/orgChart1"/>
    <dgm:cxn modelId="{D9FCCD5D-BA98-41FE-939E-4A6F12480504}" type="presParOf" srcId="{3F49A827-4A33-44AC-8C51-9E4BF0617D1D}" destId="{A0F8BE07-10BC-4740-8189-4BD29A58F6D6}" srcOrd="0" destOrd="0" presId="urn:microsoft.com/office/officeart/2005/8/layout/orgChart1"/>
    <dgm:cxn modelId="{06BF8AC8-B390-4D2E-A36A-B1FB723F3038}" type="presParOf" srcId="{A0F8BE07-10BC-4740-8189-4BD29A58F6D6}" destId="{BC364E6B-7994-49A1-B51C-583295997330}" srcOrd="0" destOrd="0" presId="urn:microsoft.com/office/officeart/2005/8/layout/orgChart1"/>
    <dgm:cxn modelId="{8E2B7B2A-7013-42BF-A3A8-2091EF69AD18}" type="presParOf" srcId="{A0F8BE07-10BC-4740-8189-4BD29A58F6D6}" destId="{6F9AC972-E44F-42CB-83C3-3FA86BFE5379}" srcOrd="1" destOrd="0" presId="urn:microsoft.com/office/officeart/2005/8/layout/orgChart1"/>
    <dgm:cxn modelId="{6BBB2DB2-CA9C-48AF-A0B6-0D09957AD0B9}" type="presParOf" srcId="{3F49A827-4A33-44AC-8C51-9E4BF0617D1D}" destId="{EBCEDAE1-70EB-4DAB-A316-B81D596314F5}" srcOrd="1" destOrd="0" presId="urn:microsoft.com/office/officeart/2005/8/layout/orgChart1"/>
    <dgm:cxn modelId="{0BDC0138-DA5B-4067-A4E8-688896AB55E5}" type="presParOf" srcId="{3F49A827-4A33-44AC-8C51-9E4BF0617D1D}" destId="{A3CC9CAE-7419-4062-A34A-8338E611C354}" srcOrd="2" destOrd="0" presId="urn:microsoft.com/office/officeart/2005/8/layout/orgChart1"/>
    <dgm:cxn modelId="{FA499B2E-EFF1-496F-BEEE-F9AE002EC613}" type="presParOf" srcId="{FB568696-AFD6-4D5C-B82A-E4B05096CEF6}" destId="{C999E18A-BAE5-44A4-A485-836DF3676357}" srcOrd="2" destOrd="0" presId="urn:microsoft.com/office/officeart/2005/8/layout/orgChart1"/>
    <dgm:cxn modelId="{A5E8C2D5-3091-48D3-BE9E-D699C4F5B357}" type="presParOf" srcId="{56DFEBF7-A20A-4397-A924-B43EB17B2338}" destId="{2D98AF5C-789E-4260-9C33-B223317B69C6}" srcOrd="4" destOrd="0" presId="urn:microsoft.com/office/officeart/2005/8/layout/orgChart1"/>
    <dgm:cxn modelId="{CFB79B70-0DDB-4A90-BC83-C1C5619F4D13}" type="presParOf" srcId="{56DFEBF7-A20A-4397-A924-B43EB17B2338}" destId="{11FDB24E-3B94-418D-B3BC-C54832CD27AC}" srcOrd="5" destOrd="0" presId="urn:microsoft.com/office/officeart/2005/8/layout/orgChart1"/>
    <dgm:cxn modelId="{077963B0-12C6-4AFF-A4B4-7D214ABD54A2}" type="presParOf" srcId="{11FDB24E-3B94-418D-B3BC-C54832CD27AC}" destId="{C4DB7F66-FB2F-4F62-AD99-C42EC55352AD}" srcOrd="0" destOrd="0" presId="urn:microsoft.com/office/officeart/2005/8/layout/orgChart1"/>
    <dgm:cxn modelId="{80E87598-9680-4DCE-8CFB-D9952DFA9981}" type="presParOf" srcId="{C4DB7F66-FB2F-4F62-AD99-C42EC55352AD}" destId="{DE8828AA-C22A-484E-A6FB-E776D2E39CCF}" srcOrd="0" destOrd="0" presId="urn:microsoft.com/office/officeart/2005/8/layout/orgChart1"/>
    <dgm:cxn modelId="{308D56BD-D7D6-4391-B385-D2D4E27F8C79}" type="presParOf" srcId="{C4DB7F66-FB2F-4F62-AD99-C42EC55352AD}" destId="{7C9ED449-172B-4C34-8E93-4638684FBA7B}" srcOrd="1" destOrd="0" presId="urn:microsoft.com/office/officeart/2005/8/layout/orgChart1"/>
    <dgm:cxn modelId="{A2CBBA34-76E1-4091-A7A4-5C74E580F72E}" type="presParOf" srcId="{11FDB24E-3B94-418D-B3BC-C54832CD27AC}" destId="{225E7600-D712-4696-9FCF-9C7B9788A002}" srcOrd="1" destOrd="0" presId="urn:microsoft.com/office/officeart/2005/8/layout/orgChart1"/>
    <dgm:cxn modelId="{15EC7253-67BE-4F36-B7C9-ED10BF04BDF7}" type="presParOf" srcId="{11FDB24E-3B94-418D-B3BC-C54832CD27AC}" destId="{6F1F4E90-DC10-4D23-9F3C-8DED62633CFC}" srcOrd="2" destOrd="0" presId="urn:microsoft.com/office/officeart/2005/8/layout/orgChart1"/>
    <dgm:cxn modelId="{159E7DC6-573F-47EE-A5FC-0A46AA9A767E}" type="presParOf" srcId="{BFD6976C-841B-496B-B2F6-CFBA20DF9BC4}" destId="{01317D21-D823-47CD-BD14-89D4413D297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7C35F6-8089-466F-9A34-EE7181F142EA}"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F422FC8A-4716-4B92-A0EA-13C2BF9D0DE3}">
      <dgm:prSet phldrT="[Metin]"/>
      <dgm:spPr/>
      <dgm:t>
        <a:bodyPr/>
        <a:lstStyle/>
        <a:p>
          <a:r>
            <a:rPr lang="tr-TR" dirty="0"/>
            <a:t>Sicil İşlemleri (TSY m. 28) </a:t>
          </a:r>
        </a:p>
      </dgm:t>
    </dgm:pt>
    <dgm:pt modelId="{147E41D0-4881-4CEE-9077-0534D207A7BE}" type="parTrans" cxnId="{66D251C8-CED2-4040-BEFD-D495AAD23B7B}">
      <dgm:prSet/>
      <dgm:spPr/>
      <dgm:t>
        <a:bodyPr/>
        <a:lstStyle/>
        <a:p>
          <a:endParaRPr lang="tr-TR"/>
        </a:p>
      </dgm:t>
    </dgm:pt>
    <dgm:pt modelId="{3A2B560B-3C44-48C3-87E6-9548688FCBD6}" type="sibTrans" cxnId="{66D251C8-CED2-4040-BEFD-D495AAD23B7B}">
      <dgm:prSet/>
      <dgm:spPr/>
      <dgm:t>
        <a:bodyPr/>
        <a:lstStyle/>
        <a:p>
          <a:endParaRPr lang="tr-TR"/>
        </a:p>
      </dgm:t>
    </dgm:pt>
    <dgm:pt modelId="{93394166-DDB9-4071-BC7F-B15A1ED06865}">
      <dgm:prSet phldrT="[Metin]"/>
      <dgm:spPr/>
      <dgm:t>
        <a:bodyPr/>
        <a:lstStyle/>
        <a:p>
          <a:r>
            <a:rPr lang="tr-TR" dirty="0"/>
            <a:t>Tescil</a:t>
          </a:r>
        </a:p>
      </dgm:t>
    </dgm:pt>
    <dgm:pt modelId="{292C272C-3763-4E0B-8CEC-2CC28F85F56E}" type="parTrans" cxnId="{2A95F2CA-05AE-49BF-A0DA-D214814C66A6}">
      <dgm:prSet/>
      <dgm:spPr/>
      <dgm:t>
        <a:bodyPr/>
        <a:lstStyle/>
        <a:p>
          <a:endParaRPr lang="tr-TR"/>
        </a:p>
      </dgm:t>
    </dgm:pt>
    <dgm:pt modelId="{1F1EEC96-7C24-4C90-91A0-048E30297048}" type="sibTrans" cxnId="{2A95F2CA-05AE-49BF-A0DA-D214814C66A6}">
      <dgm:prSet/>
      <dgm:spPr/>
      <dgm:t>
        <a:bodyPr/>
        <a:lstStyle/>
        <a:p>
          <a:endParaRPr lang="tr-TR"/>
        </a:p>
      </dgm:t>
    </dgm:pt>
    <dgm:pt modelId="{909A6276-8B34-41F1-AA19-E1838B04C7AF}">
      <dgm:prSet phldrT="[Metin]"/>
      <dgm:spPr/>
      <dgm:t>
        <a:bodyPr/>
        <a:lstStyle/>
        <a:p>
          <a:r>
            <a:rPr lang="tr-TR" dirty="0"/>
            <a:t>Terkin</a:t>
          </a:r>
        </a:p>
      </dgm:t>
    </dgm:pt>
    <dgm:pt modelId="{B4DEA7EB-F6AB-488F-983A-8D4AE1A73A2D}" type="parTrans" cxnId="{45FCFA51-1708-473B-AAFF-D5FD6790454A}">
      <dgm:prSet/>
      <dgm:spPr/>
      <dgm:t>
        <a:bodyPr/>
        <a:lstStyle/>
        <a:p>
          <a:endParaRPr lang="tr-TR"/>
        </a:p>
      </dgm:t>
    </dgm:pt>
    <dgm:pt modelId="{9FF62CB0-DCEB-416C-B60D-3D37144C8CFC}" type="sibTrans" cxnId="{45FCFA51-1708-473B-AAFF-D5FD6790454A}">
      <dgm:prSet/>
      <dgm:spPr/>
      <dgm:t>
        <a:bodyPr/>
        <a:lstStyle/>
        <a:p>
          <a:endParaRPr lang="tr-TR"/>
        </a:p>
      </dgm:t>
    </dgm:pt>
    <dgm:pt modelId="{2893A0ED-3DD2-47AA-B750-7E5374603145}">
      <dgm:prSet phldrT="[Metin]"/>
      <dgm:spPr/>
      <dgm:t>
        <a:bodyPr/>
        <a:lstStyle/>
        <a:p>
          <a:r>
            <a:rPr lang="tr-TR" dirty="0"/>
            <a:t>Tadil</a:t>
          </a:r>
        </a:p>
      </dgm:t>
    </dgm:pt>
    <dgm:pt modelId="{85EC6FA7-3C0A-4927-ADE2-9DA3F7ABE368}" type="parTrans" cxnId="{3EB3A77F-B00A-4BD1-8BE4-3FD95256B0E0}">
      <dgm:prSet/>
      <dgm:spPr/>
      <dgm:t>
        <a:bodyPr/>
        <a:lstStyle/>
        <a:p>
          <a:endParaRPr lang="tr-TR"/>
        </a:p>
      </dgm:t>
    </dgm:pt>
    <dgm:pt modelId="{6F0B41AE-6405-4DF4-9AAD-D2267DC67960}" type="sibTrans" cxnId="{3EB3A77F-B00A-4BD1-8BE4-3FD95256B0E0}">
      <dgm:prSet/>
      <dgm:spPr/>
      <dgm:t>
        <a:bodyPr/>
        <a:lstStyle/>
        <a:p>
          <a:endParaRPr lang="tr-TR"/>
        </a:p>
      </dgm:t>
    </dgm:pt>
    <dgm:pt modelId="{DBEF5A3E-5396-408B-8A8D-D8EF76A0366F}" type="pres">
      <dgm:prSet presAssocID="{C97C35F6-8089-466F-9A34-EE7181F142EA}" presName="hierChild1" presStyleCnt="0">
        <dgm:presLayoutVars>
          <dgm:orgChart val="1"/>
          <dgm:chPref val="1"/>
          <dgm:dir/>
          <dgm:animOne val="branch"/>
          <dgm:animLvl val="lvl"/>
          <dgm:resizeHandles/>
        </dgm:presLayoutVars>
      </dgm:prSet>
      <dgm:spPr/>
    </dgm:pt>
    <dgm:pt modelId="{48CD80AE-F876-44DE-B951-C67DB0769A31}" type="pres">
      <dgm:prSet presAssocID="{F422FC8A-4716-4B92-A0EA-13C2BF9D0DE3}" presName="hierRoot1" presStyleCnt="0">
        <dgm:presLayoutVars>
          <dgm:hierBranch val="init"/>
        </dgm:presLayoutVars>
      </dgm:prSet>
      <dgm:spPr/>
    </dgm:pt>
    <dgm:pt modelId="{FC1B5E59-9619-4D7C-8933-0E4A16271C6C}" type="pres">
      <dgm:prSet presAssocID="{F422FC8A-4716-4B92-A0EA-13C2BF9D0DE3}" presName="rootComposite1" presStyleCnt="0"/>
      <dgm:spPr/>
    </dgm:pt>
    <dgm:pt modelId="{637B644F-F2C8-499E-B729-676147BE22BA}" type="pres">
      <dgm:prSet presAssocID="{F422FC8A-4716-4B92-A0EA-13C2BF9D0DE3}" presName="rootText1" presStyleLbl="node0" presStyleIdx="0" presStyleCnt="1" custScaleX="238301">
        <dgm:presLayoutVars>
          <dgm:chPref val="3"/>
        </dgm:presLayoutVars>
      </dgm:prSet>
      <dgm:spPr/>
    </dgm:pt>
    <dgm:pt modelId="{0DD3A43C-54B4-4340-82FA-565B60CAD855}" type="pres">
      <dgm:prSet presAssocID="{F422FC8A-4716-4B92-A0EA-13C2BF9D0DE3}" presName="rootConnector1" presStyleLbl="node1" presStyleIdx="0" presStyleCnt="0"/>
      <dgm:spPr/>
    </dgm:pt>
    <dgm:pt modelId="{A0466D8B-292A-4F54-904B-7FE9241C1660}" type="pres">
      <dgm:prSet presAssocID="{F422FC8A-4716-4B92-A0EA-13C2BF9D0DE3}" presName="hierChild2" presStyleCnt="0"/>
      <dgm:spPr/>
    </dgm:pt>
    <dgm:pt modelId="{27002298-03D1-4B00-A33D-31B3C8C1669D}" type="pres">
      <dgm:prSet presAssocID="{292C272C-3763-4E0B-8CEC-2CC28F85F56E}" presName="Name37" presStyleLbl="parChTrans1D2" presStyleIdx="0" presStyleCnt="3"/>
      <dgm:spPr/>
    </dgm:pt>
    <dgm:pt modelId="{C94B9316-33EB-4EFB-AF12-956FD316D3AD}" type="pres">
      <dgm:prSet presAssocID="{93394166-DDB9-4071-BC7F-B15A1ED06865}" presName="hierRoot2" presStyleCnt="0">
        <dgm:presLayoutVars>
          <dgm:hierBranch val="init"/>
        </dgm:presLayoutVars>
      </dgm:prSet>
      <dgm:spPr/>
    </dgm:pt>
    <dgm:pt modelId="{14DB1A13-2F35-461B-B3D3-181ABCCA3C70}" type="pres">
      <dgm:prSet presAssocID="{93394166-DDB9-4071-BC7F-B15A1ED06865}" presName="rootComposite" presStyleCnt="0"/>
      <dgm:spPr/>
    </dgm:pt>
    <dgm:pt modelId="{8FC1D147-4226-42D1-AE2F-019189C3FA23}" type="pres">
      <dgm:prSet presAssocID="{93394166-DDB9-4071-BC7F-B15A1ED06865}" presName="rootText" presStyleLbl="node2" presStyleIdx="0" presStyleCnt="3">
        <dgm:presLayoutVars>
          <dgm:chPref val="3"/>
        </dgm:presLayoutVars>
      </dgm:prSet>
      <dgm:spPr/>
    </dgm:pt>
    <dgm:pt modelId="{DBB9B0A8-A28F-4E5C-BD98-8C22E6B82268}" type="pres">
      <dgm:prSet presAssocID="{93394166-DDB9-4071-BC7F-B15A1ED06865}" presName="rootConnector" presStyleLbl="node2" presStyleIdx="0" presStyleCnt="3"/>
      <dgm:spPr/>
    </dgm:pt>
    <dgm:pt modelId="{82987A80-8404-4CFD-9C83-F76FC50F7FE3}" type="pres">
      <dgm:prSet presAssocID="{93394166-DDB9-4071-BC7F-B15A1ED06865}" presName="hierChild4" presStyleCnt="0"/>
      <dgm:spPr/>
    </dgm:pt>
    <dgm:pt modelId="{176EE4D2-A4D0-47F6-80D2-E156FE51DE5E}" type="pres">
      <dgm:prSet presAssocID="{93394166-DDB9-4071-BC7F-B15A1ED06865}" presName="hierChild5" presStyleCnt="0"/>
      <dgm:spPr/>
    </dgm:pt>
    <dgm:pt modelId="{AAAC01A2-4C9B-4471-82C4-2A11B3A3AD84}" type="pres">
      <dgm:prSet presAssocID="{B4DEA7EB-F6AB-488F-983A-8D4AE1A73A2D}" presName="Name37" presStyleLbl="parChTrans1D2" presStyleIdx="1" presStyleCnt="3"/>
      <dgm:spPr/>
    </dgm:pt>
    <dgm:pt modelId="{5F07CD24-0852-4FCE-9D49-7866A4443833}" type="pres">
      <dgm:prSet presAssocID="{909A6276-8B34-41F1-AA19-E1838B04C7AF}" presName="hierRoot2" presStyleCnt="0">
        <dgm:presLayoutVars>
          <dgm:hierBranch val="init"/>
        </dgm:presLayoutVars>
      </dgm:prSet>
      <dgm:spPr/>
    </dgm:pt>
    <dgm:pt modelId="{6490D67E-73F3-4A2A-986E-9AD2791ED66C}" type="pres">
      <dgm:prSet presAssocID="{909A6276-8B34-41F1-AA19-E1838B04C7AF}" presName="rootComposite" presStyleCnt="0"/>
      <dgm:spPr/>
    </dgm:pt>
    <dgm:pt modelId="{B272C4B2-3579-4776-AEB2-603B0D0F7666}" type="pres">
      <dgm:prSet presAssocID="{909A6276-8B34-41F1-AA19-E1838B04C7AF}" presName="rootText" presStyleLbl="node2" presStyleIdx="1" presStyleCnt="3">
        <dgm:presLayoutVars>
          <dgm:chPref val="3"/>
        </dgm:presLayoutVars>
      </dgm:prSet>
      <dgm:spPr/>
    </dgm:pt>
    <dgm:pt modelId="{0415C86B-98D8-4809-9F0B-5CD58350138D}" type="pres">
      <dgm:prSet presAssocID="{909A6276-8B34-41F1-AA19-E1838B04C7AF}" presName="rootConnector" presStyleLbl="node2" presStyleIdx="1" presStyleCnt="3"/>
      <dgm:spPr/>
    </dgm:pt>
    <dgm:pt modelId="{A555295D-308F-4CE7-AA68-205C1C9BBDA7}" type="pres">
      <dgm:prSet presAssocID="{909A6276-8B34-41F1-AA19-E1838B04C7AF}" presName="hierChild4" presStyleCnt="0"/>
      <dgm:spPr/>
    </dgm:pt>
    <dgm:pt modelId="{48E0FDFF-127F-4CFA-B622-93E067CAC819}" type="pres">
      <dgm:prSet presAssocID="{909A6276-8B34-41F1-AA19-E1838B04C7AF}" presName="hierChild5" presStyleCnt="0"/>
      <dgm:spPr/>
    </dgm:pt>
    <dgm:pt modelId="{23EE0560-E438-4C63-978C-DBFB08654402}" type="pres">
      <dgm:prSet presAssocID="{85EC6FA7-3C0A-4927-ADE2-9DA3F7ABE368}" presName="Name37" presStyleLbl="parChTrans1D2" presStyleIdx="2" presStyleCnt="3"/>
      <dgm:spPr/>
    </dgm:pt>
    <dgm:pt modelId="{A1A8FE13-6294-42A3-A134-7E775DF1C576}" type="pres">
      <dgm:prSet presAssocID="{2893A0ED-3DD2-47AA-B750-7E5374603145}" presName="hierRoot2" presStyleCnt="0">
        <dgm:presLayoutVars>
          <dgm:hierBranch val="init"/>
        </dgm:presLayoutVars>
      </dgm:prSet>
      <dgm:spPr/>
    </dgm:pt>
    <dgm:pt modelId="{116651CE-20BA-46C4-BBF1-96BFA5E820AE}" type="pres">
      <dgm:prSet presAssocID="{2893A0ED-3DD2-47AA-B750-7E5374603145}" presName="rootComposite" presStyleCnt="0"/>
      <dgm:spPr/>
    </dgm:pt>
    <dgm:pt modelId="{FAD7FF01-FF08-4605-B439-56A4DE49DD51}" type="pres">
      <dgm:prSet presAssocID="{2893A0ED-3DD2-47AA-B750-7E5374603145}" presName="rootText" presStyleLbl="node2" presStyleIdx="2" presStyleCnt="3">
        <dgm:presLayoutVars>
          <dgm:chPref val="3"/>
        </dgm:presLayoutVars>
      </dgm:prSet>
      <dgm:spPr/>
    </dgm:pt>
    <dgm:pt modelId="{3DFA01ED-342C-4FAC-807D-ACF6E8E5AA45}" type="pres">
      <dgm:prSet presAssocID="{2893A0ED-3DD2-47AA-B750-7E5374603145}" presName="rootConnector" presStyleLbl="node2" presStyleIdx="2" presStyleCnt="3"/>
      <dgm:spPr/>
    </dgm:pt>
    <dgm:pt modelId="{BD90E856-28FF-4E0B-99E5-1D328F2F1173}" type="pres">
      <dgm:prSet presAssocID="{2893A0ED-3DD2-47AA-B750-7E5374603145}" presName="hierChild4" presStyleCnt="0"/>
      <dgm:spPr/>
    </dgm:pt>
    <dgm:pt modelId="{234B27EE-35A2-47C3-BA21-BEE72197AE7F}" type="pres">
      <dgm:prSet presAssocID="{2893A0ED-3DD2-47AA-B750-7E5374603145}" presName="hierChild5" presStyleCnt="0"/>
      <dgm:spPr/>
    </dgm:pt>
    <dgm:pt modelId="{9835A9DB-5FA4-4348-92AA-D12544B3FA88}" type="pres">
      <dgm:prSet presAssocID="{F422FC8A-4716-4B92-A0EA-13C2BF9D0DE3}" presName="hierChild3" presStyleCnt="0"/>
      <dgm:spPr/>
    </dgm:pt>
  </dgm:ptLst>
  <dgm:cxnLst>
    <dgm:cxn modelId="{98F55F02-9D8A-4695-851A-3A11FE8F9E61}" type="presOf" srcId="{F422FC8A-4716-4B92-A0EA-13C2BF9D0DE3}" destId="{637B644F-F2C8-499E-B729-676147BE22BA}" srcOrd="0" destOrd="0" presId="urn:microsoft.com/office/officeart/2005/8/layout/orgChart1"/>
    <dgm:cxn modelId="{CDDA9A2A-8027-48A6-B95A-D4DB3162DB30}" type="presOf" srcId="{F422FC8A-4716-4B92-A0EA-13C2BF9D0DE3}" destId="{0DD3A43C-54B4-4340-82FA-565B60CAD855}" srcOrd="1" destOrd="0" presId="urn:microsoft.com/office/officeart/2005/8/layout/orgChart1"/>
    <dgm:cxn modelId="{6554B430-85FB-4009-B5C7-B9E9153DAEFF}" type="presOf" srcId="{2893A0ED-3DD2-47AA-B750-7E5374603145}" destId="{FAD7FF01-FF08-4605-B439-56A4DE49DD51}" srcOrd="0" destOrd="0" presId="urn:microsoft.com/office/officeart/2005/8/layout/orgChart1"/>
    <dgm:cxn modelId="{538C0139-EF20-49C8-BE50-E6045DC4544A}" type="presOf" srcId="{909A6276-8B34-41F1-AA19-E1838B04C7AF}" destId="{B272C4B2-3579-4776-AEB2-603B0D0F7666}" srcOrd="0" destOrd="0" presId="urn:microsoft.com/office/officeart/2005/8/layout/orgChart1"/>
    <dgm:cxn modelId="{D89B7739-C03B-44F0-92F2-7B1CD9238FBD}" type="presOf" srcId="{93394166-DDB9-4071-BC7F-B15A1ED06865}" destId="{8FC1D147-4226-42D1-AE2F-019189C3FA23}" srcOrd="0" destOrd="0" presId="urn:microsoft.com/office/officeart/2005/8/layout/orgChart1"/>
    <dgm:cxn modelId="{45FCFA51-1708-473B-AAFF-D5FD6790454A}" srcId="{F422FC8A-4716-4B92-A0EA-13C2BF9D0DE3}" destId="{909A6276-8B34-41F1-AA19-E1838B04C7AF}" srcOrd="1" destOrd="0" parTransId="{B4DEA7EB-F6AB-488F-983A-8D4AE1A73A2D}" sibTransId="{9FF62CB0-DCEB-416C-B60D-3D37144C8CFC}"/>
    <dgm:cxn modelId="{29AF1155-1C4F-40FB-BAD4-FAFC648BAA2F}" type="presOf" srcId="{909A6276-8B34-41F1-AA19-E1838B04C7AF}" destId="{0415C86B-98D8-4809-9F0B-5CD58350138D}" srcOrd="1" destOrd="0" presId="urn:microsoft.com/office/officeart/2005/8/layout/orgChart1"/>
    <dgm:cxn modelId="{3EB3A77F-B00A-4BD1-8BE4-3FD95256B0E0}" srcId="{F422FC8A-4716-4B92-A0EA-13C2BF9D0DE3}" destId="{2893A0ED-3DD2-47AA-B750-7E5374603145}" srcOrd="2" destOrd="0" parTransId="{85EC6FA7-3C0A-4927-ADE2-9DA3F7ABE368}" sibTransId="{6F0B41AE-6405-4DF4-9AAD-D2267DC67960}"/>
    <dgm:cxn modelId="{210BEA81-A0E5-4D5C-894D-788DA0B025EF}" type="presOf" srcId="{85EC6FA7-3C0A-4927-ADE2-9DA3F7ABE368}" destId="{23EE0560-E438-4C63-978C-DBFB08654402}" srcOrd="0" destOrd="0" presId="urn:microsoft.com/office/officeart/2005/8/layout/orgChart1"/>
    <dgm:cxn modelId="{3B693993-55D8-4C5A-880F-D07F537F5F31}" type="presOf" srcId="{2893A0ED-3DD2-47AA-B750-7E5374603145}" destId="{3DFA01ED-342C-4FAC-807D-ACF6E8E5AA45}" srcOrd="1" destOrd="0" presId="urn:microsoft.com/office/officeart/2005/8/layout/orgChart1"/>
    <dgm:cxn modelId="{A41BE8BC-590C-4616-A7FB-7C207F58D2A2}" type="presOf" srcId="{93394166-DDB9-4071-BC7F-B15A1ED06865}" destId="{DBB9B0A8-A28F-4E5C-BD98-8C22E6B82268}" srcOrd="1" destOrd="0" presId="urn:microsoft.com/office/officeart/2005/8/layout/orgChart1"/>
    <dgm:cxn modelId="{66D251C8-CED2-4040-BEFD-D495AAD23B7B}" srcId="{C97C35F6-8089-466F-9A34-EE7181F142EA}" destId="{F422FC8A-4716-4B92-A0EA-13C2BF9D0DE3}" srcOrd="0" destOrd="0" parTransId="{147E41D0-4881-4CEE-9077-0534D207A7BE}" sibTransId="{3A2B560B-3C44-48C3-87E6-9548688FCBD6}"/>
    <dgm:cxn modelId="{2A95F2CA-05AE-49BF-A0DA-D214814C66A6}" srcId="{F422FC8A-4716-4B92-A0EA-13C2BF9D0DE3}" destId="{93394166-DDB9-4071-BC7F-B15A1ED06865}" srcOrd="0" destOrd="0" parTransId="{292C272C-3763-4E0B-8CEC-2CC28F85F56E}" sibTransId="{1F1EEC96-7C24-4C90-91A0-048E30297048}"/>
    <dgm:cxn modelId="{E3D1C8D7-DA93-4D06-B3C6-716F6A463D24}" type="presOf" srcId="{292C272C-3763-4E0B-8CEC-2CC28F85F56E}" destId="{27002298-03D1-4B00-A33D-31B3C8C1669D}" srcOrd="0" destOrd="0" presId="urn:microsoft.com/office/officeart/2005/8/layout/orgChart1"/>
    <dgm:cxn modelId="{8571C0E3-54CC-4F41-9330-4E50B40E7375}" type="presOf" srcId="{B4DEA7EB-F6AB-488F-983A-8D4AE1A73A2D}" destId="{AAAC01A2-4C9B-4471-82C4-2A11B3A3AD84}" srcOrd="0" destOrd="0" presId="urn:microsoft.com/office/officeart/2005/8/layout/orgChart1"/>
    <dgm:cxn modelId="{5B53A1F8-26B6-43C1-A5EC-205255F74381}" type="presOf" srcId="{C97C35F6-8089-466F-9A34-EE7181F142EA}" destId="{DBEF5A3E-5396-408B-8A8D-D8EF76A0366F}" srcOrd="0" destOrd="0" presId="urn:microsoft.com/office/officeart/2005/8/layout/orgChart1"/>
    <dgm:cxn modelId="{87537DFF-2082-44AA-8953-CB5F7D85B0DA}" type="presParOf" srcId="{DBEF5A3E-5396-408B-8A8D-D8EF76A0366F}" destId="{48CD80AE-F876-44DE-B951-C67DB0769A31}" srcOrd="0" destOrd="0" presId="urn:microsoft.com/office/officeart/2005/8/layout/orgChart1"/>
    <dgm:cxn modelId="{17841B59-2D4F-4AB7-8DF8-5CD58518E568}" type="presParOf" srcId="{48CD80AE-F876-44DE-B951-C67DB0769A31}" destId="{FC1B5E59-9619-4D7C-8933-0E4A16271C6C}" srcOrd="0" destOrd="0" presId="urn:microsoft.com/office/officeart/2005/8/layout/orgChart1"/>
    <dgm:cxn modelId="{9B98390C-A525-4128-8363-29CAB04684C0}" type="presParOf" srcId="{FC1B5E59-9619-4D7C-8933-0E4A16271C6C}" destId="{637B644F-F2C8-499E-B729-676147BE22BA}" srcOrd="0" destOrd="0" presId="urn:microsoft.com/office/officeart/2005/8/layout/orgChart1"/>
    <dgm:cxn modelId="{A89BD19F-A833-4B0E-8AB6-83E1035B677F}" type="presParOf" srcId="{FC1B5E59-9619-4D7C-8933-0E4A16271C6C}" destId="{0DD3A43C-54B4-4340-82FA-565B60CAD855}" srcOrd="1" destOrd="0" presId="urn:microsoft.com/office/officeart/2005/8/layout/orgChart1"/>
    <dgm:cxn modelId="{12C4128C-E659-4622-A47F-018AAFEFA457}" type="presParOf" srcId="{48CD80AE-F876-44DE-B951-C67DB0769A31}" destId="{A0466D8B-292A-4F54-904B-7FE9241C1660}" srcOrd="1" destOrd="0" presId="urn:microsoft.com/office/officeart/2005/8/layout/orgChart1"/>
    <dgm:cxn modelId="{45292051-E6B3-4A81-A632-7338E24105E4}" type="presParOf" srcId="{A0466D8B-292A-4F54-904B-7FE9241C1660}" destId="{27002298-03D1-4B00-A33D-31B3C8C1669D}" srcOrd="0" destOrd="0" presId="urn:microsoft.com/office/officeart/2005/8/layout/orgChart1"/>
    <dgm:cxn modelId="{CC8A9195-9FF6-4AFF-8A0D-FB7A647B90E3}" type="presParOf" srcId="{A0466D8B-292A-4F54-904B-7FE9241C1660}" destId="{C94B9316-33EB-4EFB-AF12-956FD316D3AD}" srcOrd="1" destOrd="0" presId="urn:microsoft.com/office/officeart/2005/8/layout/orgChart1"/>
    <dgm:cxn modelId="{1B120993-0483-4855-943C-F6C6C6873E6E}" type="presParOf" srcId="{C94B9316-33EB-4EFB-AF12-956FD316D3AD}" destId="{14DB1A13-2F35-461B-B3D3-181ABCCA3C70}" srcOrd="0" destOrd="0" presId="urn:microsoft.com/office/officeart/2005/8/layout/orgChart1"/>
    <dgm:cxn modelId="{BEC0D110-254D-44AC-BF39-A11E2A3A16E2}" type="presParOf" srcId="{14DB1A13-2F35-461B-B3D3-181ABCCA3C70}" destId="{8FC1D147-4226-42D1-AE2F-019189C3FA23}" srcOrd="0" destOrd="0" presId="urn:microsoft.com/office/officeart/2005/8/layout/orgChart1"/>
    <dgm:cxn modelId="{D45CB4C1-E109-49C9-864D-3A5E5C2BF8DD}" type="presParOf" srcId="{14DB1A13-2F35-461B-B3D3-181ABCCA3C70}" destId="{DBB9B0A8-A28F-4E5C-BD98-8C22E6B82268}" srcOrd="1" destOrd="0" presId="urn:microsoft.com/office/officeart/2005/8/layout/orgChart1"/>
    <dgm:cxn modelId="{D2517FF3-6D51-4687-B5D0-EFBEFC9B4C1A}" type="presParOf" srcId="{C94B9316-33EB-4EFB-AF12-956FD316D3AD}" destId="{82987A80-8404-4CFD-9C83-F76FC50F7FE3}" srcOrd="1" destOrd="0" presId="urn:microsoft.com/office/officeart/2005/8/layout/orgChart1"/>
    <dgm:cxn modelId="{96AA1FC3-0EE2-4F1C-8B04-7B41B1EFCE8E}" type="presParOf" srcId="{C94B9316-33EB-4EFB-AF12-956FD316D3AD}" destId="{176EE4D2-A4D0-47F6-80D2-E156FE51DE5E}" srcOrd="2" destOrd="0" presId="urn:microsoft.com/office/officeart/2005/8/layout/orgChart1"/>
    <dgm:cxn modelId="{73156124-587F-4CDA-AB48-4DB8554F026F}" type="presParOf" srcId="{A0466D8B-292A-4F54-904B-7FE9241C1660}" destId="{AAAC01A2-4C9B-4471-82C4-2A11B3A3AD84}" srcOrd="2" destOrd="0" presId="urn:microsoft.com/office/officeart/2005/8/layout/orgChart1"/>
    <dgm:cxn modelId="{B8603CD8-46C2-4FAD-A6A4-342F8EB799E1}" type="presParOf" srcId="{A0466D8B-292A-4F54-904B-7FE9241C1660}" destId="{5F07CD24-0852-4FCE-9D49-7866A4443833}" srcOrd="3" destOrd="0" presId="urn:microsoft.com/office/officeart/2005/8/layout/orgChart1"/>
    <dgm:cxn modelId="{2759A817-9A3C-48AB-B4FC-25FCEE869F60}" type="presParOf" srcId="{5F07CD24-0852-4FCE-9D49-7866A4443833}" destId="{6490D67E-73F3-4A2A-986E-9AD2791ED66C}" srcOrd="0" destOrd="0" presId="urn:microsoft.com/office/officeart/2005/8/layout/orgChart1"/>
    <dgm:cxn modelId="{D6CBBB82-9FC6-41CB-BCE0-729056CEC7C3}" type="presParOf" srcId="{6490D67E-73F3-4A2A-986E-9AD2791ED66C}" destId="{B272C4B2-3579-4776-AEB2-603B0D0F7666}" srcOrd="0" destOrd="0" presId="urn:microsoft.com/office/officeart/2005/8/layout/orgChart1"/>
    <dgm:cxn modelId="{1A54FD11-EDEC-4058-8AD9-6274BED0DE6A}" type="presParOf" srcId="{6490D67E-73F3-4A2A-986E-9AD2791ED66C}" destId="{0415C86B-98D8-4809-9F0B-5CD58350138D}" srcOrd="1" destOrd="0" presId="urn:microsoft.com/office/officeart/2005/8/layout/orgChart1"/>
    <dgm:cxn modelId="{C3C9F997-1CBE-408B-96B8-B1909ED59581}" type="presParOf" srcId="{5F07CD24-0852-4FCE-9D49-7866A4443833}" destId="{A555295D-308F-4CE7-AA68-205C1C9BBDA7}" srcOrd="1" destOrd="0" presId="urn:microsoft.com/office/officeart/2005/8/layout/orgChart1"/>
    <dgm:cxn modelId="{4286D4AB-04E8-48A6-82B1-DD029F41569D}" type="presParOf" srcId="{5F07CD24-0852-4FCE-9D49-7866A4443833}" destId="{48E0FDFF-127F-4CFA-B622-93E067CAC819}" srcOrd="2" destOrd="0" presId="urn:microsoft.com/office/officeart/2005/8/layout/orgChart1"/>
    <dgm:cxn modelId="{9F9D8FBC-1C43-4605-AAB9-EB0045F63DF7}" type="presParOf" srcId="{A0466D8B-292A-4F54-904B-7FE9241C1660}" destId="{23EE0560-E438-4C63-978C-DBFB08654402}" srcOrd="4" destOrd="0" presId="urn:microsoft.com/office/officeart/2005/8/layout/orgChart1"/>
    <dgm:cxn modelId="{F2ABB517-6570-4496-ACEA-AA151EF7B3DA}" type="presParOf" srcId="{A0466D8B-292A-4F54-904B-7FE9241C1660}" destId="{A1A8FE13-6294-42A3-A134-7E775DF1C576}" srcOrd="5" destOrd="0" presId="urn:microsoft.com/office/officeart/2005/8/layout/orgChart1"/>
    <dgm:cxn modelId="{642F985D-0686-477B-A759-345488C29C4B}" type="presParOf" srcId="{A1A8FE13-6294-42A3-A134-7E775DF1C576}" destId="{116651CE-20BA-46C4-BBF1-96BFA5E820AE}" srcOrd="0" destOrd="0" presId="urn:microsoft.com/office/officeart/2005/8/layout/orgChart1"/>
    <dgm:cxn modelId="{245BE445-03D5-4607-B0DB-0371D1ADEB4D}" type="presParOf" srcId="{116651CE-20BA-46C4-BBF1-96BFA5E820AE}" destId="{FAD7FF01-FF08-4605-B439-56A4DE49DD51}" srcOrd="0" destOrd="0" presId="urn:microsoft.com/office/officeart/2005/8/layout/orgChart1"/>
    <dgm:cxn modelId="{6999ADBB-F1CB-4F93-BB13-C1D4AE260C97}" type="presParOf" srcId="{116651CE-20BA-46C4-BBF1-96BFA5E820AE}" destId="{3DFA01ED-342C-4FAC-807D-ACF6E8E5AA45}" srcOrd="1" destOrd="0" presId="urn:microsoft.com/office/officeart/2005/8/layout/orgChart1"/>
    <dgm:cxn modelId="{F2FAFD0B-A17F-44F3-9CC6-0AD15428B1AA}" type="presParOf" srcId="{A1A8FE13-6294-42A3-A134-7E775DF1C576}" destId="{BD90E856-28FF-4E0B-99E5-1D328F2F1173}" srcOrd="1" destOrd="0" presId="urn:microsoft.com/office/officeart/2005/8/layout/orgChart1"/>
    <dgm:cxn modelId="{92BD80B1-8D84-4C50-B32B-DD9AC30796AE}" type="presParOf" srcId="{A1A8FE13-6294-42A3-A134-7E775DF1C576}" destId="{234B27EE-35A2-47C3-BA21-BEE72197AE7F}" srcOrd="2" destOrd="0" presId="urn:microsoft.com/office/officeart/2005/8/layout/orgChart1"/>
    <dgm:cxn modelId="{D7C54B3A-14C0-4D01-AFE9-791F6E683F16}" type="presParOf" srcId="{48CD80AE-F876-44DE-B951-C67DB0769A31}" destId="{9835A9DB-5FA4-4348-92AA-D12544B3FA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890FA6-BB11-449D-ABC3-9FEA22456BD4}" type="doc">
      <dgm:prSet loTypeId="urn:microsoft.com/office/officeart/2005/8/layout/orgChart1" loCatId="hierarchy" qsTypeId="urn:microsoft.com/office/officeart/2005/8/quickstyle/simple2" qsCatId="simple" csTypeId="urn:microsoft.com/office/officeart/2005/8/colors/accent0_1" csCatId="mainScheme" phldr="1"/>
      <dgm:spPr/>
      <dgm:t>
        <a:bodyPr/>
        <a:lstStyle/>
        <a:p>
          <a:endParaRPr lang="tr-TR"/>
        </a:p>
      </dgm:t>
    </dgm:pt>
    <dgm:pt modelId="{4C4FCB17-E734-4990-B336-98ED8FB0A96A}">
      <dgm:prSet phldrT="[Metin]"/>
      <dgm:spPr/>
      <dgm:t>
        <a:bodyPr/>
        <a:lstStyle/>
        <a:p>
          <a:r>
            <a:rPr lang="tr-TR" dirty="0"/>
            <a:t>Ticaret Sicil İşlemlerinin Yapılması</a:t>
          </a:r>
        </a:p>
      </dgm:t>
    </dgm:pt>
    <dgm:pt modelId="{6A978F31-1FD9-46BE-8F86-56ED340D4388}" type="parTrans" cxnId="{2A1C4F22-0472-4513-BA82-91B0E816C11B}">
      <dgm:prSet/>
      <dgm:spPr/>
      <dgm:t>
        <a:bodyPr/>
        <a:lstStyle/>
        <a:p>
          <a:endParaRPr lang="tr-TR"/>
        </a:p>
      </dgm:t>
    </dgm:pt>
    <dgm:pt modelId="{E44A4D60-0F14-41F8-9619-2CC59260AAF3}" type="sibTrans" cxnId="{2A1C4F22-0472-4513-BA82-91B0E816C11B}">
      <dgm:prSet/>
      <dgm:spPr/>
      <dgm:t>
        <a:bodyPr/>
        <a:lstStyle/>
        <a:p>
          <a:endParaRPr lang="tr-TR"/>
        </a:p>
      </dgm:t>
    </dgm:pt>
    <dgm:pt modelId="{CAD750AC-EF94-4451-851A-D63D7D201611}">
      <dgm:prSet phldrT="[Metin]"/>
      <dgm:spPr/>
      <dgm:t>
        <a:bodyPr/>
        <a:lstStyle/>
        <a:p>
          <a:r>
            <a:rPr lang="tr-TR" dirty="0"/>
            <a:t>Kural: Talep üzerine</a:t>
          </a:r>
        </a:p>
      </dgm:t>
    </dgm:pt>
    <dgm:pt modelId="{B0C1C280-6A87-44BA-8D15-22CE1601913C}" type="parTrans" cxnId="{6C963A69-94E3-42E3-A608-35102077CDD3}">
      <dgm:prSet/>
      <dgm:spPr/>
      <dgm:t>
        <a:bodyPr/>
        <a:lstStyle/>
        <a:p>
          <a:endParaRPr lang="tr-TR"/>
        </a:p>
      </dgm:t>
    </dgm:pt>
    <dgm:pt modelId="{46610CB3-B946-4FBD-B671-585530AC2887}" type="sibTrans" cxnId="{6C963A69-94E3-42E3-A608-35102077CDD3}">
      <dgm:prSet/>
      <dgm:spPr/>
      <dgm:t>
        <a:bodyPr/>
        <a:lstStyle/>
        <a:p>
          <a:endParaRPr lang="tr-TR"/>
        </a:p>
      </dgm:t>
    </dgm:pt>
    <dgm:pt modelId="{E3C2F9D3-EFA7-4472-BAD3-B38D6C11BAC9}">
      <dgm:prSet phldrT="[Metin]"/>
      <dgm:spPr/>
      <dgm:t>
        <a:bodyPr/>
        <a:lstStyle/>
        <a:p>
          <a:r>
            <a:rPr lang="tr-TR" dirty="0"/>
            <a:t>İstisna: Re’sen</a:t>
          </a:r>
        </a:p>
      </dgm:t>
    </dgm:pt>
    <dgm:pt modelId="{AD3D9BC2-7B65-4DED-B218-B2818FC43590}" type="parTrans" cxnId="{C2A26E45-1D28-4B90-9184-FEF0E05FBE98}">
      <dgm:prSet/>
      <dgm:spPr/>
      <dgm:t>
        <a:bodyPr/>
        <a:lstStyle/>
        <a:p>
          <a:endParaRPr lang="tr-TR"/>
        </a:p>
      </dgm:t>
    </dgm:pt>
    <dgm:pt modelId="{F01C3B12-056A-4E8B-8184-8850A520FEEC}" type="sibTrans" cxnId="{C2A26E45-1D28-4B90-9184-FEF0E05FBE98}">
      <dgm:prSet/>
      <dgm:spPr/>
      <dgm:t>
        <a:bodyPr/>
        <a:lstStyle/>
        <a:p>
          <a:endParaRPr lang="tr-TR"/>
        </a:p>
      </dgm:t>
    </dgm:pt>
    <dgm:pt modelId="{60630491-8430-4A33-A9FC-17453EC6A986}">
      <dgm:prSet/>
      <dgm:spPr/>
      <dgm:t>
        <a:bodyPr/>
        <a:lstStyle/>
        <a:p>
          <a:r>
            <a:rPr lang="tr-TR" dirty="0"/>
            <a:t>İlgilinin talebi. </a:t>
          </a:r>
          <a:r>
            <a:rPr lang="tr-TR" dirty="0" err="1"/>
            <a:t>İlgili’nin</a:t>
          </a:r>
          <a:r>
            <a:rPr lang="tr-TR" dirty="0"/>
            <a:t> kimler olabileceği TSY m. 22</a:t>
          </a:r>
        </a:p>
      </dgm:t>
    </dgm:pt>
    <dgm:pt modelId="{8CEC6963-391D-4597-B6E6-04A59E65C4C4}" type="parTrans" cxnId="{C57A8E26-5923-40E1-93D5-03028E3E621A}">
      <dgm:prSet/>
      <dgm:spPr/>
      <dgm:t>
        <a:bodyPr/>
        <a:lstStyle/>
        <a:p>
          <a:endParaRPr lang="tr-TR"/>
        </a:p>
      </dgm:t>
    </dgm:pt>
    <dgm:pt modelId="{5E0FCE3A-D3BC-48B6-A4E2-54F9A0EAA75A}" type="sibTrans" cxnId="{C57A8E26-5923-40E1-93D5-03028E3E621A}">
      <dgm:prSet/>
      <dgm:spPr/>
      <dgm:t>
        <a:bodyPr/>
        <a:lstStyle/>
        <a:p>
          <a:endParaRPr lang="tr-TR"/>
        </a:p>
      </dgm:t>
    </dgm:pt>
    <dgm:pt modelId="{35B34667-AC21-40FE-8F16-803B9DD59B8C}">
      <dgm:prSet/>
      <dgm:spPr/>
      <dgm:t>
        <a:bodyPr/>
        <a:lstStyle/>
        <a:p>
          <a:r>
            <a:rPr lang="tr-TR" dirty="0"/>
            <a:t>Tescili talep süresi: Kural: 15 gün (TTK m. 30). Niteliği?</a:t>
          </a:r>
        </a:p>
      </dgm:t>
    </dgm:pt>
    <dgm:pt modelId="{C8E7AC14-635F-4AEF-B348-F82D6D3D4857}" type="parTrans" cxnId="{430B5AB2-3C72-4D8C-95DC-A4FC6BBAA82C}">
      <dgm:prSet/>
      <dgm:spPr/>
      <dgm:t>
        <a:bodyPr/>
        <a:lstStyle/>
        <a:p>
          <a:endParaRPr lang="tr-TR"/>
        </a:p>
      </dgm:t>
    </dgm:pt>
    <dgm:pt modelId="{36D4B5F5-1DEC-410E-85A6-351164D5D23C}" type="sibTrans" cxnId="{430B5AB2-3C72-4D8C-95DC-A4FC6BBAA82C}">
      <dgm:prSet/>
      <dgm:spPr/>
      <dgm:t>
        <a:bodyPr/>
        <a:lstStyle/>
        <a:p>
          <a:endParaRPr lang="tr-TR"/>
        </a:p>
      </dgm:t>
    </dgm:pt>
    <dgm:pt modelId="{0F90A323-24B2-4C82-9BB6-12480D63BFC5}">
      <dgm:prSet/>
      <dgm:spPr/>
      <dgm:t>
        <a:bodyPr/>
        <a:lstStyle/>
        <a:p>
          <a:r>
            <a:rPr lang="tr-TR" dirty="0"/>
            <a:t>Örneğin: Merkez kaydının silinmesi hâlinde, şube kaydının da silinmesi (TSY m. 125); İflâs (TSY m. 136) vs.</a:t>
          </a:r>
        </a:p>
      </dgm:t>
    </dgm:pt>
    <dgm:pt modelId="{69EB1340-DC12-4E0D-B698-490916298AB8}" type="parTrans" cxnId="{85FD521E-118D-40C2-A39B-E6DB37284E58}">
      <dgm:prSet/>
      <dgm:spPr/>
      <dgm:t>
        <a:bodyPr/>
        <a:lstStyle/>
        <a:p>
          <a:endParaRPr lang="tr-TR"/>
        </a:p>
      </dgm:t>
    </dgm:pt>
    <dgm:pt modelId="{66621D0D-9E17-4C7B-9E88-F40B46D6C17C}" type="sibTrans" cxnId="{85FD521E-118D-40C2-A39B-E6DB37284E58}">
      <dgm:prSet/>
      <dgm:spPr/>
      <dgm:t>
        <a:bodyPr/>
        <a:lstStyle/>
        <a:p>
          <a:endParaRPr lang="tr-TR"/>
        </a:p>
      </dgm:t>
    </dgm:pt>
    <dgm:pt modelId="{4B2A4990-8D93-4199-803D-74BB0FC680A5}" type="pres">
      <dgm:prSet presAssocID="{F5890FA6-BB11-449D-ABC3-9FEA22456BD4}" presName="hierChild1" presStyleCnt="0">
        <dgm:presLayoutVars>
          <dgm:orgChart val="1"/>
          <dgm:chPref val="1"/>
          <dgm:dir/>
          <dgm:animOne val="branch"/>
          <dgm:animLvl val="lvl"/>
          <dgm:resizeHandles/>
        </dgm:presLayoutVars>
      </dgm:prSet>
      <dgm:spPr/>
    </dgm:pt>
    <dgm:pt modelId="{755DCA53-E793-4B46-8389-45326702F04F}" type="pres">
      <dgm:prSet presAssocID="{4C4FCB17-E734-4990-B336-98ED8FB0A96A}" presName="hierRoot1" presStyleCnt="0">
        <dgm:presLayoutVars>
          <dgm:hierBranch val="init"/>
        </dgm:presLayoutVars>
      </dgm:prSet>
      <dgm:spPr/>
    </dgm:pt>
    <dgm:pt modelId="{D20DEF11-5664-49F3-8627-5F61F5DD751C}" type="pres">
      <dgm:prSet presAssocID="{4C4FCB17-E734-4990-B336-98ED8FB0A96A}" presName="rootComposite1" presStyleCnt="0"/>
      <dgm:spPr/>
    </dgm:pt>
    <dgm:pt modelId="{D183FCCF-4E26-491C-9CF2-2CF4EB1EEE89}" type="pres">
      <dgm:prSet presAssocID="{4C4FCB17-E734-4990-B336-98ED8FB0A96A}" presName="rootText1" presStyleLbl="node0" presStyleIdx="0" presStyleCnt="1" custScaleX="300430">
        <dgm:presLayoutVars>
          <dgm:chPref val="3"/>
        </dgm:presLayoutVars>
      </dgm:prSet>
      <dgm:spPr/>
    </dgm:pt>
    <dgm:pt modelId="{74E3E962-435C-4B9B-95C1-CDAA9BF34184}" type="pres">
      <dgm:prSet presAssocID="{4C4FCB17-E734-4990-B336-98ED8FB0A96A}" presName="rootConnector1" presStyleLbl="node1" presStyleIdx="0" presStyleCnt="0"/>
      <dgm:spPr/>
    </dgm:pt>
    <dgm:pt modelId="{034A5C7B-D3FD-4FA5-BEB8-3FC4DA4ADCD2}" type="pres">
      <dgm:prSet presAssocID="{4C4FCB17-E734-4990-B336-98ED8FB0A96A}" presName="hierChild2" presStyleCnt="0"/>
      <dgm:spPr/>
    </dgm:pt>
    <dgm:pt modelId="{415B4136-94E9-4F1B-8F2D-87BA20C1B908}" type="pres">
      <dgm:prSet presAssocID="{B0C1C280-6A87-44BA-8D15-22CE1601913C}" presName="Name37" presStyleLbl="parChTrans1D2" presStyleIdx="0" presStyleCnt="2"/>
      <dgm:spPr/>
    </dgm:pt>
    <dgm:pt modelId="{51EB7175-7D06-4CB4-BC2D-5ED4BF9ECEA4}" type="pres">
      <dgm:prSet presAssocID="{CAD750AC-EF94-4451-851A-D63D7D201611}" presName="hierRoot2" presStyleCnt="0">
        <dgm:presLayoutVars>
          <dgm:hierBranch val="init"/>
        </dgm:presLayoutVars>
      </dgm:prSet>
      <dgm:spPr/>
    </dgm:pt>
    <dgm:pt modelId="{518DC86D-CF38-4228-AE37-888CE525D1E1}" type="pres">
      <dgm:prSet presAssocID="{CAD750AC-EF94-4451-851A-D63D7D201611}" presName="rootComposite" presStyleCnt="0"/>
      <dgm:spPr/>
    </dgm:pt>
    <dgm:pt modelId="{3E97DF08-0FFB-43D8-88CC-FA9109511E44}" type="pres">
      <dgm:prSet presAssocID="{CAD750AC-EF94-4451-851A-D63D7D201611}" presName="rootText" presStyleLbl="node2" presStyleIdx="0" presStyleCnt="2">
        <dgm:presLayoutVars>
          <dgm:chPref val="3"/>
        </dgm:presLayoutVars>
      </dgm:prSet>
      <dgm:spPr/>
    </dgm:pt>
    <dgm:pt modelId="{A6EBE3CB-A2E3-48D5-8C73-E2698DE45112}" type="pres">
      <dgm:prSet presAssocID="{CAD750AC-EF94-4451-851A-D63D7D201611}" presName="rootConnector" presStyleLbl="node2" presStyleIdx="0" presStyleCnt="2"/>
      <dgm:spPr/>
    </dgm:pt>
    <dgm:pt modelId="{D9610CE7-6439-4CA8-AD20-36147473C48A}" type="pres">
      <dgm:prSet presAssocID="{CAD750AC-EF94-4451-851A-D63D7D201611}" presName="hierChild4" presStyleCnt="0"/>
      <dgm:spPr/>
    </dgm:pt>
    <dgm:pt modelId="{915AA852-40F1-437A-8BAB-0A702874E85C}" type="pres">
      <dgm:prSet presAssocID="{8CEC6963-391D-4597-B6E6-04A59E65C4C4}" presName="Name37" presStyleLbl="parChTrans1D3" presStyleIdx="0" presStyleCnt="3"/>
      <dgm:spPr/>
    </dgm:pt>
    <dgm:pt modelId="{2624A977-7A2A-4110-8BE3-5DEED5C7A315}" type="pres">
      <dgm:prSet presAssocID="{60630491-8430-4A33-A9FC-17453EC6A986}" presName="hierRoot2" presStyleCnt="0">
        <dgm:presLayoutVars>
          <dgm:hierBranch val="init"/>
        </dgm:presLayoutVars>
      </dgm:prSet>
      <dgm:spPr/>
    </dgm:pt>
    <dgm:pt modelId="{E8DCF400-7D8F-4C09-AD43-F606352A979D}" type="pres">
      <dgm:prSet presAssocID="{60630491-8430-4A33-A9FC-17453EC6A986}" presName="rootComposite" presStyleCnt="0"/>
      <dgm:spPr/>
    </dgm:pt>
    <dgm:pt modelId="{384692E5-9C3C-4142-A50B-6229D3E575AB}" type="pres">
      <dgm:prSet presAssocID="{60630491-8430-4A33-A9FC-17453EC6A986}" presName="rootText" presStyleLbl="node3" presStyleIdx="0" presStyleCnt="3">
        <dgm:presLayoutVars>
          <dgm:chPref val="3"/>
        </dgm:presLayoutVars>
      </dgm:prSet>
      <dgm:spPr/>
    </dgm:pt>
    <dgm:pt modelId="{D00E149D-F9D5-46E2-AE34-E34C76018534}" type="pres">
      <dgm:prSet presAssocID="{60630491-8430-4A33-A9FC-17453EC6A986}" presName="rootConnector" presStyleLbl="node3" presStyleIdx="0" presStyleCnt="3"/>
      <dgm:spPr/>
    </dgm:pt>
    <dgm:pt modelId="{1D4164E8-15CC-4C02-B08C-A55DD5617480}" type="pres">
      <dgm:prSet presAssocID="{60630491-8430-4A33-A9FC-17453EC6A986}" presName="hierChild4" presStyleCnt="0"/>
      <dgm:spPr/>
    </dgm:pt>
    <dgm:pt modelId="{25DE43D1-9F19-4F39-A4EF-99C03273146B}" type="pres">
      <dgm:prSet presAssocID="{60630491-8430-4A33-A9FC-17453EC6A986}" presName="hierChild5" presStyleCnt="0"/>
      <dgm:spPr/>
    </dgm:pt>
    <dgm:pt modelId="{66EF58C1-FE56-46A7-9359-3AE232647629}" type="pres">
      <dgm:prSet presAssocID="{C8E7AC14-635F-4AEF-B348-F82D6D3D4857}" presName="Name37" presStyleLbl="parChTrans1D3" presStyleIdx="1" presStyleCnt="3"/>
      <dgm:spPr/>
    </dgm:pt>
    <dgm:pt modelId="{1127C621-2A24-4963-B086-0100D2CC9E70}" type="pres">
      <dgm:prSet presAssocID="{35B34667-AC21-40FE-8F16-803B9DD59B8C}" presName="hierRoot2" presStyleCnt="0">
        <dgm:presLayoutVars>
          <dgm:hierBranch val="init"/>
        </dgm:presLayoutVars>
      </dgm:prSet>
      <dgm:spPr/>
    </dgm:pt>
    <dgm:pt modelId="{03686118-74D8-4116-8D61-976E8BE4F0B3}" type="pres">
      <dgm:prSet presAssocID="{35B34667-AC21-40FE-8F16-803B9DD59B8C}" presName="rootComposite" presStyleCnt="0"/>
      <dgm:spPr/>
    </dgm:pt>
    <dgm:pt modelId="{88BF3992-AA4E-4F57-9642-80FDF6B498FC}" type="pres">
      <dgm:prSet presAssocID="{35B34667-AC21-40FE-8F16-803B9DD59B8C}" presName="rootText" presStyleLbl="node3" presStyleIdx="1" presStyleCnt="3" custScaleX="119207">
        <dgm:presLayoutVars>
          <dgm:chPref val="3"/>
        </dgm:presLayoutVars>
      </dgm:prSet>
      <dgm:spPr/>
    </dgm:pt>
    <dgm:pt modelId="{3B37749D-5D83-4A49-938D-F5369203E339}" type="pres">
      <dgm:prSet presAssocID="{35B34667-AC21-40FE-8F16-803B9DD59B8C}" presName="rootConnector" presStyleLbl="node3" presStyleIdx="1" presStyleCnt="3"/>
      <dgm:spPr/>
    </dgm:pt>
    <dgm:pt modelId="{77460D5B-313E-4C71-BF56-D027FE555884}" type="pres">
      <dgm:prSet presAssocID="{35B34667-AC21-40FE-8F16-803B9DD59B8C}" presName="hierChild4" presStyleCnt="0"/>
      <dgm:spPr/>
    </dgm:pt>
    <dgm:pt modelId="{64F4CFBF-95E1-4910-9580-8BDFEDC2E743}" type="pres">
      <dgm:prSet presAssocID="{35B34667-AC21-40FE-8F16-803B9DD59B8C}" presName="hierChild5" presStyleCnt="0"/>
      <dgm:spPr/>
    </dgm:pt>
    <dgm:pt modelId="{62249098-67BF-4A1C-B878-29B648776554}" type="pres">
      <dgm:prSet presAssocID="{CAD750AC-EF94-4451-851A-D63D7D201611}" presName="hierChild5" presStyleCnt="0"/>
      <dgm:spPr/>
    </dgm:pt>
    <dgm:pt modelId="{8E5F4D9F-C44D-4BAB-9A12-87D4FEF9AFB5}" type="pres">
      <dgm:prSet presAssocID="{AD3D9BC2-7B65-4DED-B218-B2818FC43590}" presName="Name37" presStyleLbl="parChTrans1D2" presStyleIdx="1" presStyleCnt="2"/>
      <dgm:spPr/>
    </dgm:pt>
    <dgm:pt modelId="{2764959A-6453-458D-A424-6866C249D601}" type="pres">
      <dgm:prSet presAssocID="{E3C2F9D3-EFA7-4472-BAD3-B38D6C11BAC9}" presName="hierRoot2" presStyleCnt="0">
        <dgm:presLayoutVars>
          <dgm:hierBranch val="init"/>
        </dgm:presLayoutVars>
      </dgm:prSet>
      <dgm:spPr/>
    </dgm:pt>
    <dgm:pt modelId="{2CD121F7-2493-4DC1-B284-BA5C97E2CFD9}" type="pres">
      <dgm:prSet presAssocID="{E3C2F9D3-EFA7-4472-BAD3-B38D6C11BAC9}" presName="rootComposite" presStyleCnt="0"/>
      <dgm:spPr/>
    </dgm:pt>
    <dgm:pt modelId="{4A49D247-5EB4-49C8-9403-31D0C880584F}" type="pres">
      <dgm:prSet presAssocID="{E3C2F9D3-EFA7-4472-BAD3-B38D6C11BAC9}" presName="rootText" presStyleLbl="node2" presStyleIdx="1" presStyleCnt="2">
        <dgm:presLayoutVars>
          <dgm:chPref val="3"/>
        </dgm:presLayoutVars>
      </dgm:prSet>
      <dgm:spPr/>
    </dgm:pt>
    <dgm:pt modelId="{7354A63B-BC98-4804-A085-7F58D09D6F42}" type="pres">
      <dgm:prSet presAssocID="{E3C2F9D3-EFA7-4472-BAD3-B38D6C11BAC9}" presName="rootConnector" presStyleLbl="node2" presStyleIdx="1" presStyleCnt="2"/>
      <dgm:spPr/>
    </dgm:pt>
    <dgm:pt modelId="{6F3D02A9-724F-41C3-A31C-7094DF949A36}" type="pres">
      <dgm:prSet presAssocID="{E3C2F9D3-EFA7-4472-BAD3-B38D6C11BAC9}" presName="hierChild4" presStyleCnt="0"/>
      <dgm:spPr/>
    </dgm:pt>
    <dgm:pt modelId="{FE05FAE4-4942-41F2-87E4-708012A99EF9}" type="pres">
      <dgm:prSet presAssocID="{69EB1340-DC12-4E0D-B698-490916298AB8}" presName="Name37" presStyleLbl="parChTrans1D3" presStyleIdx="2" presStyleCnt="3"/>
      <dgm:spPr/>
    </dgm:pt>
    <dgm:pt modelId="{98F2E4D2-D8F7-45CB-8490-A958DB754186}" type="pres">
      <dgm:prSet presAssocID="{0F90A323-24B2-4C82-9BB6-12480D63BFC5}" presName="hierRoot2" presStyleCnt="0">
        <dgm:presLayoutVars>
          <dgm:hierBranch val="init"/>
        </dgm:presLayoutVars>
      </dgm:prSet>
      <dgm:spPr/>
    </dgm:pt>
    <dgm:pt modelId="{596929FB-0327-430C-92B7-2849CF57A884}" type="pres">
      <dgm:prSet presAssocID="{0F90A323-24B2-4C82-9BB6-12480D63BFC5}" presName="rootComposite" presStyleCnt="0"/>
      <dgm:spPr/>
    </dgm:pt>
    <dgm:pt modelId="{FFB0BCFB-AD35-4A10-8B23-AF794742AB5B}" type="pres">
      <dgm:prSet presAssocID="{0F90A323-24B2-4C82-9BB6-12480D63BFC5}" presName="rootText" presStyleLbl="node3" presStyleIdx="2" presStyleCnt="3" custScaleX="162922">
        <dgm:presLayoutVars>
          <dgm:chPref val="3"/>
        </dgm:presLayoutVars>
      </dgm:prSet>
      <dgm:spPr/>
    </dgm:pt>
    <dgm:pt modelId="{CCEE1277-ADBE-48AA-B5CC-EA216B0EAF20}" type="pres">
      <dgm:prSet presAssocID="{0F90A323-24B2-4C82-9BB6-12480D63BFC5}" presName="rootConnector" presStyleLbl="node3" presStyleIdx="2" presStyleCnt="3"/>
      <dgm:spPr/>
    </dgm:pt>
    <dgm:pt modelId="{D6FB90C7-5432-49A3-9C6E-815F7B399103}" type="pres">
      <dgm:prSet presAssocID="{0F90A323-24B2-4C82-9BB6-12480D63BFC5}" presName="hierChild4" presStyleCnt="0"/>
      <dgm:spPr/>
    </dgm:pt>
    <dgm:pt modelId="{D19A6FFC-82DF-4C3D-9BFC-35B96671F218}" type="pres">
      <dgm:prSet presAssocID="{0F90A323-24B2-4C82-9BB6-12480D63BFC5}" presName="hierChild5" presStyleCnt="0"/>
      <dgm:spPr/>
    </dgm:pt>
    <dgm:pt modelId="{C8EE2AED-AB80-4747-9BCF-3BE5B28591FE}" type="pres">
      <dgm:prSet presAssocID="{E3C2F9D3-EFA7-4472-BAD3-B38D6C11BAC9}" presName="hierChild5" presStyleCnt="0"/>
      <dgm:spPr/>
    </dgm:pt>
    <dgm:pt modelId="{91AC26F4-E142-46F9-BE7D-A59691A846EB}" type="pres">
      <dgm:prSet presAssocID="{4C4FCB17-E734-4990-B336-98ED8FB0A96A}" presName="hierChild3" presStyleCnt="0"/>
      <dgm:spPr/>
    </dgm:pt>
  </dgm:ptLst>
  <dgm:cxnLst>
    <dgm:cxn modelId="{D5980511-4B09-44B6-BEE0-D04AA91DD37B}" type="presOf" srcId="{F5890FA6-BB11-449D-ABC3-9FEA22456BD4}" destId="{4B2A4990-8D93-4199-803D-74BB0FC680A5}" srcOrd="0" destOrd="0" presId="urn:microsoft.com/office/officeart/2005/8/layout/orgChart1"/>
    <dgm:cxn modelId="{85FD521E-118D-40C2-A39B-E6DB37284E58}" srcId="{E3C2F9D3-EFA7-4472-BAD3-B38D6C11BAC9}" destId="{0F90A323-24B2-4C82-9BB6-12480D63BFC5}" srcOrd="0" destOrd="0" parTransId="{69EB1340-DC12-4E0D-B698-490916298AB8}" sibTransId="{66621D0D-9E17-4C7B-9E88-F40B46D6C17C}"/>
    <dgm:cxn modelId="{2A1C4F22-0472-4513-BA82-91B0E816C11B}" srcId="{F5890FA6-BB11-449D-ABC3-9FEA22456BD4}" destId="{4C4FCB17-E734-4990-B336-98ED8FB0A96A}" srcOrd="0" destOrd="0" parTransId="{6A978F31-1FD9-46BE-8F86-56ED340D4388}" sibTransId="{E44A4D60-0F14-41F8-9619-2CC59260AAF3}"/>
    <dgm:cxn modelId="{C57A8E26-5923-40E1-93D5-03028E3E621A}" srcId="{CAD750AC-EF94-4451-851A-D63D7D201611}" destId="{60630491-8430-4A33-A9FC-17453EC6A986}" srcOrd="0" destOrd="0" parTransId="{8CEC6963-391D-4597-B6E6-04A59E65C4C4}" sibTransId="{5E0FCE3A-D3BC-48B6-A4E2-54F9A0EAA75A}"/>
    <dgm:cxn modelId="{75F6CE35-4F50-4EEA-9190-A976BCE0694E}" type="presOf" srcId="{69EB1340-DC12-4E0D-B698-490916298AB8}" destId="{FE05FAE4-4942-41F2-87E4-708012A99EF9}" srcOrd="0" destOrd="0" presId="urn:microsoft.com/office/officeart/2005/8/layout/orgChart1"/>
    <dgm:cxn modelId="{8F826C3A-5204-49AF-A55C-DF3A3949BB9F}" type="presOf" srcId="{CAD750AC-EF94-4451-851A-D63D7D201611}" destId="{A6EBE3CB-A2E3-48D5-8C73-E2698DE45112}" srcOrd="1" destOrd="0" presId="urn:microsoft.com/office/officeart/2005/8/layout/orgChart1"/>
    <dgm:cxn modelId="{98945A3A-5B71-4764-84F8-5B22115675B4}" type="presOf" srcId="{AD3D9BC2-7B65-4DED-B218-B2818FC43590}" destId="{8E5F4D9F-C44D-4BAB-9A12-87D4FEF9AFB5}" srcOrd="0" destOrd="0" presId="urn:microsoft.com/office/officeart/2005/8/layout/orgChart1"/>
    <dgm:cxn modelId="{C2A26E45-1D28-4B90-9184-FEF0E05FBE98}" srcId="{4C4FCB17-E734-4990-B336-98ED8FB0A96A}" destId="{E3C2F9D3-EFA7-4472-BAD3-B38D6C11BAC9}" srcOrd="1" destOrd="0" parTransId="{AD3D9BC2-7B65-4DED-B218-B2818FC43590}" sibTransId="{F01C3B12-056A-4E8B-8184-8850A520FEEC}"/>
    <dgm:cxn modelId="{C4A41066-2AF9-4E66-BA3D-14EE00548D6D}" type="presOf" srcId="{0F90A323-24B2-4C82-9BB6-12480D63BFC5}" destId="{CCEE1277-ADBE-48AA-B5CC-EA216B0EAF20}" srcOrd="1" destOrd="0" presId="urn:microsoft.com/office/officeart/2005/8/layout/orgChart1"/>
    <dgm:cxn modelId="{6C963A69-94E3-42E3-A608-35102077CDD3}" srcId="{4C4FCB17-E734-4990-B336-98ED8FB0A96A}" destId="{CAD750AC-EF94-4451-851A-D63D7D201611}" srcOrd="0" destOrd="0" parTransId="{B0C1C280-6A87-44BA-8D15-22CE1601913C}" sibTransId="{46610CB3-B946-4FBD-B671-585530AC2887}"/>
    <dgm:cxn modelId="{C26E1070-5B48-44D4-A53E-4F382981EBBB}" type="presOf" srcId="{0F90A323-24B2-4C82-9BB6-12480D63BFC5}" destId="{FFB0BCFB-AD35-4A10-8B23-AF794742AB5B}" srcOrd="0" destOrd="0" presId="urn:microsoft.com/office/officeart/2005/8/layout/orgChart1"/>
    <dgm:cxn modelId="{28CE6772-63DA-4EA2-A191-2768EB7AB3B1}" type="presOf" srcId="{C8E7AC14-635F-4AEF-B348-F82D6D3D4857}" destId="{66EF58C1-FE56-46A7-9359-3AE232647629}" srcOrd="0" destOrd="0" presId="urn:microsoft.com/office/officeart/2005/8/layout/orgChart1"/>
    <dgm:cxn modelId="{755D0A74-ABF8-4840-AEA2-16CB1EC1DAD6}" type="presOf" srcId="{B0C1C280-6A87-44BA-8D15-22CE1601913C}" destId="{415B4136-94E9-4F1B-8F2D-87BA20C1B908}" srcOrd="0" destOrd="0" presId="urn:microsoft.com/office/officeart/2005/8/layout/orgChart1"/>
    <dgm:cxn modelId="{74C93C85-1013-4369-94E9-A10F0B13A4DF}" type="presOf" srcId="{E3C2F9D3-EFA7-4472-BAD3-B38D6C11BAC9}" destId="{7354A63B-BC98-4804-A085-7F58D09D6F42}" srcOrd="1" destOrd="0" presId="urn:microsoft.com/office/officeart/2005/8/layout/orgChart1"/>
    <dgm:cxn modelId="{67E0919D-1C76-4E3C-9DDB-8CF79784C4D2}" type="presOf" srcId="{35B34667-AC21-40FE-8F16-803B9DD59B8C}" destId="{3B37749D-5D83-4A49-938D-F5369203E339}" srcOrd="1" destOrd="0" presId="urn:microsoft.com/office/officeart/2005/8/layout/orgChart1"/>
    <dgm:cxn modelId="{7C63F99F-6656-4A26-81D2-C22F33EB2E96}" type="presOf" srcId="{4C4FCB17-E734-4990-B336-98ED8FB0A96A}" destId="{D183FCCF-4E26-491C-9CF2-2CF4EB1EEE89}" srcOrd="0" destOrd="0" presId="urn:microsoft.com/office/officeart/2005/8/layout/orgChart1"/>
    <dgm:cxn modelId="{2967BFA2-0E50-4164-841B-9EF4A129BD79}" type="presOf" srcId="{CAD750AC-EF94-4451-851A-D63D7D201611}" destId="{3E97DF08-0FFB-43D8-88CC-FA9109511E44}" srcOrd="0" destOrd="0" presId="urn:microsoft.com/office/officeart/2005/8/layout/orgChart1"/>
    <dgm:cxn modelId="{25FFAFA7-A617-4F2B-BDD7-1F468180186F}" type="presOf" srcId="{60630491-8430-4A33-A9FC-17453EC6A986}" destId="{D00E149D-F9D5-46E2-AE34-E34C76018534}" srcOrd="1" destOrd="0" presId="urn:microsoft.com/office/officeart/2005/8/layout/orgChart1"/>
    <dgm:cxn modelId="{430B5AB2-3C72-4D8C-95DC-A4FC6BBAA82C}" srcId="{CAD750AC-EF94-4451-851A-D63D7D201611}" destId="{35B34667-AC21-40FE-8F16-803B9DD59B8C}" srcOrd="1" destOrd="0" parTransId="{C8E7AC14-635F-4AEF-B348-F82D6D3D4857}" sibTransId="{36D4B5F5-1DEC-410E-85A6-351164D5D23C}"/>
    <dgm:cxn modelId="{ACDAC2B2-F16C-4F3A-8C57-C7C74D24297C}" type="presOf" srcId="{4C4FCB17-E734-4990-B336-98ED8FB0A96A}" destId="{74E3E962-435C-4B9B-95C1-CDAA9BF34184}" srcOrd="1" destOrd="0" presId="urn:microsoft.com/office/officeart/2005/8/layout/orgChart1"/>
    <dgm:cxn modelId="{17FD5FB9-DFD1-46D6-B696-DEE72C46960A}" type="presOf" srcId="{60630491-8430-4A33-A9FC-17453EC6A986}" destId="{384692E5-9C3C-4142-A50B-6229D3E575AB}" srcOrd="0" destOrd="0" presId="urn:microsoft.com/office/officeart/2005/8/layout/orgChart1"/>
    <dgm:cxn modelId="{242C61CC-37CF-4B40-BEC4-F2C16DED6A8D}" type="presOf" srcId="{E3C2F9D3-EFA7-4472-BAD3-B38D6C11BAC9}" destId="{4A49D247-5EB4-49C8-9403-31D0C880584F}" srcOrd="0" destOrd="0" presId="urn:microsoft.com/office/officeart/2005/8/layout/orgChart1"/>
    <dgm:cxn modelId="{F1B118D3-8392-47E9-B78B-AB9933F2EB03}" type="presOf" srcId="{35B34667-AC21-40FE-8F16-803B9DD59B8C}" destId="{88BF3992-AA4E-4F57-9642-80FDF6B498FC}" srcOrd="0" destOrd="0" presId="urn:microsoft.com/office/officeart/2005/8/layout/orgChart1"/>
    <dgm:cxn modelId="{A3805EE5-E81D-4A71-9752-0FB0BA8F2A06}" type="presOf" srcId="{8CEC6963-391D-4597-B6E6-04A59E65C4C4}" destId="{915AA852-40F1-437A-8BAB-0A702874E85C}" srcOrd="0" destOrd="0" presId="urn:microsoft.com/office/officeart/2005/8/layout/orgChart1"/>
    <dgm:cxn modelId="{28276A39-A1F7-483D-A98D-FE8BF4E60A5A}" type="presParOf" srcId="{4B2A4990-8D93-4199-803D-74BB0FC680A5}" destId="{755DCA53-E793-4B46-8389-45326702F04F}" srcOrd="0" destOrd="0" presId="urn:microsoft.com/office/officeart/2005/8/layout/orgChart1"/>
    <dgm:cxn modelId="{F4737E65-40DE-4FCF-89C2-8A577AC0761C}" type="presParOf" srcId="{755DCA53-E793-4B46-8389-45326702F04F}" destId="{D20DEF11-5664-49F3-8627-5F61F5DD751C}" srcOrd="0" destOrd="0" presId="urn:microsoft.com/office/officeart/2005/8/layout/orgChart1"/>
    <dgm:cxn modelId="{DBD62237-5174-40AE-A2EE-B1075B289304}" type="presParOf" srcId="{D20DEF11-5664-49F3-8627-5F61F5DD751C}" destId="{D183FCCF-4E26-491C-9CF2-2CF4EB1EEE89}" srcOrd="0" destOrd="0" presId="urn:microsoft.com/office/officeart/2005/8/layout/orgChart1"/>
    <dgm:cxn modelId="{6CCC3DFA-97DE-4884-88E8-54D54CD981E1}" type="presParOf" srcId="{D20DEF11-5664-49F3-8627-5F61F5DD751C}" destId="{74E3E962-435C-4B9B-95C1-CDAA9BF34184}" srcOrd="1" destOrd="0" presId="urn:microsoft.com/office/officeart/2005/8/layout/orgChart1"/>
    <dgm:cxn modelId="{88097FD1-F205-49D6-9E90-92D0D3903870}" type="presParOf" srcId="{755DCA53-E793-4B46-8389-45326702F04F}" destId="{034A5C7B-D3FD-4FA5-BEB8-3FC4DA4ADCD2}" srcOrd="1" destOrd="0" presId="urn:microsoft.com/office/officeart/2005/8/layout/orgChart1"/>
    <dgm:cxn modelId="{8198BABF-30C9-4F85-8E68-1862853E6ACE}" type="presParOf" srcId="{034A5C7B-D3FD-4FA5-BEB8-3FC4DA4ADCD2}" destId="{415B4136-94E9-4F1B-8F2D-87BA20C1B908}" srcOrd="0" destOrd="0" presId="urn:microsoft.com/office/officeart/2005/8/layout/orgChart1"/>
    <dgm:cxn modelId="{51136502-5D5D-4014-8AF9-2737D9B669E6}" type="presParOf" srcId="{034A5C7B-D3FD-4FA5-BEB8-3FC4DA4ADCD2}" destId="{51EB7175-7D06-4CB4-BC2D-5ED4BF9ECEA4}" srcOrd="1" destOrd="0" presId="urn:microsoft.com/office/officeart/2005/8/layout/orgChart1"/>
    <dgm:cxn modelId="{B0EB8DDC-ACD3-41A7-B84D-CB789090AC19}" type="presParOf" srcId="{51EB7175-7D06-4CB4-BC2D-5ED4BF9ECEA4}" destId="{518DC86D-CF38-4228-AE37-888CE525D1E1}" srcOrd="0" destOrd="0" presId="urn:microsoft.com/office/officeart/2005/8/layout/orgChart1"/>
    <dgm:cxn modelId="{EB2A51E5-6534-48A9-93DE-127C165FCC9F}" type="presParOf" srcId="{518DC86D-CF38-4228-AE37-888CE525D1E1}" destId="{3E97DF08-0FFB-43D8-88CC-FA9109511E44}" srcOrd="0" destOrd="0" presId="urn:microsoft.com/office/officeart/2005/8/layout/orgChart1"/>
    <dgm:cxn modelId="{3CC9E974-6976-4517-81AA-50C326C8DCE3}" type="presParOf" srcId="{518DC86D-CF38-4228-AE37-888CE525D1E1}" destId="{A6EBE3CB-A2E3-48D5-8C73-E2698DE45112}" srcOrd="1" destOrd="0" presId="urn:microsoft.com/office/officeart/2005/8/layout/orgChart1"/>
    <dgm:cxn modelId="{6DE7D89E-E1F6-40EF-AA1A-09905679D6A8}" type="presParOf" srcId="{51EB7175-7D06-4CB4-BC2D-5ED4BF9ECEA4}" destId="{D9610CE7-6439-4CA8-AD20-36147473C48A}" srcOrd="1" destOrd="0" presId="urn:microsoft.com/office/officeart/2005/8/layout/orgChart1"/>
    <dgm:cxn modelId="{5854D529-666E-40EF-8969-5B5D79AA316B}" type="presParOf" srcId="{D9610CE7-6439-4CA8-AD20-36147473C48A}" destId="{915AA852-40F1-437A-8BAB-0A702874E85C}" srcOrd="0" destOrd="0" presId="urn:microsoft.com/office/officeart/2005/8/layout/orgChart1"/>
    <dgm:cxn modelId="{D5CB44DB-FF77-4E5E-95F2-E57308132C6C}" type="presParOf" srcId="{D9610CE7-6439-4CA8-AD20-36147473C48A}" destId="{2624A977-7A2A-4110-8BE3-5DEED5C7A315}" srcOrd="1" destOrd="0" presId="urn:microsoft.com/office/officeart/2005/8/layout/orgChart1"/>
    <dgm:cxn modelId="{25A7D5A4-46C1-4804-B527-2A53E98B5708}" type="presParOf" srcId="{2624A977-7A2A-4110-8BE3-5DEED5C7A315}" destId="{E8DCF400-7D8F-4C09-AD43-F606352A979D}" srcOrd="0" destOrd="0" presId="urn:microsoft.com/office/officeart/2005/8/layout/orgChart1"/>
    <dgm:cxn modelId="{1A63D42C-5ACB-406A-9CEA-3EE67F2619FA}" type="presParOf" srcId="{E8DCF400-7D8F-4C09-AD43-F606352A979D}" destId="{384692E5-9C3C-4142-A50B-6229D3E575AB}" srcOrd="0" destOrd="0" presId="urn:microsoft.com/office/officeart/2005/8/layout/orgChart1"/>
    <dgm:cxn modelId="{E1C44FD7-23A2-4740-9198-EA19C11BB76C}" type="presParOf" srcId="{E8DCF400-7D8F-4C09-AD43-F606352A979D}" destId="{D00E149D-F9D5-46E2-AE34-E34C76018534}" srcOrd="1" destOrd="0" presId="urn:microsoft.com/office/officeart/2005/8/layout/orgChart1"/>
    <dgm:cxn modelId="{3A86BE8A-BCA5-4787-B021-9B1C5A9D95F6}" type="presParOf" srcId="{2624A977-7A2A-4110-8BE3-5DEED5C7A315}" destId="{1D4164E8-15CC-4C02-B08C-A55DD5617480}" srcOrd="1" destOrd="0" presId="urn:microsoft.com/office/officeart/2005/8/layout/orgChart1"/>
    <dgm:cxn modelId="{B27E8EC5-9181-4906-84CC-7702C7C1814B}" type="presParOf" srcId="{2624A977-7A2A-4110-8BE3-5DEED5C7A315}" destId="{25DE43D1-9F19-4F39-A4EF-99C03273146B}" srcOrd="2" destOrd="0" presId="urn:microsoft.com/office/officeart/2005/8/layout/orgChart1"/>
    <dgm:cxn modelId="{B47D656C-4E9B-4CC8-8CA3-72644FDF5F85}" type="presParOf" srcId="{D9610CE7-6439-4CA8-AD20-36147473C48A}" destId="{66EF58C1-FE56-46A7-9359-3AE232647629}" srcOrd="2" destOrd="0" presId="urn:microsoft.com/office/officeart/2005/8/layout/orgChart1"/>
    <dgm:cxn modelId="{4AAF2053-3EC1-4700-BEFA-ABE86EF0F4C0}" type="presParOf" srcId="{D9610CE7-6439-4CA8-AD20-36147473C48A}" destId="{1127C621-2A24-4963-B086-0100D2CC9E70}" srcOrd="3" destOrd="0" presId="urn:microsoft.com/office/officeart/2005/8/layout/orgChart1"/>
    <dgm:cxn modelId="{1A7CA1C0-18E4-4755-8FD8-EF0562EDB449}" type="presParOf" srcId="{1127C621-2A24-4963-B086-0100D2CC9E70}" destId="{03686118-74D8-4116-8D61-976E8BE4F0B3}" srcOrd="0" destOrd="0" presId="urn:microsoft.com/office/officeart/2005/8/layout/orgChart1"/>
    <dgm:cxn modelId="{19BC09C0-4AE9-483C-A36B-AB038FC7C380}" type="presParOf" srcId="{03686118-74D8-4116-8D61-976E8BE4F0B3}" destId="{88BF3992-AA4E-4F57-9642-80FDF6B498FC}" srcOrd="0" destOrd="0" presId="urn:microsoft.com/office/officeart/2005/8/layout/orgChart1"/>
    <dgm:cxn modelId="{28C5FED7-C37F-4B22-8FAC-8DDCA944ADAC}" type="presParOf" srcId="{03686118-74D8-4116-8D61-976E8BE4F0B3}" destId="{3B37749D-5D83-4A49-938D-F5369203E339}" srcOrd="1" destOrd="0" presId="urn:microsoft.com/office/officeart/2005/8/layout/orgChart1"/>
    <dgm:cxn modelId="{D689A21B-C56A-4FD4-A03E-C4813E5601DE}" type="presParOf" srcId="{1127C621-2A24-4963-B086-0100D2CC9E70}" destId="{77460D5B-313E-4C71-BF56-D027FE555884}" srcOrd="1" destOrd="0" presId="urn:microsoft.com/office/officeart/2005/8/layout/orgChart1"/>
    <dgm:cxn modelId="{433ABA44-A601-4389-8027-A65A608ECAE7}" type="presParOf" srcId="{1127C621-2A24-4963-B086-0100D2CC9E70}" destId="{64F4CFBF-95E1-4910-9580-8BDFEDC2E743}" srcOrd="2" destOrd="0" presId="urn:microsoft.com/office/officeart/2005/8/layout/orgChart1"/>
    <dgm:cxn modelId="{2453D529-A28C-4705-A230-297F8BD4514D}" type="presParOf" srcId="{51EB7175-7D06-4CB4-BC2D-5ED4BF9ECEA4}" destId="{62249098-67BF-4A1C-B878-29B648776554}" srcOrd="2" destOrd="0" presId="urn:microsoft.com/office/officeart/2005/8/layout/orgChart1"/>
    <dgm:cxn modelId="{E809E8E5-A7B3-482F-B923-DD4A2041329D}" type="presParOf" srcId="{034A5C7B-D3FD-4FA5-BEB8-3FC4DA4ADCD2}" destId="{8E5F4D9F-C44D-4BAB-9A12-87D4FEF9AFB5}" srcOrd="2" destOrd="0" presId="urn:microsoft.com/office/officeart/2005/8/layout/orgChart1"/>
    <dgm:cxn modelId="{4D0AE86B-D1A3-42BD-94F6-483ABC8BD58F}" type="presParOf" srcId="{034A5C7B-D3FD-4FA5-BEB8-3FC4DA4ADCD2}" destId="{2764959A-6453-458D-A424-6866C249D601}" srcOrd="3" destOrd="0" presId="urn:microsoft.com/office/officeart/2005/8/layout/orgChart1"/>
    <dgm:cxn modelId="{8A323B9A-2755-4288-932D-546C9D94D5F7}" type="presParOf" srcId="{2764959A-6453-458D-A424-6866C249D601}" destId="{2CD121F7-2493-4DC1-B284-BA5C97E2CFD9}" srcOrd="0" destOrd="0" presId="urn:microsoft.com/office/officeart/2005/8/layout/orgChart1"/>
    <dgm:cxn modelId="{D7579CB7-D864-409F-971A-11ADBE47F670}" type="presParOf" srcId="{2CD121F7-2493-4DC1-B284-BA5C97E2CFD9}" destId="{4A49D247-5EB4-49C8-9403-31D0C880584F}" srcOrd="0" destOrd="0" presId="urn:microsoft.com/office/officeart/2005/8/layout/orgChart1"/>
    <dgm:cxn modelId="{08AC3E1C-98A6-4E71-9FE6-99242FE80B18}" type="presParOf" srcId="{2CD121F7-2493-4DC1-B284-BA5C97E2CFD9}" destId="{7354A63B-BC98-4804-A085-7F58D09D6F42}" srcOrd="1" destOrd="0" presId="urn:microsoft.com/office/officeart/2005/8/layout/orgChart1"/>
    <dgm:cxn modelId="{18FC5F7D-BF46-406B-8EED-983DD9DC2B2F}" type="presParOf" srcId="{2764959A-6453-458D-A424-6866C249D601}" destId="{6F3D02A9-724F-41C3-A31C-7094DF949A36}" srcOrd="1" destOrd="0" presId="urn:microsoft.com/office/officeart/2005/8/layout/orgChart1"/>
    <dgm:cxn modelId="{CF41950C-B994-4893-822D-AA49B4B90D79}" type="presParOf" srcId="{6F3D02A9-724F-41C3-A31C-7094DF949A36}" destId="{FE05FAE4-4942-41F2-87E4-708012A99EF9}" srcOrd="0" destOrd="0" presId="urn:microsoft.com/office/officeart/2005/8/layout/orgChart1"/>
    <dgm:cxn modelId="{A927F489-B75D-48C9-B3B6-C86942C59F04}" type="presParOf" srcId="{6F3D02A9-724F-41C3-A31C-7094DF949A36}" destId="{98F2E4D2-D8F7-45CB-8490-A958DB754186}" srcOrd="1" destOrd="0" presId="urn:microsoft.com/office/officeart/2005/8/layout/orgChart1"/>
    <dgm:cxn modelId="{EB8FD411-05C7-4499-8FC9-F3AC776E6B8F}" type="presParOf" srcId="{98F2E4D2-D8F7-45CB-8490-A958DB754186}" destId="{596929FB-0327-430C-92B7-2849CF57A884}" srcOrd="0" destOrd="0" presId="urn:microsoft.com/office/officeart/2005/8/layout/orgChart1"/>
    <dgm:cxn modelId="{A7390E33-AE38-409C-A84F-F32253BB76A3}" type="presParOf" srcId="{596929FB-0327-430C-92B7-2849CF57A884}" destId="{FFB0BCFB-AD35-4A10-8B23-AF794742AB5B}" srcOrd="0" destOrd="0" presId="urn:microsoft.com/office/officeart/2005/8/layout/orgChart1"/>
    <dgm:cxn modelId="{64986329-6C26-4D03-A415-113AF27151D5}" type="presParOf" srcId="{596929FB-0327-430C-92B7-2849CF57A884}" destId="{CCEE1277-ADBE-48AA-B5CC-EA216B0EAF20}" srcOrd="1" destOrd="0" presId="urn:microsoft.com/office/officeart/2005/8/layout/orgChart1"/>
    <dgm:cxn modelId="{80422985-6C3A-4B26-8603-39954401ABC3}" type="presParOf" srcId="{98F2E4D2-D8F7-45CB-8490-A958DB754186}" destId="{D6FB90C7-5432-49A3-9C6E-815F7B399103}" srcOrd="1" destOrd="0" presId="urn:microsoft.com/office/officeart/2005/8/layout/orgChart1"/>
    <dgm:cxn modelId="{1D8CA814-B639-45CC-8A69-92E9E29234B3}" type="presParOf" srcId="{98F2E4D2-D8F7-45CB-8490-A958DB754186}" destId="{D19A6FFC-82DF-4C3D-9BFC-35B96671F218}" srcOrd="2" destOrd="0" presId="urn:microsoft.com/office/officeart/2005/8/layout/orgChart1"/>
    <dgm:cxn modelId="{17CC23BC-7C1E-41B5-9DF7-F3D51C6FDE75}" type="presParOf" srcId="{2764959A-6453-458D-A424-6866C249D601}" destId="{C8EE2AED-AB80-4747-9BCF-3BE5B28591FE}" srcOrd="2" destOrd="0" presId="urn:microsoft.com/office/officeart/2005/8/layout/orgChart1"/>
    <dgm:cxn modelId="{9E598746-69AF-4D0A-9F5E-A1BFAF5DCB08}" type="presParOf" srcId="{755DCA53-E793-4B46-8389-45326702F04F}" destId="{91AC26F4-E142-46F9-BE7D-A59691A846E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DE7078-257A-41C7-AF0A-56DDC2DEC14D}"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AE59843E-EBE2-4362-B3A6-60C3B1CE5FCE}">
      <dgm:prSet phldrT="[Metin]"/>
      <dgm:spPr/>
      <dgm:t>
        <a:bodyPr/>
        <a:lstStyle/>
        <a:p>
          <a:r>
            <a:rPr lang="tr-TR" dirty="0"/>
            <a:t>Sicil Müdürünün İnceleme Görevi (TTK m. 32)</a:t>
          </a:r>
        </a:p>
      </dgm:t>
    </dgm:pt>
    <dgm:pt modelId="{3CABBAFA-BF77-47CC-9F45-8723658446FF}" type="parTrans" cxnId="{BF4D0738-E439-434B-A790-FE0D485107EA}">
      <dgm:prSet/>
      <dgm:spPr/>
      <dgm:t>
        <a:bodyPr/>
        <a:lstStyle/>
        <a:p>
          <a:endParaRPr lang="tr-TR"/>
        </a:p>
      </dgm:t>
    </dgm:pt>
    <dgm:pt modelId="{C9D89B1D-EA33-4466-8549-A161DFE65E55}" type="sibTrans" cxnId="{BF4D0738-E439-434B-A790-FE0D485107EA}">
      <dgm:prSet/>
      <dgm:spPr/>
      <dgm:t>
        <a:bodyPr/>
        <a:lstStyle/>
        <a:p>
          <a:endParaRPr lang="tr-TR"/>
        </a:p>
      </dgm:t>
    </dgm:pt>
    <dgm:pt modelId="{E99FEE66-2B74-4B52-94E3-079F75EF98AC}">
      <dgm:prSet phldrT="[Metin]"/>
      <dgm:spPr/>
      <dgm:t>
        <a:bodyPr/>
        <a:lstStyle/>
        <a:p>
          <a:r>
            <a:rPr lang="tr-TR" dirty="0"/>
            <a:t>Kanunî şartların var olup olmadığı araştırılmalı (TTK m. 32.1)</a:t>
          </a:r>
        </a:p>
      </dgm:t>
    </dgm:pt>
    <dgm:pt modelId="{02F846E9-D4A1-49E1-9001-0657438860AA}" type="parTrans" cxnId="{D02D7F5D-7CBE-47D1-9A6F-F33E73AC9E6A}">
      <dgm:prSet/>
      <dgm:spPr/>
      <dgm:t>
        <a:bodyPr/>
        <a:lstStyle/>
        <a:p>
          <a:endParaRPr lang="tr-TR"/>
        </a:p>
      </dgm:t>
    </dgm:pt>
    <dgm:pt modelId="{08B5BF88-79C7-41DB-8F3A-E612BE2674EC}" type="sibTrans" cxnId="{D02D7F5D-7CBE-47D1-9A6F-F33E73AC9E6A}">
      <dgm:prSet/>
      <dgm:spPr/>
      <dgm:t>
        <a:bodyPr/>
        <a:lstStyle/>
        <a:p>
          <a:endParaRPr lang="tr-TR"/>
        </a:p>
      </dgm:t>
    </dgm:pt>
    <dgm:pt modelId="{A5085DB7-D838-4C3C-91A3-AF3C93C3F1DC}">
      <dgm:prSet phldrT="[Metin]"/>
      <dgm:spPr/>
      <dgm:t>
        <a:bodyPr/>
        <a:lstStyle/>
        <a:p>
          <a:r>
            <a:rPr lang="tr-TR" dirty="0"/>
            <a:t>Emredici hükümlere aykırılık olup olmadığı (TTK m. 32.2)</a:t>
          </a:r>
        </a:p>
      </dgm:t>
    </dgm:pt>
    <dgm:pt modelId="{17EF37F8-0783-42DD-ABE2-292A7626A946}" type="parTrans" cxnId="{867D1128-0C2E-43C5-9FA3-88D7CC2CCA0A}">
      <dgm:prSet/>
      <dgm:spPr/>
      <dgm:t>
        <a:bodyPr/>
        <a:lstStyle/>
        <a:p>
          <a:endParaRPr lang="tr-TR"/>
        </a:p>
      </dgm:t>
    </dgm:pt>
    <dgm:pt modelId="{F16CA339-DDDF-4816-BC27-C58C7D4B0DB4}" type="sibTrans" cxnId="{867D1128-0C2E-43C5-9FA3-88D7CC2CCA0A}">
      <dgm:prSet/>
      <dgm:spPr/>
      <dgm:t>
        <a:bodyPr/>
        <a:lstStyle/>
        <a:p>
          <a:endParaRPr lang="tr-TR"/>
        </a:p>
      </dgm:t>
    </dgm:pt>
    <dgm:pt modelId="{AB681A2E-3259-4958-9B88-74D13C3D31AA}">
      <dgm:prSet phldrT="[Metin]"/>
      <dgm:spPr/>
      <dgm:t>
        <a:bodyPr/>
        <a:lstStyle/>
        <a:p>
          <a:r>
            <a:rPr lang="tr-TR" dirty="0"/>
            <a:t>Gerçeğe aykırılık olup olmadığı, üçüncü kişilerde yanlış izlenim yaratıp yaratmadığı, kamu düzenini ihlâl edip etmediği (TTK m. 32.3)</a:t>
          </a:r>
        </a:p>
      </dgm:t>
    </dgm:pt>
    <dgm:pt modelId="{63D8E9D8-A508-4654-96F5-82AE352EBF86}" type="parTrans" cxnId="{BA8567F7-261E-4412-8584-A78E557873A6}">
      <dgm:prSet/>
      <dgm:spPr/>
      <dgm:t>
        <a:bodyPr/>
        <a:lstStyle/>
        <a:p>
          <a:endParaRPr lang="tr-TR"/>
        </a:p>
      </dgm:t>
    </dgm:pt>
    <dgm:pt modelId="{EA4501FA-060F-42EF-A3C8-402327685005}" type="sibTrans" cxnId="{BA8567F7-261E-4412-8584-A78E557873A6}">
      <dgm:prSet/>
      <dgm:spPr/>
      <dgm:t>
        <a:bodyPr/>
        <a:lstStyle/>
        <a:p>
          <a:endParaRPr lang="tr-TR"/>
        </a:p>
      </dgm:t>
    </dgm:pt>
    <dgm:pt modelId="{D2BB8877-925A-4BE9-ACEA-428E9A1C0FD7}" type="pres">
      <dgm:prSet presAssocID="{30DE7078-257A-41C7-AF0A-56DDC2DEC14D}" presName="hierChild1" presStyleCnt="0">
        <dgm:presLayoutVars>
          <dgm:orgChart val="1"/>
          <dgm:chPref val="1"/>
          <dgm:dir/>
          <dgm:animOne val="branch"/>
          <dgm:animLvl val="lvl"/>
          <dgm:resizeHandles/>
        </dgm:presLayoutVars>
      </dgm:prSet>
      <dgm:spPr/>
    </dgm:pt>
    <dgm:pt modelId="{86C7205D-00FE-4395-9F0F-3EC0C1F53517}" type="pres">
      <dgm:prSet presAssocID="{AE59843E-EBE2-4362-B3A6-60C3B1CE5FCE}" presName="hierRoot1" presStyleCnt="0">
        <dgm:presLayoutVars>
          <dgm:hierBranch val="init"/>
        </dgm:presLayoutVars>
      </dgm:prSet>
      <dgm:spPr/>
    </dgm:pt>
    <dgm:pt modelId="{06DBA074-1D7C-4544-A660-E189B620BEBD}" type="pres">
      <dgm:prSet presAssocID="{AE59843E-EBE2-4362-B3A6-60C3B1CE5FCE}" presName="rootComposite1" presStyleCnt="0"/>
      <dgm:spPr/>
    </dgm:pt>
    <dgm:pt modelId="{C7E7B40B-4694-460B-B8FF-FB0895AB9E94}" type="pres">
      <dgm:prSet presAssocID="{AE59843E-EBE2-4362-B3A6-60C3B1CE5FCE}" presName="rootText1" presStyleLbl="node0" presStyleIdx="0" presStyleCnt="1" custScaleX="194966" custLinFactNeighborX="5817" custLinFactNeighborY="-1745">
        <dgm:presLayoutVars>
          <dgm:chPref val="3"/>
        </dgm:presLayoutVars>
      </dgm:prSet>
      <dgm:spPr/>
    </dgm:pt>
    <dgm:pt modelId="{FFA8926E-8F43-4515-86B7-0E95839B2A1E}" type="pres">
      <dgm:prSet presAssocID="{AE59843E-EBE2-4362-B3A6-60C3B1CE5FCE}" presName="rootConnector1" presStyleLbl="node1" presStyleIdx="0" presStyleCnt="0"/>
      <dgm:spPr/>
    </dgm:pt>
    <dgm:pt modelId="{659E5C2F-939A-4F55-9458-F292D3907FC0}" type="pres">
      <dgm:prSet presAssocID="{AE59843E-EBE2-4362-B3A6-60C3B1CE5FCE}" presName="hierChild2" presStyleCnt="0"/>
      <dgm:spPr/>
    </dgm:pt>
    <dgm:pt modelId="{F21B212B-DD46-40D9-A466-726A2B6CD966}" type="pres">
      <dgm:prSet presAssocID="{02F846E9-D4A1-49E1-9001-0657438860AA}" presName="Name37" presStyleLbl="parChTrans1D2" presStyleIdx="0" presStyleCnt="3"/>
      <dgm:spPr/>
    </dgm:pt>
    <dgm:pt modelId="{DA6B9D02-9604-450B-B405-29E60438914D}" type="pres">
      <dgm:prSet presAssocID="{E99FEE66-2B74-4B52-94E3-079F75EF98AC}" presName="hierRoot2" presStyleCnt="0">
        <dgm:presLayoutVars>
          <dgm:hierBranch val="init"/>
        </dgm:presLayoutVars>
      </dgm:prSet>
      <dgm:spPr/>
    </dgm:pt>
    <dgm:pt modelId="{5FCE464E-4F10-4ACB-8561-C0A024B65E26}" type="pres">
      <dgm:prSet presAssocID="{E99FEE66-2B74-4B52-94E3-079F75EF98AC}" presName="rootComposite" presStyleCnt="0"/>
      <dgm:spPr/>
    </dgm:pt>
    <dgm:pt modelId="{C0EA87C7-743C-4750-A4D2-8BE8D7DEB490}" type="pres">
      <dgm:prSet presAssocID="{E99FEE66-2B74-4B52-94E3-079F75EF98AC}" presName="rootText" presStyleLbl="node2" presStyleIdx="0" presStyleCnt="3" custScaleX="117374">
        <dgm:presLayoutVars>
          <dgm:chPref val="3"/>
        </dgm:presLayoutVars>
      </dgm:prSet>
      <dgm:spPr/>
    </dgm:pt>
    <dgm:pt modelId="{0BF93871-40AE-4BB9-A5F6-46A84280DB37}" type="pres">
      <dgm:prSet presAssocID="{E99FEE66-2B74-4B52-94E3-079F75EF98AC}" presName="rootConnector" presStyleLbl="node2" presStyleIdx="0" presStyleCnt="3"/>
      <dgm:spPr/>
    </dgm:pt>
    <dgm:pt modelId="{3503FFE4-295F-4C8A-90E2-F0FE50C66E44}" type="pres">
      <dgm:prSet presAssocID="{E99FEE66-2B74-4B52-94E3-079F75EF98AC}" presName="hierChild4" presStyleCnt="0"/>
      <dgm:spPr/>
    </dgm:pt>
    <dgm:pt modelId="{90815194-B2DA-472C-A94F-5380F81DC76D}" type="pres">
      <dgm:prSet presAssocID="{E99FEE66-2B74-4B52-94E3-079F75EF98AC}" presName="hierChild5" presStyleCnt="0"/>
      <dgm:spPr/>
    </dgm:pt>
    <dgm:pt modelId="{7E7B605D-87A4-4C84-A5B3-3938DD887339}" type="pres">
      <dgm:prSet presAssocID="{17EF37F8-0783-42DD-ABE2-292A7626A946}" presName="Name37" presStyleLbl="parChTrans1D2" presStyleIdx="1" presStyleCnt="3"/>
      <dgm:spPr/>
    </dgm:pt>
    <dgm:pt modelId="{405A0503-1173-4E4A-AFF4-3A5509377FBD}" type="pres">
      <dgm:prSet presAssocID="{A5085DB7-D838-4C3C-91A3-AF3C93C3F1DC}" presName="hierRoot2" presStyleCnt="0">
        <dgm:presLayoutVars>
          <dgm:hierBranch val="init"/>
        </dgm:presLayoutVars>
      </dgm:prSet>
      <dgm:spPr/>
    </dgm:pt>
    <dgm:pt modelId="{120B7E1B-4444-4DD1-9ADA-261D1256F184}" type="pres">
      <dgm:prSet presAssocID="{A5085DB7-D838-4C3C-91A3-AF3C93C3F1DC}" presName="rootComposite" presStyleCnt="0"/>
      <dgm:spPr/>
    </dgm:pt>
    <dgm:pt modelId="{8BB9DD02-9088-4FA2-8F45-023F674B6035}" type="pres">
      <dgm:prSet presAssocID="{A5085DB7-D838-4C3C-91A3-AF3C93C3F1DC}" presName="rootText" presStyleLbl="node2" presStyleIdx="1" presStyleCnt="3" custScaleX="89550" custLinFactNeighborX="-2876">
        <dgm:presLayoutVars>
          <dgm:chPref val="3"/>
        </dgm:presLayoutVars>
      </dgm:prSet>
      <dgm:spPr/>
    </dgm:pt>
    <dgm:pt modelId="{7A8C21F9-155A-4386-A3F6-98D7428E74E3}" type="pres">
      <dgm:prSet presAssocID="{A5085DB7-D838-4C3C-91A3-AF3C93C3F1DC}" presName="rootConnector" presStyleLbl="node2" presStyleIdx="1" presStyleCnt="3"/>
      <dgm:spPr/>
    </dgm:pt>
    <dgm:pt modelId="{65412EF2-D2B7-4B40-90FC-D176AC066A23}" type="pres">
      <dgm:prSet presAssocID="{A5085DB7-D838-4C3C-91A3-AF3C93C3F1DC}" presName="hierChild4" presStyleCnt="0"/>
      <dgm:spPr/>
    </dgm:pt>
    <dgm:pt modelId="{AC54258C-3310-4B13-9508-AF136A78B5F2}" type="pres">
      <dgm:prSet presAssocID="{A5085DB7-D838-4C3C-91A3-AF3C93C3F1DC}" presName="hierChild5" presStyleCnt="0"/>
      <dgm:spPr/>
    </dgm:pt>
    <dgm:pt modelId="{13C73CCD-C4B1-40D1-B2B5-76CF7EC8CCCA}" type="pres">
      <dgm:prSet presAssocID="{63D8E9D8-A508-4654-96F5-82AE352EBF86}" presName="Name37" presStyleLbl="parChTrans1D2" presStyleIdx="2" presStyleCnt="3"/>
      <dgm:spPr/>
    </dgm:pt>
    <dgm:pt modelId="{E37D8C07-9CC1-4F0F-9E9B-849F2B197994}" type="pres">
      <dgm:prSet presAssocID="{AB681A2E-3259-4958-9B88-74D13C3D31AA}" presName="hierRoot2" presStyleCnt="0">
        <dgm:presLayoutVars>
          <dgm:hierBranch val="init"/>
        </dgm:presLayoutVars>
      </dgm:prSet>
      <dgm:spPr/>
    </dgm:pt>
    <dgm:pt modelId="{4D35D907-4CA0-4D3A-884C-C562E9458733}" type="pres">
      <dgm:prSet presAssocID="{AB681A2E-3259-4958-9B88-74D13C3D31AA}" presName="rootComposite" presStyleCnt="0"/>
      <dgm:spPr/>
    </dgm:pt>
    <dgm:pt modelId="{26133F69-6882-4DE4-9BC5-315E23F6A4D2}" type="pres">
      <dgm:prSet presAssocID="{AB681A2E-3259-4958-9B88-74D13C3D31AA}" presName="rootText" presStyleLbl="node2" presStyleIdx="2" presStyleCnt="3">
        <dgm:presLayoutVars>
          <dgm:chPref val="3"/>
        </dgm:presLayoutVars>
      </dgm:prSet>
      <dgm:spPr/>
    </dgm:pt>
    <dgm:pt modelId="{67BC72B8-3C9C-49DC-B82A-7E07384C8E43}" type="pres">
      <dgm:prSet presAssocID="{AB681A2E-3259-4958-9B88-74D13C3D31AA}" presName="rootConnector" presStyleLbl="node2" presStyleIdx="2" presStyleCnt="3"/>
      <dgm:spPr/>
    </dgm:pt>
    <dgm:pt modelId="{A02F34D8-1BF0-46F2-8941-777EFE9FB092}" type="pres">
      <dgm:prSet presAssocID="{AB681A2E-3259-4958-9B88-74D13C3D31AA}" presName="hierChild4" presStyleCnt="0"/>
      <dgm:spPr/>
    </dgm:pt>
    <dgm:pt modelId="{36123D86-0891-439F-AFAB-71E352A9E076}" type="pres">
      <dgm:prSet presAssocID="{AB681A2E-3259-4958-9B88-74D13C3D31AA}" presName="hierChild5" presStyleCnt="0"/>
      <dgm:spPr/>
    </dgm:pt>
    <dgm:pt modelId="{BA0AF490-97B5-4B0F-B990-8FD48F5B4291}" type="pres">
      <dgm:prSet presAssocID="{AE59843E-EBE2-4362-B3A6-60C3B1CE5FCE}" presName="hierChild3" presStyleCnt="0"/>
      <dgm:spPr/>
    </dgm:pt>
  </dgm:ptLst>
  <dgm:cxnLst>
    <dgm:cxn modelId="{2E2D5604-745A-4CB0-A326-AA60DD0ADC46}" type="presOf" srcId="{E99FEE66-2B74-4B52-94E3-079F75EF98AC}" destId="{0BF93871-40AE-4BB9-A5F6-46A84280DB37}" srcOrd="1" destOrd="0" presId="urn:microsoft.com/office/officeart/2005/8/layout/orgChart1"/>
    <dgm:cxn modelId="{E23B3A05-02F1-4F01-90C0-95F0E8AA07F7}" type="presOf" srcId="{AB681A2E-3259-4958-9B88-74D13C3D31AA}" destId="{67BC72B8-3C9C-49DC-B82A-7E07384C8E43}" srcOrd="1" destOrd="0" presId="urn:microsoft.com/office/officeart/2005/8/layout/orgChart1"/>
    <dgm:cxn modelId="{B9C44324-8106-4EB0-8542-37AB4E37A95F}" type="presOf" srcId="{63D8E9D8-A508-4654-96F5-82AE352EBF86}" destId="{13C73CCD-C4B1-40D1-B2B5-76CF7EC8CCCA}" srcOrd="0" destOrd="0" presId="urn:microsoft.com/office/officeart/2005/8/layout/orgChart1"/>
    <dgm:cxn modelId="{FD530025-1223-42E9-8D09-E3D29830151C}" type="presOf" srcId="{AE59843E-EBE2-4362-B3A6-60C3B1CE5FCE}" destId="{FFA8926E-8F43-4515-86B7-0E95839B2A1E}" srcOrd="1" destOrd="0" presId="urn:microsoft.com/office/officeart/2005/8/layout/orgChart1"/>
    <dgm:cxn modelId="{867D1128-0C2E-43C5-9FA3-88D7CC2CCA0A}" srcId="{AE59843E-EBE2-4362-B3A6-60C3B1CE5FCE}" destId="{A5085DB7-D838-4C3C-91A3-AF3C93C3F1DC}" srcOrd="1" destOrd="0" parTransId="{17EF37F8-0783-42DD-ABE2-292A7626A946}" sibTransId="{F16CA339-DDDF-4816-BC27-C58C7D4B0DB4}"/>
    <dgm:cxn modelId="{BF4D0738-E439-434B-A790-FE0D485107EA}" srcId="{30DE7078-257A-41C7-AF0A-56DDC2DEC14D}" destId="{AE59843E-EBE2-4362-B3A6-60C3B1CE5FCE}" srcOrd="0" destOrd="0" parTransId="{3CABBAFA-BF77-47CC-9F45-8723658446FF}" sibTransId="{C9D89B1D-EA33-4466-8549-A161DFE65E55}"/>
    <dgm:cxn modelId="{039FF939-E593-4F36-91CA-AACCB65DB729}" type="presOf" srcId="{02F846E9-D4A1-49E1-9001-0657438860AA}" destId="{F21B212B-DD46-40D9-A466-726A2B6CD966}" srcOrd="0" destOrd="0" presId="urn:microsoft.com/office/officeart/2005/8/layout/orgChart1"/>
    <dgm:cxn modelId="{D02D7F5D-7CBE-47D1-9A6F-F33E73AC9E6A}" srcId="{AE59843E-EBE2-4362-B3A6-60C3B1CE5FCE}" destId="{E99FEE66-2B74-4B52-94E3-079F75EF98AC}" srcOrd="0" destOrd="0" parTransId="{02F846E9-D4A1-49E1-9001-0657438860AA}" sibTransId="{08B5BF88-79C7-41DB-8F3A-E612BE2674EC}"/>
    <dgm:cxn modelId="{798F1670-31C8-47CD-A61C-5609200D5F59}" type="presOf" srcId="{AB681A2E-3259-4958-9B88-74D13C3D31AA}" destId="{26133F69-6882-4DE4-9BC5-315E23F6A4D2}" srcOrd="0" destOrd="0" presId="urn:microsoft.com/office/officeart/2005/8/layout/orgChart1"/>
    <dgm:cxn modelId="{79FF7B76-A52B-485D-99A6-9A1630974230}" type="presOf" srcId="{AE59843E-EBE2-4362-B3A6-60C3B1CE5FCE}" destId="{C7E7B40B-4694-460B-B8FF-FB0895AB9E94}" srcOrd="0" destOrd="0" presId="urn:microsoft.com/office/officeart/2005/8/layout/orgChart1"/>
    <dgm:cxn modelId="{183A8285-AFCF-4FFF-8C57-A9885DF80B50}" type="presOf" srcId="{A5085DB7-D838-4C3C-91A3-AF3C93C3F1DC}" destId="{7A8C21F9-155A-4386-A3F6-98D7428E74E3}" srcOrd="1" destOrd="0" presId="urn:microsoft.com/office/officeart/2005/8/layout/orgChart1"/>
    <dgm:cxn modelId="{98730B94-BA2D-42E8-A4AB-E87CE3C83BA7}" type="presOf" srcId="{17EF37F8-0783-42DD-ABE2-292A7626A946}" destId="{7E7B605D-87A4-4C84-A5B3-3938DD887339}" srcOrd="0" destOrd="0" presId="urn:microsoft.com/office/officeart/2005/8/layout/orgChart1"/>
    <dgm:cxn modelId="{01F159A2-A9FE-4910-9873-828DC248CE8F}" type="presOf" srcId="{E99FEE66-2B74-4B52-94E3-079F75EF98AC}" destId="{C0EA87C7-743C-4750-A4D2-8BE8D7DEB490}" srcOrd="0" destOrd="0" presId="urn:microsoft.com/office/officeart/2005/8/layout/orgChart1"/>
    <dgm:cxn modelId="{F846E0DA-59FF-439D-8777-B2699076EFAA}" type="presOf" srcId="{30DE7078-257A-41C7-AF0A-56DDC2DEC14D}" destId="{D2BB8877-925A-4BE9-ACEA-428E9A1C0FD7}" srcOrd="0" destOrd="0" presId="urn:microsoft.com/office/officeart/2005/8/layout/orgChart1"/>
    <dgm:cxn modelId="{6AEDEBF5-AC91-4458-AC81-CBA15113071A}" type="presOf" srcId="{A5085DB7-D838-4C3C-91A3-AF3C93C3F1DC}" destId="{8BB9DD02-9088-4FA2-8F45-023F674B6035}" srcOrd="0" destOrd="0" presId="urn:microsoft.com/office/officeart/2005/8/layout/orgChart1"/>
    <dgm:cxn modelId="{BA8567F7-261E-4412-8584-A78E557873A6}" srcId="{AE59843E-EBE2-4362-B3A6-60C3B1CE5FCE}" destId="{AB681A2E-3259-4958-9B88-74D13C3D31AA}" srcOrd="2" destOrd="0" parTransId="{63D8E9D8-A508-4654-96F5-82AE352EBF86}" sibTransId="{EA4501FA-060F-42EF-A3C8-402327685005}"/>
    <dgm:cxn modelId="{FC3589C5-F39F-4A2B-BFC6-3A4EDB85FF88}" type="presParOf" srcId="{D2BB8877-925A-4BE9-ACEA-428E9A1C0FD7}" destId="{86C7205D-00FE-4395-9F0F-3EC0C1F53517}" srcOrd="0" destOrd="0" presId="urn:microsoft.com/office/officeart/2005/8/layout/orgChart1"/>
    <dgm:cxn modelId="{75738B08-52EC-45A0-A1D0-2E0569E0CC27}" type="presParOf" srcId="{86C7205D-00FE-4395-9F0F-3EC0C1F53517}" destId="{06DBA074-1D7C-4544-A660-E189B620BEBD}" srcOrd="0" destOrd="0" presId="urn:microsoft.com/office/officeart/2005/8/layout/orgChart1"/>
    <dgm:cxn modelId="{2128624C-64F2-4771-8A62-C4DC1E629C06}" type="presParOf" srcId="{06DBA074-1D7C-4544-A660-E189B620BEBD}" destId="{C7E7B40B-4694-460B-B8FF-FB0895AB9E94}" srcOrd="0" destOrd="0" presId="urn:microsoft.com/office/officeart/2005/8/layout/orgChart1"/>
    <dgm:cxn modelId="{B0261C01-9C53-497F-8C9F-6D9C4CFDCCC3}" type="presParOf" srcId="{06DBA074-1D7C-4544-A660-E189B620BEBD}" destId="{FFA8926E-8F43-4515-86B7-0E95839B2A1E}" srcOrd="1" destOrd="0" presId="urn:microsoft.com/office/officeart/2005/8/layout/orgChart1"/>
    <dgm:cxn modelId="{D6A4E517-FFD3-4663-A601-55F39605C1CA}" type="presParOf" srcId="{86C7205D-00FE-4395-9F0F-3EC0C1F53517}" destId="{659E5C2F-939A-4F55-9458-F292D3907FC0}" srcOrd="1" destOrd="0" presId="urn:microsoft.com/office/officeart/2005/8/layout/orgChart1"/>
    <dgm:cxn modelId="{D7524E4C-4EC1-4955-B8E4-764C87F065A0}" type="presParOf" srcId="{659E5C2F-939A-4F55-9458-F292D3907FC0}" destId="{F21B212B-DD46-40D9-A466-726A2B6CD966}" srcOrd="0" destOrd="0" presId="urn:microsoft.com/office/officeart/2005/8/layout/orgChart1"/>
    <dgm:cxn modelId="{C1D4DD6B-ED64-4DB7-AFB4-C3E3155964BD}" type="presParOf" srcId="{659E5C2F-939A-4F55-9458-F292D3907FC0}" destId="{DA6B9D02-9604-450B-B405-29E60438914D}" srcOrd="1" destOrd="0" presId="urn:microsoft.com/office/officeart/2005/8/layout/orgChart1"/>
    <dgm:cxn modelId="{D147A33B-697D-4D6E-984E-27F581B90DBC}" type="presParOf" srcId="{DA6B9D02-9604-450B-B405-29E60438914D}" destId="{5FCE464E-4F10-4ACB-8561-C0A024B65E26}" srcOrd="0" destOrd="0" presId="urn:microsoft.com/office/officeart/2005/8/layout/orgChart1"/>
    <dgm:cxn modelId="{F6FCD7B8-7196-4B7B-8DB4-BD63AB469A70}" type="presParOf" srcId="{5FCE464E-4F10-4ACB-8561-C0A024B65E26}" destId="{C0EA87C7-743C-4750-A4D2-8BE8D7DEB490}" srcOrd="0" destOrd="0" presId="urn:microsoft.com/office/officeart/2005/8/layout/orgChart1"/>
    <dgm:cxn modelId="{EAE4525F-9F70-4BEF-B744-3B3C38E56C34}" type="presParOf" srcId="{5FCE464E-4F10-4ACB-8561-C0A024B65E26}" destId="{0BF93871-40AE-4BB9-A5F6-46A84280DB37}" srcOrd="1" destOrd="0" presId="urn:microsoft.com/office/officeart/2005/8/layout/orgChart1"/>
    <dgm:cxn modelId="{880C6821-F0FA-4E2D-BDC1-C1242A39D580}" type="presParOf" srcId="{DA6B9D02-9604-450B-B405-29E60438914D}" destId="{3503FFE4-295F-4C8A-90E2-F0FE50C66E44}" srcOrd="1" destOrd="0" presId="urn:microsoft.com/office/officeart/2005/8/layout/orgChart1"/>
    <dgm:cxn modelId="{4DDC5196-9339-4747-A52F-9648166B20DC}" type="presParOf" srcId="{DA6B9D02-9604-450B-B405-29E60438914D}" destId="{90815194-B2DA-472C-A94F-5380F81DC76D}" srcOrd="2" destOrd="0" presId="urn:microsoft.com/office/officeart/2005/8/layout/orgChart1"/>
    <dgm:cxn modelId="{B6570F41-E8BE-47D1-BC69-D6877BFE9438}" type="presParOf" srcId="{659E5C2F-939A-4F55-9458-F292D3907FC0}" destId="{7E7B605D-87A4-4C84-A5B3-3938DD887339}" srcOrd="2" destOrd="0" presId="urn:microsoft.com/office/officeart/2005/8/layout/orgChart1"/>
    <dgm:cxn modelId="{5D27D758-9A2B-49B3-A125-D76AA80FA747}" type="presParOf" srcId="{659E5C2F-939A-4F55-9458-F292D3907FC0}" destId="{405A0503-1173-4E4A-AFF4-3A5509377FBD}" srcOrd="3" destOrd="0" presId="urn:microsoft.com/office/officeart/2005/8/layout/orgChart1"/>
    <dgm:cxn modelId="{9C2F8631-F8C2-4AB8-B847-6BFFF616345B}" type="presParOf" srcId="{405A0503-1173-4E4A-AFF4-3A5509377FBD}" destId="{120B7E1B-4444-4DD1-9ADA-261D1256F184}" srcOrd="0" destOrd="0" presId="urn:microsoft.com/office/officeart/2005/8/layout/orgChart1"/>
    <dgm:cxn modelId="{3C1FC3C4-71FF-4023-B076-8C4E1C934FB4}" type="presParOf" srcId="{120B7E1B-4444-4DD1-9ADA-261D1256F184}" destId="{8BB9DD02-9088-4FA2-8F45-023F674B6035}" srcOrd="0" destOrd="0" presId="urn:microsoft.com/office/officeart/2005/8/layout/orgChart1"/>
    <dgm:cxn modelId="{80F98752-2BB2-41C2-BBAA-906FED265AA9}" type="presParOf" srcId="{120B7E1B-4444-4DD1-9ADA-261D1256F184}" destId="{7A8C21F9-155A-4386-A3F6-98D7428E74E3}" srcOrd="1" destOrd="0" presId="urn:microsoft.com/office/officeart/2005/8/layout/orgChart1"/>
    <dgm:cxn modelId="{C64C05E9-5188-45FF-8630-D679E9AA5B63}" type="presParOf" srcId="{405A0503-1173-4E4A-AFF4-3A5509377FBD}" destId="{65412EF2-D2B7-4B40-90FC-D176AC066A23}" srcOrd="1" destOrd="0" presId="urn:microsoft.com/office/officeart/2005/8/layout/orgChart1"/>
    <dgm:cxn modelId="{786543DE-AB6C-49F6-BDE4-78109BEC9B8D}" type="presParOf" srcId="{405A0503-1173-4E4A-AFF4-3A5509377FBD}" destId="{AC54258C-3310-4B13-9508-AF136A78B5F2}" srcOrd="2" destOrd="0" presId="urn:microsoft.com/office/officeart/2005/8/layout/orgChart1"/>
    <dgm:cxn modelId="{7EF74E5A-F393-4F69-919D-EF2C78BEF3B6}" type="presParOf" srcId="{659E5C2F-939A-4F55-9458-F292D3907FC0}" destId="{13C73CCD-C4B1-40D1-B2B5-76CF7EC8CCCA}" srcOrd="4" destOrd="0" presId="urn:microsoft.com/office/officeart/2005/8/layout/orgChart1"/>
    <dgm:cxn modelId="{568D46F7-5633-4F25-A894-162331E44CB9}" type="presParOf" srcId="{659E5C2F-939A-4F55-9458-F292D3907FC0}" destId="{E37D8C07-9CC1-4F0F-9E9B-849F2B197994}" srcOrd="5" destOrd="0" presId="urn:microsoft.com/office/officeart/2005/8/layout/orgChart1"/>
    <dgm:cxn modelId="{53B7566C-C2B2-430C-A64C-74B6D15CA0B0}" type="presParOf" srcId="{E37D8C07-9CC1-4F0F-9E9B-849F2B197994}" destId="{4D35D907-4CA0-4D3A-884C-C562E9458733}" srcOrd="0" destOrd="0" presId="urn:microsoft.com/office/officeart/2005/8/layout/orgChart1"/>
    <dgm:cxn modelId="{071204AF-F4C0-4394-9E3D-76FF69A58DB6}" type="presParOf" srcId="{4D35D907-4CA0-4D3A-884C-C562E9458733}" destId="{26133F69-6882-4DE4-9BC5-315E23F6A4D2}" srcOrd="0" destOrd="0" presId="urn:microsoft.com/office/officeart/2005/8/layout/orgChart1"/>
    <dgm:cxn modelId="{4A8FD8C7-3D8C-4781-9A43-2C50EE8370B1}" type="presParOf" srcId="{4D35D907-4CA0-4D3A-884C-C562E9458733}" destId="{67BC72B8-3C9C-49DC-B82A-7E07384C8E43}" srcOrd="1" destOrd="0" presId="urn:microsoft.com/office/officeart/2005/8/layout/orgChart1"/>
    <dgm:cxn modelId="{55DB5951-E96C-4768-9814-606E9746E17E}" type="presParOf" srcId="{E37D8C07-9CC1-4F0F-9E9B-849F2B197994}" destId="{A02F34D8-1BF0-46F2-8941-777EFE9FB092}" srcOrd="1" destOrd="0" presId="urn:microsoft.com/office/officeart/2005/8/layout/orgChart1"/>
    <dgm:cxn modelId="{6DD04B6D-10C0-4848-B27A-999FB711FCDC}" type="presParOf" srcId="{E37D8C07-9CC1-4F0F-9E9B-849F2B197994}" destId="{36123D86-0891-439F-AFAB-71E352A9E076}" srcOrd="2" destOrd="0" presId="urn:microsoft.com/office/officeart/2005/8/layout/orgChart1"/>
    <dgm:cxn modelId="{0E3FE64C-4969-483E-8816-587053A22508}" type="presParOf" srcId="{86C7205D-00FE-4395-9F0F-3EC0C1F53517}" destId="{BA0AF490-97B5-4B0F-B990-8FD48F5B429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2C8348B-2604-47DC-A6E2-5D68FA56A169}"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C5694697-1F8B-4AFD-9A01-484440725EF8}">
      <dgm:prSet phldrT="[Metin]"/>
      <dgm:spPr/>
      <dgm:t>
        <a:bodyPr/>
        <a:lstStyle/>
        <a:p>
          <a:r>
            <a:rPr lang="tr-TR" dirty="0"/>
            <a:t>Tescil ve İlânın Etkisi</a:t>
          </a:r>
        </a:p>
      </dgm:t>
    </dgm:pt>
    <dgm:pt modelId="{101A8177-54A5-4ABF-BDAC-E12F1A4BA721}" type="parTrans" cxnId="{7DD2D5C8-971C-4117-BF63-3BA1337D9520}">
      <dgm:prSet/>
      <dgm:spPr/>
      <dgm:t>
        <a:bodyPr/>
        <a:lstStyle/>
        <a:p>
          <a:endParaRPr lang="tr-TR"/>
        </a:p>
      </dgm:t>
    </dgm:pt>
    <dgm:pt modelId="{CD838994-8C6D-432D-9065-93E124FF6C16}" type="sibTrans" cxnId="{7DD2D5C8-971C-4117-BF63-3BA1337D9520}">
      <dgm:prSet/>
      <dgm:spPr/>
      <dgm:t>
        <a:bodyPr/>
        <a:lstStyle/>
        <a:p>
          <a:endParaRPr lang="tr-TR"/>
        </a:p>
      </dgm:t>
    </dgm:pt>
    <dgm:pt modelId="{1E2B4BC5-040D-406C-BE2D-08C048249C71}">
      <dgm:prSet phldrT="[Metin]"/>
      <dgm:spPr/>
      <dgm:t>
        <a:bodyPr/>
        <a:lstStyle/>
        <a:p>
          <a:r>
            <a:rPr lang="tr-TR" dirty="0"/>
            <a:t>Kural olarak: Bildirici</a:t>
          </a:r>
        </a:p>
        <a:p>
          <a:r>
            <a:rPr lang="tr-TR" dirty="0"/>
            <a:t>Ayrıca TMK m. 7 </a:t>
          </a:r>
        </a:p>
      </dgm:t>
    </dgm:pt>
    <dgm:pt modelId="{DBD021B3-4882-4A8B-A23C-C27EA8DFC307}" type="parTrans" cxnId="{A924E289-3F2C-4CF6-A09E-9AD1DDAE35ED}">
      <dgm:prSet/>
      <dgm:spPr/>
      <dgm:t>
        <a:bodyPr/>
        <a:lstStyle/>
        <a:p>
          <a:endParaRPr lang="tr-TR"/>
        </a:p>
      </dgm:t>
    </dgm:pt>
    <dgm:pt modelId="{F13E90CF-09AE-4C49-B2B8-BDAAE0CF1620}" type="sibTrans" cxnId="{A924E289-3F2C-4CF6-A09E-9AD1DDAE35ED}">
      <dgm:prSet/>
      <dgm:spPr/>
      <dgm:t>
        <a:bodyPr/>
        <a:lstStyle/>
        <a:p>
          <a:endParaRPr lang="tr-TR"/>
        </a:p>
      </dgm:t>
    </dgm:pt>
    <dgm:pt modelId="{C6BAD041-0AB1-457D-9886-6678576A57C1}">
      <dgm:prSet phldrT="[Metin]"/>
      <dgm:spPr/>
      <dgm:t>
        <a:bodyPr/>
        <a:lstStyle/>
        <a:p>
          <a:r>
            <a:rPr lang="tr-TR" dirty="0"/>
            <a:t>İstisna olarak: Kurucu</a:t>
          </a:r>
        </a:p>
      </dgm:t>
    </dgm:pt>
    <dgm:pt modelId="{BB7070C7-B112-4B8E-9E61-7CB98710D795}" type="parTrans" cxnId="{DE200CCA-AC26-4E4D-9281-2979E67D0203}">
      <dgm:prSet/>
      <dgm:spPr/>
      <dgm:t>
        <a:bodyPr/>
        <a:lstStyle/>
        <a:p>
          <a:endParaRPr lang="tr-TR"/>
        </a:p>
      </dgm:t>
    </dgm:pt>
    <dgm:pt modelId="{03AB2352-968A-4BCE-AFDE-5C7A0A1A4422}" type="sibTrans" cxnId="{DE200CCA-AC26-4E4D-9281-2979E67D0203}">
      <dgm:prSet/>
      <dgm:spPr/>
      <dgm:t>
        <a:bodyPr/>
        <a:lstStyle/>
        <a:p>
          <a:endParaRPr lang="tr-TR"/>
        </a:p>
      </dgm:t>
    </dgm:pt>
    <dgm:pt modelId="{1BF26D60-0EFD-4400-BFA8-F33910D1CE80}">
      <dgm:prSet/>
      <dgm:spPr/>
      <dgm:t>
        <a:bodyPr/>
        <a:lstStyle/>
        <a:p>
          <a:r>
            <a:rPr lang="tr-TR" dirty="0"/>
            <a:t>Tacir sıfatının kazanılması</a:t>
          </a:r>
        </a:p>
      </dgm:t>
    </dgm:pt>
    <dgm:pt modelId="{D2A4DF7C-41B6-46B0-9ED4-0FDD9534A3E7}" type="parTrans" cxnId="{179CE1CE-5810-427E-9FC9-219E8F0D5B1D}">
      <dgm:prSet/>
      <dgm:spPr/>
      <dgm:t>
        <a:bodyPr/>
        <a:lstStyle/>
        <a:p>
          <a:endParaRPr lang="tr-TR"/>
        </a:p>
      </dgm:t>
    </dgm:pt>
    <dgm:pt modelId="{8FC02C7B-AC75-49E9-B9E2-DE62E70F7930}" type="sibTrans" cxnId="{179CE1CE-5810-427E-9FC9-219E8F0D5B1D}">
      <dgm:prSet/>
      <dgm:spPr/>
      <dgm:t>
        <a:bodyPr/>
        <a:lstStyle/>
        <a:p>
          <a:endParaRPr lang="tr-TR"/>
        </a:p>
      </dgm:t>
    </dgm:pt>
    <dgm:pt modelId="{3B0B106C-CDD2-4B31-85CA-9786D2A06B04}">
      <dgm:prSet/>
      <dgm:spPr/>
      <dgm:t>
        <a:bodyPr/>
        <a:lstStyle/>
        <a:p>
          <a:r>
            <a:rPr lang="tr-TR" dirty="0"/>
            <a:t>Ticarî temsilcinin atanması</a:t>
          </a:r>
        </a:p>
      </dgm:t>
    </dgm:pt>
    <dgm:pt modelId="{134E1333-AF54-4A62-9CD1-D459E0BFF4D3}" type="parTrans" cxnId="{E08FAC52-16E5-49BB-8188-EAE2E5FDDC9A}">
      <dgm:prSet/>
      <dgm:spPr/>
      <dgm:t>
        <a:bodyPr/>
        <a:lstStyle/>
        <a:p>
          <a:endParaRPr lang="tr-TR"/>
        </a:p>
      </dgm:t>
    </dgm:pt>
    <dgm:pt modelId="{589A6EB9-93C2-4E3B-86CE-527E505F17AD}" type="sibTrans" cxnId="{E08FAC52-16E5-49BB-8188-EAE2E5FDDC9A}">
      <dgm:prSet/>
      <dgm:spPr/>
      <dgm:t>
        <a:bodyPr/>
        <a:lstStyle/>
        <a:p>
          <a:endParaRPr lang="tr-TR"/>
        </a:p>
      </dgm:t>
    </dgm:pt>
    <dgm:pt modelId="{6871BE06-1416-4A31-8E16-683A13BA0525}">
      <dgm:prSet/>
      <dgm:spPr/>
      <dgm:t>
        <a:bodyPr/>
        <a:lstStyle/>
        <a:p>
          <a:r>
            <a:rPr lang="tr-TR" dirty="0"/>
            <a:t>Ticaret şirketlerinin tüzel kişilik kazanması</a:t>
          </a:r>
        </a:p>
      </dgm:t>
    </dgm:pt>
    <dgm:pt modelId="{4F80090E-2ABC-40A6-AF56-2A8565DCE090}" type="parTrans" cxnId="{043CB88F-49A8-417C-AB09-A89AECE53D4D}">
      <dgm:prSet/>
      <dgm:spPr/>
      <dgm:t>
        <a:bodyPr/>
        <a:lstStyle/>
        <a:p>
          <a:endParaRPr lang="tr-TR"/>
        </a:p>
      </dgm:t>
    </dgm:pt>
    <dgm:pt modelId="{2868BD11-5608-4793-82E1-10DA068E0EAC}" type="sibTrans" cxnId="{043CB88F-49A8-417C-AB09-A89AECE53D4D}">
      <dgm:prSet/>
      <dgm:spPr/>
      <dgm:t>
        <a:bodyPr/>
        <a:lstStyle/>
        <a:p>
          <a:endParaRPr lang="tr-TR"/>
        </a:p>
      </dgm:t>
    </dgm:pt>
    <dgm:pt modelId="{F5F98218-1FCF-4898-B8E7-2C4B910CF86D}">
      <dgm:prSet/>
      <dgm:spPr/>
      <dgm:t>
        <a:bodyPr/>
        <a:lstStyle/>
        <a:p>
          <a:r>
            <a:rPr lang="tr-TR" dirty="0"/>
            <a:t>Ticaret unvanının </a:t>
          </a:r>
          <a:r>
            <a:rPr lang="tr-TR" dirty="0" err="1"/>
            <a:t>TTK’ya</a:t>
          </a:r>
          <a:r>
            <a:rPr lang="tr-TR" dirty="0"/>
            <a:t> göre özel olarak korunması bakımından</a:t>
          </a:r>
        </a:p>
      </dgm:t>
    </dgm:pt>
    <dgm:pt modelId="{C3E8AD28-00F6-487D-BC70-BA9C4CFE6529}" type="parTrans" cxnId="{CB2AEDA0-1860-4A44-8F40-A1892CCAC022}">
      <dgm:prSet/>
      <dgm:spPr/>
      <dgm:t>
        <a:bodyPr/>
        <a:lstStyle/>
        <a:p>
          <a:endParaRPr lang="tr-TR"/>
        </a:p>
      </dgm:t>
    </dgm:pt>
    <dgm:pt modelId="{D02BD60C-F0C3-4EC3-95F2-E8997589FB8E}" type="sibTrans" cxnId="{CB2AEDA0-1860-4A44-8F40-A1892CCAC022}">
      <dgm:prSet/>
      <dgm:spPr/>
      <dgm:t>
        <a:bodyPr/>
        <a:lstStyle/>
        <a:p>
          <a:endParaRPr lang="tr-TR"/>
        </a:p>
      </dgm:t>
    </dgm:pt>
    <dgm:pt modelId="{117D222D-CB58-402D-A775-ACB4350D0913}">
      <dgm:prSet/>
      <dgm:spPr/>
      <dgm:t>
        <a:bodyPr/>
        <a:lstStyle/>
        <a:p>
          <a:r>
            <a:rPr lang="tr-TR" dirty="0"/>
            <a:t>İyileştirici etki: TTK m. 353.</a:t>
          </a:r>
        </a:p>
      </dgm:t>
    </dgm:pt>
    <dgm:pt modelId="{6C6F210C-B7E1-4EB5-91D1-0140BC85DB06}" type="parTrans" cxnId="{B2A52A71-1B12-4598-BC83-E6D320C45FAB}">
      <dgm:prSet/>
      <dgm:spPr/>
      <dgm:t>
        <a:bodyPr/>
        <a:lstStyle/>
        <a:p>
          <a:endParaRPr lang="tr-TR"/>
        </a:p>
      </dgm:t>
    </dgm:pt>
    <dgm:pt modelId="{99AB38E7-97C6-44C8-8B88-EAE317B78B05}" type="sibTrans" cxnId="{B2A52A71-1B12-4598-BC83-E6D320C45FAB}">
      <dgm:prSet/>
      <dgm:spPr/>
      <dgm:t>
        <a:bodyPr/>
        <a:lstStyle/>
        <a:p>
          <a:endParaRPr lang="tr-TR"/>
        </a:p>
      </dgm:t>
    </dgm:pt>
    <dgm:pt modelId="{258EB1A9-8F48-4057-88E0-A0C186D2AD98}" type="pres">
      <dgm:prSet presAssocID="{62C8348B-2604-47DC-A6E2-5D68FA56A169}" presName="hierChild1" presStyleCnt="0">
        <dgm:presLayoutVars>
          <dgm:orgChart val="1"/>
          <dgm:chPref val="1"/>
          <dgm:dir/>
          <dgm:animOne val="branch"/>
          <dgm:animLvl val="lvl"/>
          <dgm:resizeHandles/>
        </dgm:presLayoutVars>
      </dgm:prSet>
      <dgm:spPr/>
    </dgm:pt>
    <dgm:pt modelId="{94A2E8B0-B2C8-4A96-A1EC-231F27AB4975}" type="pres">
      <dgm:prSet presAssocID="{C5694697-1F8B-4AFD-9A01-484440725EF8}" presName="hierRoot1" presStyleCnt="0">
        <dgm:presLayoutVars>
          <dgm:hierBranch/>
        </dgm:presLayoutVars>
      </dgm:prSet>
      <dgm:spPr/>
    </dgm:pt>
    <dgm:pt modelId="{A18C9A4A-79F6-4F06-BD49-5AE7D16AFADA}" type="pres">
      <dgm:prSet presAssocID="{C5694697-1F8B-4AFD-9A01-484440725EF8}" presName="rootComposite1" presStyleCnt="0"/>
      <dgm:spPr/>
    </dgm:pt>
    <dgm:pt modelId="{7E9AFA4F-0712-4968-88F6-5CE1C6C9FFC0}" type="pres">
      <dgm:prSet presAssocID="{C5694697-1F8B-4AFD-9A01-484440725EF8}" presName="rootText1" presStyleLbl="node0" presStyleIdx="0" presStyleCnt="1">
        <dgm:presLayoutVars>
          <dgm:chPref val="3"/>
        </dgm:presLayoutVars>
      </dgm:prSet>
      <dgm:spPr/>
    </dgm:pt>
    <dgm:pt modelId="{4F3EBAB3-4092-4434-AEE7-848A4759C868}" type="pres">
      <dgm:prSet presAssocID="{C5694697-1F8B-4AFD-9A01-484440725EF8}" presName="rootConnector1" presStyleLbl="node1" presStyleIdx="0" presStyleCnt="0"/>
      <dgm:spPr/>
    </dgm:pt>
    <dgm:pt modelId="{EE3F7791-1532-42AB-8E6F-40106827B6B6}" type="pres">
      <dgm:prSet presAssocID="{C5694697-1F8B-4AFD-9A01-484440725EF8}" presName="hierChild2" presStyleCnt="0"/>
      <dgm:spPr/>
    </dgm:pt>
    <dgm:pt modelId="{C5157788-7C06-4C83-AE8D-C5D607127249}" type="pres">
      <dgm:prSet presAssocID="{DBD021B3-4882-4A8B-A23C-C27EA8DFC307}" presName="Name35" presStyleLbl="parChTrans1D2" presStyleIdx="0" presStyleCnt="3"/>
      <dgm:spPr/>
    </dgm:pt>
    <dgm:pt modelId="{FD811C28-65B9-4B0B-9363-227B6451A0E8}" type="pres">
      <dgm:prSet presAssocID="{1E2B4BC5-040D-406C-BE2D-08C048249C71}" presName="hierRoot2" presStyleCnt="0">
        <dgm:presLayoutVars>
          <dgm:hierBranch val="init"/>
        </dgm:presLayoutVars>
      </dgm:prSet>
      <dgm:spPr/>
    </dgm:pt>
    <dgm:pt modelId="{196F30F5-7D3C-4419-89FF-486C721C5D37}" type="pres">
      <dgm:prSet presAssocID="{1E2B4BC5-040D-406C-BE2D-08C048249C71}" presName="rootComposite" presStyleCnt="0"/>
      <dgm:spPr/>
    </dgm:pt>
    <dgm:pt modelId="{58F18781-A728-4B0C-B201-262C90423031}" type="pres">
      <dgm:prSet presAssocID="{1E2B4BC5-040D-406C-BE2D-08C048249C71}" presName="rootText" presStyleLbl="node2" presStyleIdx="0" presStyleCnt="3">
        <dgm:presLayoutVars>
          <dgm:chPref val="3"/>
        </dgm:presLayoutVars>
      </dgm:prSet>
      <dgm:spPr/>
    </dgm:pt>
    <dgm:pt modelId="{C307A40B-93ED-43A8-84F3-2C5512825305}" type="pres">
      <dgm:prSet presAssocID="{1E2B4BC5-040D-406C-BE2D-08C048249C71}" presName="rootConnector" presStyleLbl="node2" presStyleIdx="0" presStyleCnt="3"/>
      <dgm:spPr/>
    </dgm:pt>
    <dgm:pt modelId="{0C368576-EE31-45B0-AFF3-5097FAB7FC92}" type="pres">
      <dgm:prSet presAssocID="{1E2B4BC5-040D-406C-BE2D-08C048249C71}" presName="hierChild4" presStyleCnt="0"/>
      <dgm:spPr/>
    </dgm:pt>
    <dgm:pt modelId="{173970A4-1E92-4F06-80DD-4922BDEE6762}" type="pres">
      <dgm:prSet presAssocID="{D2A4DF7C-41B6-46B0-9ED4-0FDD9534A3E7}" presName="Name37" presStyleLbl="parChTrans1D3" presStyleIdx="0" presStyleCnt="4"/>
      <dgm:spPr/>
    </dgm:pt>
    <dgm:pt modelId="{FC62BD42-F5C2-491F-A515-DE51CC212962}" type="pres">
      <dgm:prSet presAssocID="{1BF26D60-0EFD-4400-BFA8-F33910D1CE80}" presName="hierRoot2" presStyleCnt="0">
        <dgm:presLayoutVars>
          <dgm:hierBranch val="init"/>
        </dgm:presLayoutVars>
      </dgm:prSet>
      <dgm:spPr/>
    </dgm:pt>
    <dgm:pt modelId="{91D83C08-4F6E-4642-B8DE-634FD3E6F1CC}" type="pres">
      <dgm:prSet presAssocID="{1BF26D60-0EFD-4400-BFA8-F33910D1CE80}" presName="rootComposite" presStyleCnt="0"/>
      <dgm:spPr/>
    </dgm:pt>
    <dgm:pt modelId="{1D812F99-CBCE-49DA-9845-4A74F957107C}" type="pres">
      <dgm:prSet presAssocID="{1BF26D60-0EFD-4400-BFA8-F33910D1CE80}" presName="rootText" presStyleLbl="node3" presStyleIdx="0" presStyleCnt="4">
        <dgm:presLayoutVars>
          <dgm:chPref val="3"/>
        </dgm:presLayoutVars>
      </dgm:prSet>
      <dgm:spPr/>
    </dgm:pt>
    <dgm:pt modelId="{2C6E3A2B-CBBD-4A2E-BCAF-9D0CEFBBB0D7}" type="pres">
      <dgm:prSet presAssocID="{1BF26D60-0EFD-4400-BFA8-F33910D1CE80}" presName="rootConnector" presStyleLbl="node3" presStyleIdx="0" presStyleCnt="4"/>
      <dgm:spPr/>
    </dgm:pt>
    <dgm:pt modelId="{61C6107D-588B-4D03-8A5D-6704CB395B7D}" type="pres">
      <dgm:prSet presAssocID="{1BF26D60-0EFD-4400-BFA8-F33910D1CE80}" presName="hierChild4" presStyleCnt="0"/>
      <dgm:spPr/>
    </dgm:pt>
    <dgm:pt modelId="{45CACE2E-3478-49DD-8C3A-C1BED1A39573}" type="pres">
      <dgm:prSet presAssocID="{1BF26D60-0EFD-4400-BFA8-F33910D1CE80}" presName="hierChild5" presStyleCnt="0"/>
      <dgm:spPr/>
    </dgm:pt>
    <dgm:pt modelId="{EF964361-05CE-4697-8B69-C5D65946CFB2}" type="pres">
      <dgm:prSet presAssocID="{134E1333-AF54-4A62-9CD1-D459E0BFF4D3}" presName="Name37" presStyleLbl="parChTrans1D3" presStyleIdx="1" presStyleCnt="4"/>
      <dgm:spPr/>
    </dgm:pt>
    <dgm:pt modelId="{779F59EB-EA34-4526-981B-1630BCB1D223}" type="pres">
      <dgm:prSet presAssocID="{3B0B106C-CDD2-4B31-85CA-9786D2A06B04}" presName="hierRoot2" presStyleCnt="0">
        <dgm:presLayoutVars>
          <dgm:hierBranch val="init"/>
        </dgm:presLayoutVars>
      </dgm:prSet>
      <dgm:spPr/>
    </dgm:pt>
    <dgm:pt modelId="{B53E6E90-52FC-4BC4-80C1-D0BEC4319FA3}" type="pres">
      <dgm:prSet presAssocID="{3B0B106C-CDD2-4B31-85CA-9786D2A06B04}" presName="rootComposite" presStyleCnt="0"/>
      <dgm:spPr/>
    </dgm:pt>
    <dgm:pt modelId="{253D4122-00CB-4F78-9A86-B3E30F59DEFF}" type="pres">
      <dgm:prSet presAssocID="{3B0B106C-CDD2-4B31-85CA-9786D2A06B04}" presName="rootText" presStyleLbl="node3" presStyleIdx="1" presStyleCnt="4">
        <dgm:presLayoutVars>
          <dgm:chPref val="3"/>
        </dgm:presLayoutVars>
      </dgm:prSet>
      <dgm:spPr/>
    </dgm:pt>
    <dgm:pt modelId="{BBBA7707-380D-48A7-9E3D-593ADF9C0FC1}" type="pres">
      <dgm:prSet presAssocID="{3B0B106C-CDD2-4B31-85CA-9786D2A06B04}" presName="rootConnector" presStyleLbl="node3" presStyleIdx="1" presStyleCnt="4"/>
      <dgm:spPr/>
    </dgm:pt>
    <dgm:pt modelId="{10105435-9975-4E05-B6C3-7FAEDEF36085}" type="pres">
      <dgm:prSet presAssocID="{3B0B106C-CDD2-4B31-85CA-9786D2A06B04}" presName="hierChild4" presStyleCnt="0"/>
      <dgm:spPr/>
    </dgm:pt>
    <dgm:pt modelId="{CAA75114-361D-4313-9D42-D26300D7E6D9}" type="pres">
      <dgm:prSet presAssocID="{3B0B106C-CDD2-4B31-85CA-9786D2A06B04}" presName="hierChild5" presStyleCnt="0"/>
      <dgm:spPr/>
    </dgm:pt>
    <dgm:pt modelId="{4DC7DECD-36B9-4B16-8242-0A2395AC5A20}" type="pres">
      <dgm:prSet presAssocID="{1E2B4BC5-040D-406C-BE2D-08C048249C71}" presName="hierChild5" presStyleCnt="0"/>
      <dgm:spPr/>
    </dgm:pt>
    <dgm:pt modelId="{4DA6A0F6-F614-4D38-9AEA-5B924304C217}" type="pres">
      <dgm:prSet presAssocID="{BB7070C7-B112-4B8E-9E61-7CB98710D795}" presName="Name35" presStyleLbl="parChTrans1D2" presStyleIdx="1" presStyleCnt="3"/>
      <dgm:spPr/>
    </dgm:pt>
    <dgm:pt modelId="{0840BA16-CBE5-49D9-A876-099AAE18D7AE}" type="pres">
      <dgm:prSet presAssocID="{C6BAD041-0AB1-457D-9886-6678576A57C1}" presName="hierRoot2" presStyleCnt="0">
        <dgm:presLayoutVars>
          <dgm:hierBranch val="init"/>
        </dgm:presLayoutVars>
      </dgm:prSet>
      <dgm:spPr/>
    </dgm:pt>
    <dgm:pt modelId="{8DEA6CF7-40AA-4C69-ABDA-E62CF30B92FF}" type="pres">
      <dgm:prSet presAssocID="{C6BAD041-0AB1-457D-9886-6678576A57C1}" presName="rootComposite" presStyleCnt="0"/>
      <dgm:spPr/>
    </dgm:pt>
    <dgm:pt modelId="{1E082246-45F1-41B7-AE4B-DD339579244C}" type="pres">
      <dgm:prSet presAssocID="{C6BAD041-0AB1-457D-9886-6678576A57C1}" presName="rootText" presStyleLbl="node2" presStyleIdx="1" presStyleCnt="3" custLinFactNeighborX="39798" custLinFactNeighborY="788">
        <dgm:presLayoutVars>
          <dgm:chPref val="3"/>
        </dgm:presLayoutVars>
      </dgm:prSet>
      <dgm:spPr/>
    </dgm:pt>
    <dgm:pt modelId="{1E8323E2-9A30-4785-931B-B553F4B83B15}" type="pres">
      <dgm:prSet presAssocID="{C6BAD041-0AB1-457D-9886-6678576A57C1}" presName="rootConnector" presStyleLbl="node2" presStyleIdx="1" presStyleCnt="3"/>
      <dgm:spPr/>
    </dgm:pt>
    <dgm:pt modelId="{D50291F4-E998-42FA-83FE-2C14385695AB}" type="pres">
      <dgm:prSet presAssocID="{C6BAD041-0AB1-457D-9886-6678576A57C1}" presName="hierChild4" presStyleCnt="0"/>
      <dgm:spPr/>
    </dgm:pt>
    <dgm:pt modelId="{D34AD673-5633-4902-BD11-05E63EF1E1DA}" type="pres">
      <dgm:prSet presAssocID="{4F80090E-2ABC-40A6-AF56-2A8565DCE090}" presName="Name37" presStyleLbl="parChTrans1D3" presStyleIdx="2" presStyleCnt="4"/>
      <dgm:spPr/>
    </dgm:pt>
    <dgm:pt modelId="{69846408-B661-45E4-B2CF-C3F5961A1958}" type="pres">
      <dgm:prSet presAssocID="{6871BE06-1416-4A31-8E16-683A13BA0525}" presName="hierRoot2" presStyleCnt="0">
        <dgm:presLayoutVars>
          <dgm:hierBranch val="init"/>
        </dgm:presLayoutVars>
      </dgm:prSet>
      <dgm:spPr/>
    </dgm:pt>
    <dgm:pt modelId="{97826CE9-F0AE-4E15-AF7B-712E1D5DA4FF}" type="pres">
      <dgm:prSet presAssocID="{6871BE06-1416-4A31-8E16-683A13BA0525}" presName="rootComposite" presStyleCnt="0"/>
      <dgm:spPr/>
    </dgm:pt>
    <dgm:pt modelId="{5E6A8374-12C0-4A84-A73A-068DC0E7F0E3}" type="pres">
      <dgm:prSet presAssocID="{6871BE06-1416-4A31-8E16-683A13BA0525}" presName="rootText" presStyleLbl="node3" presStyleIdx="2" presStyleCnt="4" custLinFactNeighborX="59105" custLinFactNeighborY="-788">
        <dgm:presLayoutVars>
          <dgm:chPref val="3"/>
        </dgm:presLayoutVars>
      </dgm:prSet>
      <dgm:spPr/>
    </dgm:pt>
    <dgm:pt modelId="{34651F86-F8A9-48E8-9D42-4DB98B9448AC}" type="pres">
      <dgm:prSet presAssocID="{6871BE06-1416-4A31-8E16-683A13BA0525}" presName="rootConnector" presStyleLbl="node3" presStyleIdx="2" presStyleCnt="4"/>
      <dgm:spPr/>
    </dgm:pt>
    <dgm:pt modelId="{562D2D4A-B416-4335-8013-26EABA050A58}" type="pres">
      <dgm:prSet presAssocID="{6871BE06-1416-4A31-8E16-683A13BA0525}" presName="hierChild4" presStyleCnt="0"/>
      <dgm:spPr/>
    </dgm:pt>
    <dgm:pt modelId="{6641D073-8758-4AD6-AE55-2AB7A2DD2F7F}" type="pres">
      <dgm:prSet presAssocID="{6871BE06-1416-4A31-8E16-683A13BA0525}" presName="hierChild5" presStyleCnt="0"/>
      <dgm:spPr/>
    </dgm:pt>
    <dgm:pt modelId="{F34B4450-420F-40C2-A4A9-E0BEAB3AD9E3}" type="pres">
      <dgm:prSet presAssocID="{C3E8AD28-00F6-487D-BC70-BA9C4CFE6529}" presName="Name37" presStyleLbl="parChTrans1D3" presStyleIdx="3" presStyleCnt="4"/>
      <dgm:spPr/>
    </dgm:pt>
    <dgm:pt modelId="{A1FF2EE8-67FF-4875-92D9-8CEA6667EE4C}" type="pres">
      <dgm:prSet presAssocID="{F5F98218-1FCF-4898-B8E7-2C4B910CF86D}" presName="hierRoot2" presStyleCnt="0">
        <dgm:presLayoutVars>
          <dgm:hierBranch val="init"/>
        </dgm:presLayoutVars>
      </dgm:prSet>
      <dgm:spPr/>
    </dgm:pt>
    <dgm:pt modelId="{C0EE3ED1-662A-47FB-87DF-28C8D4929AAB}" type="pres">
      <dgm:prSet presAssocID="{F5F98218-1FCF-4898-B8E7-2C4B910CF86D}" presName="rootComposite" presStyleCnt="0"/>
      <dgm:spPr/>
    </dgm:pt>
    <dgm:pt modelId="{3B1C11D0-2102-4D53-8F0A-42E90738E7FE}" type="pres">
      <dgm:prSet presAssocID="{F5F98218-1FCF-4898-B8E7-2C4B910CF86D}" presName="rootText" presStyleLbl="node3" presStyleIdx="3" presStyleCnt="4" custLinFactNeighborX="54771" custLinFactNeighborY="-1576">
        <dgm:presLayoutVars>
          <dgm:chPref val="3"/>
        </dgm:presLayoutVars>
      </dgm:prSet>
      <dgm:spPr/>
    </dgm:pt>
    <dgm:pt modelId="{0880D964-AF98-4EC0-9181-1F4859BC6B2F}" type="pres">
      <dgm:prSet presAssocID="{F5F98218-1FCF-4898-B8E7-2C4B910CF86D}" presName="rootConnector" presStyleLbl="node3" presStyleIdx="3" presStyleCnt="4"/>
      <dgm:spPr/>
    </dgm:pt>
    <dgm:pt modelId="{AE0EBA8F-D877-4BEB-9671-CF42C3E11184}" type="pres">
      <dgm:prSet presAssocID="{F5F98218-1FCF-4898-B8E7-2C4B910CF86D}" presName="hierChild4" presStyleCnt="0"/>
      <dgm:spPr/>
    </dgm:pt>
    <dgm:pt modelId="{320321C5-F3DC-418D-9B7E-00A9C2D456DB}" type="pres">
      <dgm:prSet presAssocID="{F5F98218-1FCF-4898-B8E7-2C4B910CF86D}" presName="hierChild5" presStyleCnt="0"/>
      <dgm:spPr/>
    </dgm:pt>
    <dgm:pt modelId="{5531F467-5199-4745-9952-094C317A9F09}" type="pres">
      <dgm:prSet presAssocID="{C6BAD041-0AB1-457D-9886-6678576A57C1}" presName="hierChild5" presStyleCnt="0"/>
      <dgm:spPr/>
    </dgm:pt>
    <dgm:pt modelId="{6E283451-333A-4956-B535-DB106C552E65}" type="pres">
      <dgm:prSet presAssocID="{6C6F210C-B7E1-4EB5-91D1-0140BC85DB06}" presName="Name35" presStyleLbl="parChTrans1D2" presStyleIdx="2" presStyleCnt="3"/>
      <dgm:spPr/>
    </dgm:pt>
    <dgm:pt modelId="{5E0B38D5-BABB-43A6-ABF9-23AFEC6FFA43}" type="pres">
      <dgm:prSet presAssocID="{117D222D-CB58-402D-A775-ACB4350D0913}" presName="hierRoot2" presStyleCnt="0">
        <dgm:presLayoutVars>
          <dgm:hierBranch val="init"/>
        </dgm:presLayoutVars>
      </dgm:prSet>
      <dgm:spPr/>
    </dgm:pt>
    <dgm:pt modelId="{57A98D41-3950-4848-A682-CA3B7D99D984}" type="pres">
      <dgm:prSet presAssocID="{117D222D-CB58-402D-A775-ACB4350D0913}" presName="rootComposite" presStyleCnt="0"/>
      <dgm:spPr/>
    </dgm:pt>
    <dgm:pt modelId="{1426217A-D2F0-48C6-B15A-359AAEDD9AE1}" type="pres">
      <dgm:prSet presAssocID="{117D222D-CB58-402D-A775-ACB4350D0913}" presName="rootText" presStyleLbl="node2" presStyleIdx="2" presStyleCnt="3" custLinFactNeighborX="60070" custLinFactNeighborY="-1447">
        <dgm:presLayoutVars>
          <dgm:chPref val="3"/>
        </dgm:presLayoutVars>
      </dgm:prSet>
      <dgm:spPr/>
    </dgm:pt>
    <dgm:pt modelId="{DB6065A6-7A9B-45EB-99F7-8F5DA85E1F7F}" type="pres">
      <dgm:prSet presAssocID="{117D222D-CB58-402D-A775-ACB4350D0913}" presName="rootConnector" presStyleLbl="node2" presStyleIdx="2" presStyleCnt="3"/>
      <dgm:spPr/>
    </dgm:pt>
    <dgm:pt modelId="{DD62BAB6-09B9-4132-8BC1-369329783063}" type="pres">
      <dgm:prSet presAssocID="{117D222D-CB58-402D-A775-ACB4350D0913}" presName="hierChild4" presStyleCnt="0"/>
      <dgm:spPr/>
    </dgm:pt>
    <dgm:pt modelId="{AFC318BB-B5B5-4A6F-A7BA-4B7349C4EBC7}" type="pres">
      <dgm:prSet presAssocID="{117D222D-CB58-402D-A775-ACB4350D0913}" presName="hierChild5" presStyleCnt="0"/>
      <dgm:spPr/>
    </dgm:pt>
    <dgm:pt modelId="{879E1E87-F70B-4D8E-8C17-635332201CF9}" type="pres">
      <dgm:prSet presAssocID="{C5694697-1F8B-4AFD-9A01-484440725EF8}" presName="hierChild3" presStyleCnt="0"/>
      <dgm:spPr/>
    </dgm:pt>
  </dgm:ptLst>
  <dgm:cxnLst>
    <dgm:cxn modelId="{D32C2E08-F069-4F07-BD77-AE440D2F8EAB}" type="presOf" srcId="{C3E8AD28-00F6-487D-BC70-BA9C4CFE6529}" destId="{F34B4450-420F-40C2-A4A9-E0BEAB3AD9E3}" srcOrd="0" destOrd="0" presId="urn:microsoft.com/office/officeart/2005/8/layout/orgChart1"/>
    <dgm:cxn modelId="{7A6CE90B-2825-431C-AEB8-EFDDDE13CD27}" type="presOf" srcId="{1E2B4BC5-040D-406C-BE2D-08C048249C71}" destId="{58F18781-A728-4B0C-B201-262C90423031}" srcOrd="0" destOrd="0" presId="urn:microsoft.com/office/officeart/2005/8/layout/orgChart1"/>
    <dgm:cxn modelId="{B982231A-69FC-4741-B59D-DC8B6E15AD46}" type="presOf" srcId="{1BF26D60-0EFD-4400-BFA8-F33910D1CE80}" destId="{1D812F99-CBCE-49DA-9845-4A74F957107C}" srcOrd="0" destOrd="0" presId="urn:microsoft.com/office/officeart/2005/8/layout/orgChart1"/>
    <dgm:cxn modelId="{9FD18F37-AA96-4426-8503-1F25A82129B6}" type="presOf" srcId="{3B0B106C-CDD2-4B31-85CA-9786D2A06B04}" destId="{253D4122-00CB-4F78-9A86-B3E30F59DEFF}" srcOrd="0" destOrd="0" presId="urn:microsoft.com/office/officeart/2005/8/layout/orgChart1"/>
    <dgm:cxn modelId="{6CB4E83E-9DFA-4CA3-9DFF-B8E8C95634A0}" type="presOf" srcId="{62C8348B-2604-47DC-A6E2-5D68FA56A169}" destId="{258EB1A9-8F48-4057-88E0-A0C186D2AD98}" srcOrd="0" destOrd="0" presId="urn:microsoft.com/office/officeart/2005/8/layout/orgChart1"/>
    <dgm:cxn modelId="{3DD62F64-6409-4356-BB45-12C60E132F86}" type="presOf" srcId="{4F80090E-2ABC-40A6-AF56-2A8565DCE090}" destId="{D34AD673-5633-4902-BD11-05E63EF1E1DA}" srcOrd="0" destOrd="0" presId="urn:microsoft.com/office/officeart/2005/8/layout/orgChart1"/>
    <dgm:cxn modelId="{7D6C5347-2B92-45C3-BF92-D8CA8BF0B61A}" type="presOf" srcId="{C6BAD041-0AB1-457D-9886-6678576A57C1}" destId="{1E082246-45F1-41B7-AE4B-DD339579244C}" srcOrd="0" destOrd="0" presId="urn:microsoft.com/office/officeart/2005/8/layout/orgChart1"/>
    <dgm:cxn modelId="{B2A52A71-1B12-4598-BC83-E6D320C45FAB}" srcId="{C5694697-1F8B-4AFD-9A01-484440725EF8}" destId="{117D222D-CB58-402D-A775-ACB4350D0913}" srcOrd="2" destOrd="0" parTransId="{6C6F210C-B7E1-4EB5-91D1-0140BC85DB06}" sibTransId="{99AB38E7-97C6-44C8-8B88-EAE317B78B05}"/>
    <dgm:cxn modelId="{E08FAC52-16E5-49BB-8188-EAE2E5FDDC9A}" srcId="{1E2B4BC5-040D-406C-BE2D-08C048249C71}" destId="{3B0B106C-CDD2-4B31-85CA-9786D2A06B04}" srcOrd="1" destOrd="0" parTransId="{134E1333-AF54-4A62-9CD1-D459E0BFF4D3}" sibTransId="{589A6EB9-93C2-4E3B-86CE-527E505F17AD}"/>
    <dgm:cxn modelId="{7EC3EC88-8868-4F31-9391-CEA76B92E6B4}" type="presOf" srcId="{DBD021B3-4882-4A8B-A23C-C27EA8DFC307}" destId="{C5157788-7C06-4C83-AE8D-C5D607127249}" srcOrd="0" destOrd="0" presId="urn:microsoft.com/office/officeart/2005/8/layout/orgChart1"/>
    <dgm:cxn modelId="{A924E289-3F2C-4CF6-A09E-9AD1DDAE35ED}" srcId="{C5694697-1F8B-4AFD-9A01-484440725EF8}" destId="{1E2B4BC5-040D-406C-BE2D-08C048249C71}" srcOrd="0" destOrd="0" parTransId="{DBD021B3-4882-4A8B-A23C-C27EA8DFC307}" sibTransId="{F13E90CF-09AE-4C49-B2B8-BDAAE0CF1620}"/>
    <dgm:cxn modelId="{043CB88F-49A8-417C-AB09-A89AECE53D4D}" srcId="{C6BAD041-0AB1-457D-9886-6678576A57C1}" destId="{6871BE06-1416-4A31-8E16-683A13BA0525}" srcOrd="0" destOrd="0" parTransId="{4F80090E-2ABC-40A6-AF56-2A8565DCE090}" sibTransId="{2868BD11-5608-4793-82E1-10DA068E0EAC}"/>
    <dgm:cxn modelId="{78399E98-8B94-41FF-B4B4-F6DE5DDCBB29}" type="presOf" srcId="{6871BE06-1416-4A31-8E16-683A13BA0525}" destId="{34651F86-F8A9-48E8-9D42-4DB98B9448AC}" srcOrd="1" destOrd="0" presId="urn:microsoft.com/office/officeart/2005/8/layout/orgChart1"/>
    <dgm:cxn modelId="{53CF599F-1D88-4AB8-B600-121B5F379C1B}" type="presOf" srcId="{6C6F210C-B7E1-4EB5-91D1-0140BC85DB06}" destId="{6E283451-333A-4956-B535-DB106C552E65}" srcOrd="0" destOrd="0" presId="urn:microsoft.com/office/officeart/2005/8/layout/orgChart1"/>
    <dgm:cxn modelId="{CB2AEDA0-1860-4A44-8F40-A1892CCAC022}" srcId="{C6BAD041-0AB1-457D-9886-6678576A57C1}" destId="{F5F98218-1FCF-4898-B8E7-2C4B910CF86D}" srcOrd="1" destOrd="0" parTransId="{C3E8AD28-00F6-487D-BC70-BA9C4CFE6529}" sibTransId="{D02BD60C-F0C3-4EC3-95F2-E8997589FB8E}"/>
    <dgm:cxn modelId="{4B5153A7-1B81-45B9-8A18-93CB7EC37BD3}" type="presOf" srcId="{6871BE06-1416-4A31-8E16-683A13BA0525}" destId="{5E6A8374-12C0-4A84-A73A-068DC0E7F0E3}" srcOrd="0" destOrd="0" presId="urn:microsoft.com/office/officeart/2005/8/layout/orgChart1"/>
    <dgm:cxn modelId="{F28FA3AF-6C88-4146-BEA6-97A4EB034D32}" type="presOf" srcId="{C5694697-1F8B-4AFD-9A01-484440725EF8}" destId="{7E9AFA4F-0712-4968-88F6-5CE1C6C9FFC0}" srcOrd="0" destOrd="0" presId="urn:microsoft.com/office/officeart/2005/8/layout/orgChart1"/>
    <dgm:cxn modelId="{59343ABB-A252-4032-B346-638D539AE63C}" type="presOf" srcId="{117D222D-CB58-402D-A775-ACB4350D0913}" destId="{DB6065A6-7A9B-45EB-99F7-8F5DA85E1F7F}" srcOrd="1" destOrd="0" presId="urn:microsoft.com/office/officeart/2005/8/layout/orgChart1"/>
    <dgm:cxn modelId="{9E6F05BD-C1C6-4A5C-8388-EE07ADCA17F6}" type="presOf" srcId="{F5F98218-1FCF-4898-B8E7-2C4B910CF86D}" destId="{3B1C11D0-2102-4D53-8F0A-42E90738E7FE}" srcOrd="0" destOrd="0" presId="urn:microsoft.com/office/officeart/2005/8/layout/orgChart1"/>
    <dgm:cxn modelId="{A705E0BD-9F86-42CE-99FA-CAEFF4121743}" type="presOf" srcId="{1BF26D60-0EFD-4400-BFA8-F33910D1CE80}" destId="{2C6E3A2B-CBBD-4A2E-BCAF-9D0CEFBBB0D7}" srcOrd="1" destOrd="0" presId="urn:microsoft.com/office/officeart/2005/8/layout/orgChart1"/>
    <dgm:cxn modelId="{7386D3C1-20C1-4B39-A299-ECF306A3F01E}" type="presOf" srcId="{3B0B106C-CDD2-4B31-85CA-9786D2A06B04}" destId="{BBBA7707-380D-48A7-9E3D-593ADF9C0FC1}" srcOrd="1" destOrd="0" presId="urn:microsoft.com/office/officeart/2005/8/layout/orgChart1"/>
    <dgm:cxn modelId="{7DD2D5C8-971C-4117-BF63-3BA1337D9520}" srcId="{62C8348B-2604-47DC-A6E2-5D68FA56A169}" destId="{C5694697-1F8B-4AFD-9A01-484440725EF8}" srcOrd="0" destOrd="0" parTransId="{101A8177-54A5-4ABF-BDAC-E12F1A4BA721}" sibTransId="{CD838994-8C6D-432D-9065-93E124FF6C16}"/>
    <dgm:cxn modelId="{DE200CCA-AC26-4E4D-9281-2979E67D0203}" srcId="{C5694697-1F8B-4AFD-9A01-484440725EF8}" destId="{C6BAD041-0AB1-457D-9886-6678576A57C1}" srcOrd="1" destOrd="0" parTransId="{BB7070C7-B112-4B8E-9E61-7CB98710D795}" sibTransId="{03AB2352-968A-4BCE-AFDE-5C7A0A1A4422}"/>
    <dgm:cxn modelId="{179CE1CE-5810-427E-9FC9-219E8F0D5B1D}" srcId="{1E2B4BC5-040D-406C-BE2D-08C048249C71}" destId="{1BF26D60-0EFD-4400-BFA8-F33910D1CE80}" srcOrd="0" destOrd="0" parTransId="{D2A4DF7C-41B6-46B0-9ED4-0FDD9534A3E7}" sibTransId="{8FC02C7B-AC75-49E9-B9E2-DE62E70F7930}"/>
    <dgm:cxn modelId="{68AA5BD4-22D8-4172-831F-033E7AA8B2AE}" type="presOf" srcId="{F5F98218-1FCF-4898-B8E7-2C4B910CF86D}" destId="{0880D964-AF98-4EC0-9181-1F4859BC6B2F}" srcOrd="1" destOrd="0" presId="urn:microsoft.com/office/officeart/2005/8/layout/orgChart1"/>
    <dgm:cxn modelId="{E29246DD-6134-43AC-9D76-0174664722E8}" type="presOf" srcId="{D2A4DF7C-41B6-46B0-9ED4-0FDD9534A3E7}" destId="{173970A4-1E92-4F06-80DD-4922BDEE6762}" srcOrd="0" destOrd="0" presId="urn:microsoft.com/office/officeart/2005/8/layout/orgChart1"/>
    <dgm:cxn modelId="{BD37EFE2-A66E-4C88-A41E-AD4CE5A51134}" type="presOf" srcId="{C5694697-1F8B-4AFD-9A01-484440725EF8}" destId="{4F3EBAB3-4092-4434-AEE7-848A4759C868}" srcOrd="1" destOrd="0" presId="urn:microsoft.com/office/officeart/2005/8/layout/orgChart1"/>
    <dgm:cxn modelId="{88BE76EA-2760-47B4-ABE2-85A9C8B2A643}" type="presOf" srcId="{BB7070C7-B112-4B8E-9E61-7CB98710D795}" destId="{4DA6A0F6-F614-4D38-9AEA-5B924304C217}" srcOrd="0" destOrd="0" presId="urn:microsoft.com/office/officeart/2005/8/layout/orgChart1"/>
    <dgm:cxn modelId="{E58893EC-5BDC-4AC1-918D-1272E4023AFC}" type="presOf" srcId="{1E2B4BC5-040D-406C-BE2D-08C048249C71}" destId="{C307A40B-93ED-43A8-84F3-2C5512825305}" srcOrd="1" destOrd="0" presId="urn:microsoft.com/office/officeart/2005/8/layout/orgChart1"/>
    <dgm:cxn modelId="{66B8D1EC-9B53-4ACD-8E57-904F68FAC118}" type="presOf" srcId="{134E1333-AF54-4A62-9CD1-D459E0BFF4D3}" destId="{EF964361-05CE-4697-8B69-C5D65946CFB2}" srcOrd="0" destOrd="0" presId="urn:microsoft.com/office/officeart/2005/8/layout/orgChart1"/>
    <dgm:cxn modelId="{E87389F9-704F-4F67-8FD6-8F189EE96901}" type="presOf" srcId="{117D222D-CB58-402D-A775-ACB4350D0913}" destId="{1426217A-D2F0-48C6-B15A-359AAEDD9AE1}" srcOrd="0" destOrd="0" presId="urn:microsoft.com/office/officeart/2005/8/layout/orgChart1"/>
    <dgm:cxn modelId="{AADED5FC-97A9-4582-A27A-5029EAA05E7F}" type="presOf" srcId="{C6BAD041-0AB1-457D-9886-6678576A57C1}" destId="{1E8323E2-9A30-4785-931B-B553F4B83B15}" srcOrd="1" destOrd="0" presId="urn:microsoft.com/office/officeart/2005/8/layout/orgChart1"/>
    <dgm:cxn modelId="{DA3D6AF7-7D47-4A88-A38F-0955B5B058E0}" type="presParOf" srcId="{258EB1A9-8F48-4057-88E0-A0C186D2AD98}" destId="{94A2E8B0-B2C8-4A96-A1EC-231F27AB4975}" srcOrd="0" destOrd="0" presId="urn:microsoft.com/office/officeart/2005/8/layout/orgChart1"/>
    <dgm:cxn modelId="{CCD73039-21BA-44D0-BC18-5E3888F13223}" type="presParOf" srcId="{94A2E8B0-B2C8-4A96-A1EC-231F27AB4975}" destId="{A18C9A4A-79F6-4F06-BD49-5AE7D16AFADA}" srcOrd="0" destOrd="0" presId="urn:microsoft.com/office/officeart/2005/8/layout/orgChart1"/>
    <dgm:cxn modelId="{958E7C92-D301-4ACC-943A-5E300506AC21}" type="presParOf" srcId="{A18C9A4A-79F6-4F06-BD49-5AE7D16AFADA}" destId="{7E9AFA4F-0712-4968-88F6-5CE1C6C9FFC0}" srcOrd="0" destOrd="0" presId="urn:microsoft.com/office/officeart/2005/8/layout/orgChart1"/>
    <dgm:cxn modelId="{D2B882FB-8BFA-44C1-A462-6FC8B9FBBDB8}" type="presParOf" srcId="{A18C9A4A-79F6-4F06-BD49-5AE7D16AFADA}" destId="{4F3EBAB3-4092-4434-AEE7-848A4759C868}" srcOrd="1" destOrd="0" presId="urn:microsoft.com/office/officeart/2005/8/layout/orgChart1"/>
    <dgm:cxn modelId="{DB1CB12E-2348-49EA-B3AB-C301751455FB}" type="presParOf" srcId="{94A2E8B0-B2C8-4A96-A1EC-231F27AB4975}" destId="{EE3F7791-1532-42AB-8E6F-40106827B6B6}" srcOrd="1" destOrd="0" presId="urn:microsoft.com/office/officeart/2005/8/layout/orgChart1"/>
    <dgm:cxn modelId="{4AF353A6-C500-412C-A952-5631E4A0B6F4}" type="presParOf" srcId="{EE3F7791-1532-42AB-8E6F-40106827B6B6}" destId="{C5157788-7C06-4C83-AE8D-C5D607127249}" srcOrd="0" destOrd="0" presId="urn:microsoft.com/office/officeart/2005/8/layout/orgChart1"/>
    <dgm:cxn modelId="{F5D3C7C9-3641-438F-BC2C-D448232B333A}" type="presParOf" srcId="{EE3F7791-1532-42AB-8E6F-40106827B6B6}" destId="{FD811C28-65B9-4B0B-9363-227B6451A0E8}" srcOrd="1" destOrd="0" presId="urn:microsoft.com/office/officeart/2005/8/layout/orgChart1"/>
    <dgm:cxn modelId="{1E1344C9-00AA-47C3-BC26-C8697462DC00}" type="presParOf" srcId="{FD811C28-65B9-4B0B-9363-227B6451A0E8}" destId="{196F30F5-7D3C-4419-89FF-486C721C5D37}" srcOrd="0" destOrd="0" presId="urn:microsoft.com/office/officeart/2005/8/layout/orgChart1"/>
    <dgm:cxn modelId="{EB1E0697-1B1C-40D6-B8F9-8B3DAD1FF403}" type="presParOf" srcId="{196F30F5-7D3C-4419-89FF-486C721C5D37}" destId="{58F18781-A728-4B0C-B201-262C90423031}" srcOrd="0" destOrd="0" presId="urn:microsoft.com/office/officeart/2005/8/layout/orgChart1"/>
    <dgm:cxn modelId="{30231C92-6FBC-435F-BE42-4EC43518C133}" type="presParOf" srcId="{196F30F5-7D3C-4419-89FF-486C721C5D37}" destId="{C307A40B-93ED-43A8-84F3-2C5512825305}" srcOrd="1" destOrd="0" presId="urn:microsoft.com/office/officeart/2005/8/layout/orgChart1"/>
    <dgm:cxn modelId="{F376D282-94B0-4616-9F4B-868E5CB17281}" type="presParOf" srcId="{FD811C28-65B9-4B0B-9363-227B6451A0E8}" destId="{0C368576-EE31-45B0-AFF3-5097FAB7FC92}" srcOrd="1" destOrd="0" presId="urn:microsoft.com/office/officeart/2005/8/layout/orgChart1"/>
    <dgm:cxn modelId="{5C3CA6D2-B600-48A1-8965-ACA47FEAC590}" type="presParOf" srcId="{0C368576-EE31-45B0-AFF3-5097FAB7FC92}" destId="{173970A4-1E92-4F06-80DD-4922BDEE6762}" srcOrd="0" destOrd="0" presId="urn:microsoft.com/office/officeart/2005/8/layout/orgChart1"/>
    <dgm:cxn modelId="{57ED7B20-7B8D-41EF-BAE4-EAB7719AABAE}" type="presParOf" srcId="{0C368576-EE31-45B0-AFF3-5097FAB7FC92}" destId="{FC62BD42-F5C2-491F-A515-DE51CC212962}" srcOrd="1" destOrd="0" presId="urn:microsoft.com/office/officeart/2005/8/layout/orgChart1"/>
    <dgm:cxn modelId="{B213AE6C-1429-4CBA-90EF-14B5A768EEC6}" type="presParOf" srcId="{FC62BD42-F5C2-491F-A515-DE51CC212962}" destId="{91D83C08-4F6E-4642-B8DE-634FD3E6F1CC}" srcOrd="0" destOrd="0" presId="urn:microsoft.com/office/officeart/2005/8/layout/orgChart1"/>
    <dgm:cxn modelId="{4468895A-647A-4153-B513-D0AAC17D8F5C}" type="presParOf" srcId="{91D83C08-4F6E-4642-B8DE-634FD3E6F1CC}" destId="{1D812F99-CBCE-49DA-9845-4A74F957107C}" srcOrd="0" destOrd="0" presId="urn:microsoft.com/office/officeart/2005/8/layout/orgChart1"/>
    <dgm:cxn modelId="{40CE5DA2-5FCB-46EC-B010-F9695AF11212}" type="presParOf" srcId="{91D83C08-4F6E-4642-B8DE-634FD3E6F1CC}" destId="{2C6E3A2B-CBBD-4A2E-BCAF-9D0CEFBBB0D7}" srcOrd="1" destOrd="0" presId="urn:microsoft.com/office/officeart/2005/8/layout/orgChart1"/>
    <dgm:cxn modelId="{8773E8F8-A294-481D-91E0-BFAF863A39D0}" type="presParOf" srcId="{FC62BD42-F5C2-491F-A515-DE51CC212962}" destId="{61C6107D-588B-4D03-8A5D-6704CB395B7D}" srcOrd="1" destOrd="0" presId="urn:microsoft.com/office/officeart/2005/8/layout/orgChart1"/>
    <dgm:cxn modelId="{C88D3652-6F24-4A2B-A21A-F237CA095A35}" type="presParOf" srcId="{FC62BD42-F5C2-491F-A515-DE51CC212962}" destId="{45CACE2E-3478-49DD-8C3A-C1BED1A39573}" srcOrd="2" destOrd="0" presId="urn:microsoft.com/office/officeart/2005/8/layout/orgChart1"/>
    <dgm:cxn modelId="{29A2B66C-5AD5-474E-86D2-7E0DA3A11D0A}" type="presParOf" srcId="{0C368576-EE31-45B0-AFF3-5097FAB7FC92}" destId="{EF964361-05CE-4697-8B69-C5D65946CFB2}" srcOrd="2" destOrd="0" presId="urn:microsoft.com/office/officeart/2005/8/layout/orgChart1"/>
    <dgm:cxn modelId="{1F54FD94-9196-4587-AB10-711EABDF6460}" type="presParOf" srcId="{0C368576-EE31-45B0-AFF3-5097FAB7FC92}" destId="{779F59EB-EA34-4526-981B-1630BCB1D223}" srcOrd="3" destOrd="0" presId="urn:microsoft.com/office/officeart/2005/8/layout/orgChart1"/>
    <dgm:cxn modelId="{C869DFFF-ECD5-4EC5-BB1D-F254EE49DA83}" type="presParOf" srcId="{779F59EB-EA34-4526-981B-1630BCB1D223}" destId="{B53E6E90-52FC-4BC4-80C1-D0BEC4319FA3}" srcOrd="0" destOrd="0" presId="urn:microsoft.com/office/officeart/2005/8/layout/orgChart1"/>
    <dgm:cxn modelId="{8538D0CE-5332-4D33-BDE4-E20874BEC1C0}" type="presParOf" srcId="{B53E6E90-52FC-4BC4-80C1-D0BEC4319FA3}" destId="{253D4122-00CB-4F78-9A86-B3E30F59DEFF}" srcOrd="0" destOrd="0" presId="urn:microsoft.com/office/officeart/2005/8/layout/orgChart1"/>
    <dgm:cxn modelId="{4E15D581-8EC9-456A-AA5F-40B82668BC21}" type="presParOf" srcId="{B53E6E90-52FC-4BC4-80C1-D0BEC4319FA3}" destId="{BBBA7707-380D-48A7-9E3D-593ADF9C0FC1}" srcOrd="1" destOrd="0" presId="urn:microsoft.com/office/officeart/2005/8/layout/orgChart1"/>
    <dgm:cxn modelId="{07B059F7-38C9-4E71-91CB-73CB2BCAD5B0}" type="presParOf" srcId="{779F59EB-EA34-4526-981B-1630BCB1D223}" destId="{10105435-9975-4E05-B6C3-7FAEDEF36085}" srcOrd="1" destOrd="0" presId="urn:microsoft.com/office/officeart/2005/8/layout/orgChart1"/>
    <dgm:cxn modelId="{7B99B6F9-D547-4DED-BFCC-A29F7FEFF020}" type="presParOf" srcId="{779F59EB-EA34-4526-981B-1630BCB1D223}" destId="{CAA75114-361D-4313-9D42-D26300D7E6D9}" srcOrd="2" destOrd="0" presId="urn:microsoft.com/office/officeart/2005/8/layout/orgChart1"/>
    <dgm:cxn modelId="{0AE8D317-B985-46AA-B84F-83BF233E9A19}" type="presParOf" srcId="{FD811C28-65B9-4B0B-9363-227B6451A0E8}" destId="{4DC7DECD-36B9-4B16-8242-0A2395AC5A20}" srcOrd="2" destOrd="0" presId="urn:microsoft.com/office/officeart/2005/8/layout/orgChart1"/>
    <dgm:cxn modelId="{C551018F-2B84-489F-9803-969131F9D5AF}" type="presParOf" srcId="{EE3F7791-1532-42AB-8E6F-40106827B6B6}" destId="{4DA6A0F6-F614-4D38-9AEA-5B924304C217}" srcOrd="2" destOrd="0" presId="urn:microsoft.com/office/officeart/2005/8/layout/orgChart1"/>
    <dgm:cxn modelId="{36AD10A1-821F-4AA8-AF5A-5E7C3BA236D6}" type="presParOf" srcId="{EE3F7791-1532-42AB-8E6F-40106827B6B6}" destId="{0840BA16-CBE5-49D9-A876-099AAE18D7AE}" srcOrd="3" destOrd="0" presId="urn:microsoft.com/office/officeart/2005/8/layout/orgChart1"/>
    <dgm:cxn modelId="{B5238C3C-F95F-4266-A374-66287E2AB703}" type="presParOf" srcId="{0840BA16-CBE5-49D9-A876-099AAE18D7AE}" destId="{8DEA6CF7-40AA-4C69-ABDA-E62CF30B92FF}" srcOrd="0" destOrd="0" presId="urn:microsoft.com/office/officeart/2005/8/layout/orgChart1"/>
    <dgm:cxn modelId="{6791F59A-C830-4B1F-B89C-AC4291CE0222}" type="presParOf" srcId="{8DEA6CF7-40AA-4C69-ABDA-E62CF30B92FF}" destId="{1E082246-45F1-41B7-AE4B-DD339579244C}" srcOrd="0" destOrd="0" presId="urn:microsoft.com/office/officeart/2005/8/layout/orgChart1"/>
    <dgm:cxn modelId="{D2C8BEF5-CE29-4205-8FD0-5E9E86A5D209}" type="presParOf" srcId="{8DEA6CF7-40AA-4C69-ABDA-E62CF30B92FF}" destId="{1E8323E2-9A30-4785-931B-B553F4B83B15}" srcOrd="1" destOrd="0" presId="urn:microsoft.com/office/officeart/2005/8/layout/orgChart1"/>
    <dgm:cxn modelId="{B194E3EE-C36D-41BB-A619-A28F8A516A76}" type="presParOf" srcId="{0840BA16-CBE5-49D9-A876-099AAE18D7AE}" destId="{D50291F4-E998-42FA-83FE-2C14385695AB}" srcOrd="1" destOrd="0" presId="urn:microsoft.com/office/officeart/2005/8/layout/orgChart1"/>
    <dgm:cxn modelId="{32B1E98E-A1AB-4D3F-A616-19289BFC2B32}" type="presParOf" srcId="{D50291F4-E998-42FA-83FE-2C14385695AB}" destId="{D34AD673-5633-4902-BD11-05E63EF1E1DA}" srcOrd="0" destOrd="0" presId="urn:microsoft.com/office/officeart/2005/8/layout/orgChart1"/>
    <dgm:cxn modelId="{54B7897C-4156-4C56-9DA5-0E822A8CEC01}" type="presParOf" srcId="{D50291F4-E998-42FA-83FE-2C14385695AB}" destId="{69846408-B661-45E4-B2CF-C3F5961A1958}" srcOrd="1" destOrd="0" presId="urn:microsoft.com/office/officeart/2005/8/layout/orgChart1"/>
    <dgm:cxn modelId="{D855C47B-E089-43FD-A586-0EDEE5AE8E49}" type="presParOf" srcId="{69846408-B661-45E4-B2CF-C3F5961A1958}" destId="{97826CE9-F0AE-4E15-AF7B-712E1D5DA4FF}" srcOrd="0" destOrd="0" presId="urn:microsoft.com/office/officeart/2005/8/layout/orgChart1"/>
    <dgm:cxn modelId="{A52745F4-B745-4626-BF60-F6AB73319AD0}" type="presParOf" srcId="{97826CE9-F0AE-4E15-AF7B-712E1D5DA4FF}" destId="{5E6A8374-12C0-4A84-A73A-068DC0E7F0E3}" srcOrd="0" destOrd="0" presId="urn:microsoft.com/office/officeart/2005/8/layout/orgChart1"/>
    <dgm:cxn modelId="{67A1322D-714F-430E-BFB2-71F14B77A902}" type="presParOf" srcId="{97826CE9-F0AE-4E15-AF7B-712E1D5DA4FF}" destId="{34651F86-F8A9-48E8-9D42-4DB98B9448AC}" srcOrd="1" destOrd="0" presId="urn:microsoft.com/office/officeart/2005/8/layout/orgChart1"/>
    <dgm:cxn modelId="{84C7D69F-A4B6-467C-8FE6-570F83415341}" type="presParOf" srcId="{69846408-B661-45E4-B2CF-C3F5961A1958}" destId="{562D2D4A-B416-4335-8013-26EABA050A58}" srcOrd="1" destOrd="0" presId="urn:microsoft.com/office/officeart/2005/8/layout/orgChart1"/>
    <dgm:cxn modelId="{C4E555CA-232F-4FE6-8C41-62A2CE8A2210}" type="presParOf" srcId="{69846408-B661-45E4-B2CF-C3F5961A1958}" destId="{6641D073-8758-4AD6-AE55-2AB7A2DD2F7F}" srcOrd="2" destOrd="0" presId="urn:microsoft.com/office/officeart/2005/8/layout/orgChart1"/>
    <dgm:cxn modelId="{6B003586-9BD8-4F40-A8F1-2AA7F48AA172}" type="presParOf" srcId="{D50291F4-E998-42FA-83FE-2C14385695AB}" destId="{F34B4450-420F-40C2-A4A9-E0BEAB3AD9E3}" srcOrd="2" destOrd="0" presId="urn:microsoft.com/office/officeart/2005/8/layout/orgChart1"/>
    <dgm:cxn modelId="{154B33A2-3A8B-49B4-8107-B18FC02C5903}" type="presParOf" srcId="{D50291F4-E998-42FA-83FE-2C14385695AB}" destId="{A1FF2EE8-67FF-4875-92D9-8CEA6667EE4C}" srcOrd="3" destOrd="0" presId="urn:microsoft.com/office/officeart/2005/8/layout/orgChart1"/>
    <dgm:cxn modelId="{B89050D9-DD79-4099-B652-D9EB9D7DBB6E}" type="presParOf" srcId="{A1FF2EE8-67FF-4875-92D9-8CEA6667EE4C}" destId="{C0EE3ED1-662A-47FB-87DF-28C8D4929AAB}" srcOrd="0" destOrd="0" presId="urn:microsoft.com/office/officeart/2005/8/layout/orgChart1"/>
    <dgm:cxn modelId="{376AE7E6-55EF-42B5-AEF5-AF821C4A727A}" type="presParOf" srcId="{C0EE3ED1-662A-47FB-87DF-28C8D4929AAB}" destId="{3B1C11D0-2102-4D53-8F0A-42E90738E7FE}" srcOrd="0" destOrd="0" presId="urn:microsoft.com/office/officeart/2005/8/layout/orgChart1"/>
    <dgm:cxn modelId="{58B37316-B0FD-4648-8E85-A6BB6A016E0A}" type="presParOf" srcId="{C0EE3ED1-662A-47FB-87DF-28C8D4929AAB}" destId="{0880D964-AF98-4EC0-9181-1F4859BC6B2F}" srcOrd="1" destOrd="0" presId="urn:microsoft.com/office/officeart/2005/8/layout/orgChart1"/>
    <dgm:cxn modelId="{FB22A3AC-6472-4840-B5C1-8A1C41944A74}" type="presParOf" srcId="{A1FF2EE8-67FF-4875-92D9-8CEA6667EE4C}" destId="{AE0EBA8F-D877-4BEB-9671-CF42C3E11184}" srcOrd="1" destOrd="0" presId="urn:microsoft.com/office/officeart/2005/8/layout/orgChart1"/>
    <dgm:cxn modelId="{F6494EE6-2D78-4B19-B18D-C672F867BF83}" type="presParOf" srcId="{A1FF2EE8-67FF-4875-92D9-8CEA6667EE4C}" destId="{320321C5-F3DC-418D-9B7E-00A9C2D456DB}" srcOrd="2" destOrd="0" presId="urn:microsoft.com/office/officeart/2005/8/layout/orgChart1"/>
    <dgm:cxn modelId="{D2ED88B1-2741-48AA-B848-ABE08A2F7EE2}" type="presParOf" srcId="{0840BA16-CBE5-49D9-A876-099AAE18D7AE}" destId="{5531F467-5199-4745-9952-094C317A9F09}" srcOrd="2" destOrd="0" presId="urn:microsoft.com/office/officeart/2005/8/layout/orgChart1"/>
    <dgm:cxn modelId="{4BF510BB-47F2-4008-A383-9AAFA75FFC1E}" type="presParOf" srcId="{EE3F7791-1532-42AB-8E6F-40106827B6B6}" destId="{6E283451-333A-4956-B535-DB106C552E65}" srcOrd="4" destOrd="0" presId="urn:microsoft.com/office/officeart/2005/8/layout/orgChart1"/>
    <dgm:cxn modelId="{664A7190-CFB3-49C5-BD66-EC566EE1D887}" type="presParOf" srcId="{EE3F7791-1532-42AB-8E6F-40106827B6B6}" destId="{5E0B38D5-BABB-43A6-ABF9-23AFEC6FFA43}" srcOrd="5" destOrd="0" presId="urn:microsoft.com/office/officeart/2005/8/layout/orgChart1"/>
    <dgm:cxn modelId="{4914CB9C-36F8-4DE6-A1FF-B8A61F4F268E}" type="presParOf" srcId="{5E0B38D5-BABB-43A6-ABF9-23AFEC6FFA43}" destId="{57A98D41-3950-4848-A682-CA3B7D99D984}" srcOrd="0" destOrd="0" presId="urn:microsoft.com/office/officeart/2005/8/layout/orgChart1"/>
    <dgm:cxn modelId="{61C240F5-DE72-45CE-B766-B20207E43CC5}" type="presParOf" srcId="{57A98D41-3950-4848-A682-CA3B7D99D984}" destId="{1426217A-D2F0-48C6-B15A-359AAEDD9AE1}" srcOrd="0" destOrd="0" presId="urn:microsoft.com/office/officeart/2005/8/layout/orgChart1"/>
    <dgm:cxn modelId="{9941C035-A1A5-4D5B-8E7E-06F6AC471E6B}" type="presParOf" srcId="{57A98D41-3950-4848-A682-CA3B7D99D984}" destId="{DB6065A6-7A9B-45EB-99F7-8F5DA85E1F7F}" srcOrd="1" destOrd="0" presId="urn:microsoft.com/office/officeart/2005/8/layout/orgChart1"/>
    <dgm:cxn modelId="{66570615-F3CA-4704-8746-4058C52B9EB2}" type="presParOf" srcId="{5E0B38D5-BABB-43A6-ABF9-23AFEC6FFA43}" destId="{DD62BAB6-09B9-4132-8BC1-369329783063}" srcOrd="1" destOrd="0" presId="urn:microsoft.com/office/officeart/2005/8/layout/orgChart1"/>
    <dgm:cxn modelId="{526A4B29-C64F-43D2-ADE7-B56024C6D520}" type="presParOf" srcId="{5E0B38D5-BABB-43A6-ABF9-23AFEC6FFA43}" destId="{AFC318BB-B5B5-4A6F-A7BA-4B7349C4EBC7}" srcOrd="2" destOrd="0" presId="urn:microsoft.com/office/officeart/2005/8/layout/orgChart1"/>
    <dgm:cxn modelId="{AB85D994-0DAA-465C-BD19-B62D006CB4C9}" type="presParOf" srcId="{94A2E8B0-B2C8-4A96-A1EC-231F27AB4975}" destId="{879E1E87-F70B-4D8E-8C17-635332201CF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EAF15A9-5638-4FC2-A424-A28C7085CA5C}" type="doc">
      <dgm:prSet loTypeId="urn:microsoft.com/office/officeart/2005/8/layout/orgChart1" loCatId="hierarchy" qsTypeId="urn:microsoft.com/office/officeart/2005/8/quickstyle/simple2" qsCatId="simple" csTypeId="urn:microsoft.com/office/officeart/2005/8/colors/accent0_1" csCatId="mainScheme" phldr="1"/>
      <dgm:spPr/>
      <dgm:t>
        <a:bodyPr/>
        <a:lstStyle/>
        <a:p>
          <a:endParaRPr lang="tr-TR"/>
        </a:p>
      </dgm:t>
    </dgm:pt>
    <dgm:pt modelId="{18033D91-53C9-443B-8718-16A450D7FF74}">
      <dgm:prSet phldrT="[Metin]"/>
      <dgm:spPr/>
      <dgm:t>
        <a:bodyPr/>
        <a:lstStyle/>
        <a:p>
          <a:r>
            <a:rPr lang="tr-TR" dirty="0"/>
            <a:t>Tescil ve ilânın üçüncü kişiler bakımından etkisi</a:t>
          </a:r>
        </a:p>
      </dgm:t>
    </dgm:pt>
    <dgm:pt modelId="{61A41D44-6374-45AD-B1BB-EF501997E270}" type="parTrans" cxnId="{55DAC5FC-CBD8-40F1-8D6A-A961B8FD54AC}">
      <dgm:prSet/>
      <dgm:spPr/>
      <dgm:t>
        <a:bodyPr/>
        <a:lstStyle/>
        <a:p>
          <a:endParaRPr lang="tr-TR"/>
        </a:p>
      </dgm:t>
    </dgm:pt>
    <dgm:pt modelId="{60E1CA8B-3AF0-4783-BFA8-3EF6B6BB6362}" type="sibTrans" cxnId="{55DAC5FC-CBD8-40F1-8D6A-A961B8FD54AC}">
      <dgm:prSet/>
      <dgm:spPr/>
      <dgm:t>
        <a:bodyPr/>
        <a:lstStyle/>
        <a:p>
          <a:endParaRPr lang="tr-TR"/>
        </a:p>
      </dgm:t>
    </dgm:pt>
    <dgm:pt modelId="{B4927516-6B06-4347-BA1A-7CF3521F7B44}">
      <dgm:prSet phldrT="[Metin]"/>
      <dgm:spPr/>
      <dgm:t>
        <a:bodyPr/>
        <a:lstStyle/>
        <a:p>
          <a:r>
            <a:rPr lang="tr-TR" dirty="0"/>
            <a:t>Olumlu Etki (TTK m. 36.1, 3)</a:t>
          </a:r>
        </a:p>
      </dgm:t>
    </dgm:pt>
    <dgm:pt modelId="{A4065A74-77FD-41B5-BBDC-154B758CF10A}" type="parTrans" cxnId="{D8808419-5E8E-46CE-85AA-449F038AA24C}">
      <dgm:prSet/>
      <dgm:spPr/>
      <dgm:t>
        <a:bodyPr/>
        <a:lstStyle/>
        <a:p>
          <a:endParaRPr lang="tr-TR"/>
        </a:p>
      </dgm:t>
    </dgm:pt>
    <dgm:pt modelId="{5F65C270-7E71-4899-B8D8-D3F3175DA687}" type="sibTrans" cxnId="{D8808419-5E8E-46CE-85AA-449F038AA24C}">
      <dgm:prSet/>
      <dgm:spPr/>
      <dgm:t>
        <a:bodyPr/>
        <a:lstStyle/>
        <a:p>
          <a:endParaRPr lang="tr-TR"/>
        </a:p>
      </dgm:t>
    </dgm:pt>
    <dgm:pt modelId="{5ACF7E6A-FD39-4C0D-983C-02C8FEA88CA7}">
      <dgm:prSet phldrT="[Metin]"/>
      <dgm:spPr/>
      <dgm:t>
        <a:bodyPr/>
        <a:lstStyle/>
        <a:p>
          <a:r>
            <a:rPr lang="tr-TR" dirty="0"/>
            <a:t>Olumsuz etki (TTK m. 36.4)</a:t>
          </a:r>
        </a:p>
      </dgm:t>
    </dgm:pt>
    <dgm:pt modelId="{4025F49B-0E19-43E0-BEA2-399397A5813E}" type="parTrans" cxnId="{9E521AC7-7385-4D91-800E-715DE01793CA}">
      <dgm:prSet/>
      <dgm:spPr/>
      <dgm:t>
        <a:bodyPr/>
        <a:lstStyle/>
        <a:p>
          <a:endParaRPr lang="tr-TR"/>
        </a:p>
      </dgm:t>
    </dgm:pt>
    <dgm:pt modelId="{B1734B28-B741-457C-8846-006D5D15E446}" type="sibTrans" cxnId="{9E521AC7-7385-4D91-800E-715DE01793CA}">
      <dgm:prSet/>
      <dgm:spPr/>
      <dgm:t>
        <a:bodyPr/>
        <a:lstStyle/>
        <a:p>
          <a:endParaRPr lang="tr-TR"/>
        </a:p>
      </dgm:t>
    </dgm:pt>
    <dgm:pt modelId="{C409B928-1130-45D9-AD9D-B6B334291D37}">
      <dgm:prSet/>
      <dgm:spPr/>
      <dgm:t>
        <a:bodyPr/>
        <a:lstStyle/>
        <a:p>
          <a:r>
            <a:rPr lang="tr-TR" dirty="0"/>
            <a:t>Hangi işlemler için?</a:t>
          </a:r>
        </a:p>
      </dgm:t>
    </dgm:pt>
    <dgm:pt modelId="{5B057544-2941-4690-AB22-4A067E751EDE}" type="parTrans" cxnId="{2110CC34-1FDC-4E82-BF88-B4E7BAD0224B}">
      <dgm:prSet/>
      <dgm:spPr/>
      <dgm:t>
        <a:bodyPr/>
        <a:lstStyle/>
        <a:p>
          <a:endParaRPr lang="tr-TR"/>
        </a:p>
      </dgm:t>
    </dgm:pt>
    <dgm:pt modelId="{2D1B535C-1258-4074-95AF-31500DF98D8E}" type="sibTrans" cxnId="{2110CC34-1FDC-4E82-BF88-B4E7BAD0224B}">
      <dgm:prSet/>
      <dgm:spPr/>
      <dgm:t>
        <a:bodyPr/>
        <a:lstStyle/>
        <a:p>
          <a:endParaRPr lang="tr-TR"/>
        </a:p>
      </dgm:t>
    </dgm:pt>
    <dgm:pt modelId="{2BCE4421-242A-4601-A9D1-27B6955C6BEA}">
      <dgm:prSet/>
      <dgm:spPr/>
      <dgm:t>
        <a:bodyPr/>
        <a:lstStyle/>
        <a:p>
          <a:r>
            <a:rPr lang="tr-TR" dirty="0"/>
            <a:t>Bilmeleri gerekme?</a:t>
          </a:r>
        </a:p>
      </dgm:t>
    </dgm:pt>
    <dgm:pt modelId="{7A9F24E4-AD70-45A4-83D6-5E5C0AD2DB74}" type="parTrans" cxnId="{AE297E0C-C670-41FC-8B3C-DAE7A1B7A3BC}">
      <dgm:prSet/>
      <dgm:spPr/>
    </dgm:pt>
    <dgm:pt modelId="{24A1A308-9744-4E6F-B199-F2CF26B261B4}" type="sibTrans" cxnId="{AE297E0C-C670-41FC-8B3C-DAE7A1B7A3BC}">
      <dgm:prSet/>
      <dgm:spPr/>
    </dgm:pt>
    <dgm:pt modelId="{86F41D83-899D-4CA9-AF93-9CE39CAD04E6}" type="pres">
      <dgm:prSet presAssocID="{0EAF15A9-5638-4FC2-A424-A28C7085CA5C}" presName="hierChild1" presStyleCnt="0">
        <dgm:presLayoutVars>
          <dgm:orgChart val="1"/>
          <dgm:chPref val="1"/>
          <dgm:dir/>
          <dgm:animOne val="branch"/>
          <dgm:animLvl val="lvl"/>
          <dgm:resizeHandles/>
        </dgm:presLayoutVars>
      </dgm:prSet>
      <dgm:spPr/>
    </dgm:pt>
    <dgm:pt modelId="{60258DA2-4386-473A-B20D-386C7F0203F6}" type="pres">
      <dgm:prSet presAssocID="{18033D91-53C9-443B-8718-16A450D7FF74}" presName="hierRoot1" presStyleCnt="0">
        <dgm:presLayoutVars>
          <dgm:hierBranch val="init"/>
        </dgm:presLayoutVars>
      </dgm:prSet>
      <dgm:spPr/>
    </dgm:pt>
    <dgm:pt modelId="{BA1E05F2-EB8A-4674-B3EB-215AE112E4C3}" type="pres">
      <dgm:prSet presAssocID="{18033D91-53C9-443B-8718-16A450D7FF74}" presName="rootComposite1" presStyleCnt="0"/>
      <dgm:spPr/>
    </dgm:pt>
    <dgm:pt modelId="{401141C6-890B-4409-A5A0-4956094DCC9A}" type="pres">
      <dgm:prSet presAssocID="{18033D91-53C9-443B-8718-16A450D7FF74}" presName="rootText1" presStyleLbl="node0" presStyleIdx="0" presStyleCnt="1" custScaleX="166567">
        <dgm:presLayoutVars>
          <dgm:chPref val="3"/>
        </dgm:presLayoutVars>
      </dgm:prSet>
      <dgm:spPr/>
    </dgm:pt>
    <dgm:pt modelId="{90FF2A74-D3F6-4B70-854C-38DA84EC83A3}" type="pres">
      <dgm:prSet presAssocID="{18033D91-53C9-443B-8718-16A450D7FF74}" presName="rootConnector1" presStyleLbl="node1" presStyleIdx="0" presStyleCnt="0"/>
      <dgm:spPr/>
    </dgm:pt>
    <dgm:pt modelId="{C7C42A67-2A78-45BA-B221-96241DD3B857}" type="pres">
      <dgm:prSet presAssocID="{18033D91-53C9-443B-8718-16A450D7FF74}" presName="hierChild2" presStyleCnt="0"/>
      <dgm:spPr/>
    </dgm:pt>
    <dgm:pt modelId="{0F14A7A4-9BFD-4762-809D-85B5F9F0A2C1}" type="pres">
      <dgm:prSet presAssocID="{A4065A74-77FD-41B5-BBDC-154B758CF10A}" presName="Name37" presStyleLbl="parChTrans1D2" presStyleIdx="0" presStyleCnt="2"/>
      <dgm:spPr/>
    </dgm:pt>
    <dgm:pt modelId="{E0FB543E-4A90-4AE5-9354-769F23C435E2}" type="pres">
      <dgm:prSet presAssocID="{B4927516-6B06-4347-BA1A-7CF3521F7B44}" presName="hierRoot2" presStyleCnt="0">
        <dgm:presLayoutVars>
          <dgm:hierBranch val="init"/>
        </dgm:presLayoutVars>
      </dgm:prSet>
      <dgm:spPr/>
    </dgm:pt>
    <dgm:pt modelId="{BE7EDFD8-96E3-4D0A-AD4D-0A721EF935A1}" type="pres">
      <dgm:prSet presAssocID="{B4927516-6B06-4347-BA1A-7CF3521F7B44}" presName="rootComposite" presStyleCnt="0"/>
      <dgm:spPr/>
    </dgm:pt>
    <dgm:pt modelId="{36B85432-AD4F-4601-B05D-F35E27E27F8F}" type="pres">
      <dgm:prSet presAssocID="{B4927516-6B06-4347-BA1A-7CF3521F7B44}" presName="rootText" presStyleLbl="node2" presStyleIdx="0" presStyleCnt="2">
        <dgm:presLayoutVars>
          <dgm:chPref val="3"/>
        </dgm:presLayoutVars>
      </dgm:prSet>
      <dgm:spPr/>
    </dgm:pt>
    <dgm:pt modelId="{23332101-8F29-4185-99CE-3A6A6D5DEF33}" type="pres">
      <dgm:prSet presAssocID="{B4927516-6B06-4347-BA1A-7CF3521F7B44}" presName="rootConnector" presStyleLbl="node2" presStyleIdx="0" presStyleCnt="2"/>
      <dgm:spPr/>
    </dgm:pt>
    <dgm:pt modelId="{D3F5E0E3-AAA0-4734-8B95-0B28114BBB6F}" type="pres">
      <dgm:prSet presAssocID="{B4927516-6B06-4347-BA1A-7CF3521F7B44}" presName="hierChild4" presStyleCnt="0"/>
      <dgm:spPr/>
    </dgm:pt>
    <dgm:pt modelId="{40964F68-0CB9-49BD-A4E2-5FF72DADE96B}" type="pres">
      <dgm:prSet presAssocID="{B4927516-6B06-4347-BA1A-7CF3521F7B44}" presName="hierChild5" presStyleCnt="0"/>
      <dgm:spPr/>
    </dgm:pt>
    <dgm:pt modelId="{B2FC824F-BFDB-44D4-8183-A0095C3A4D0D}" type="pres">
      <dgm:prSet presAssocID="{4025F49B-0E19-43E0-BEA2-399397A5813E}" presName="Name37" presStyleLbl="parChTrans1D2" presStyleIdx="1" presStyleCnt="2"/>
      <dgm:spPr/>
    </dgm:pt>
    <dgm:pt modelId="{64FD285E-A590-4906-9F7B-0482ADC58B44}" type="pres">
      <dgm:prSet presAssocID="{5ACF7E6A-FD39-4C0D-983C-02C8FEA88CA7}" presName="hierRoot2" presStyleCnt="0">
        <dgm:presLayoutVars>
          <dgm:hierBranch val="init"/>
        </dgm:presLayoutVars>
      </dgm:prSet>
      <dgm:spPr/>
    </dgm:pt>
    <dgm:pt modelId="{1F02BEFB-A2C2-405F-9F7C-9E5A201A1C37}" type="pres">
      <dgm:prSet presAssocID="{5ACF7E6A-FD39-4C0D-983C-02C8FEA88CA7}" presName="rootComposite" presStyleCnt="0"/>
      <dgm:spPr/>
    </dgm:pt>
    <dgm:pt modelId="{565FE79A-CA2D-4AD7-987E-119222225AC7}" type="pres">
      <dgm:prSet presAssocID="{5ACF7E6A-FD39-4C0D-983C-02C8FEA88CA7}" presName="rootText" presStyleLbl="node2" presStyleIdx="1" presStyleCnt="2">
        <dgm:presLayoutVars>
          <dgm:chPref val="3"/>
        </dgm:presLayoutVars>
      </dgm:prSet>
      <dgm:spPr/>
    </dgm:pt>
    <dgm:pt modelId="{EEE153CF-A2C0-4348-96B5-1AA158DF7463}" type="pres">
      <dgm:prSet presAssocID="{5ACF7E6A-FD39-4C0D-983C-02C8FEA88CA7}" presName="rootConnector" presStyleLbl="node2" presStyleIdx="1" presStyleCnt="2"/>
      <dgm:spPr/>
    </dgm:pt>
    <dgm:pt modelId="{9429723A-5EAA-456B-8BD7-93BD6525C822}" type="pres">
      <dgm:prSet presAssocID="{5ACF7E6A-FD39-4C0D-983C-02C8FEA88CA7}" presName="hierChild4" presStyleCnt="0"/>
      <dgm:spPr/>
    </dgm:pt>
    <dgm:pt modelId="{680EF600-2502-482E-A253-F9E196912C44}" type="pres">
      <dgm:prSet presAssocID="{7A9F24E4-AD70-45A4-83D6-5E5C0AD2DB74}" presName="Name37" presStyleLbl="parChTrans1D3" presStyleIdx="0" presStyleCnt="2"/>
      <dgm:spPr/>
    </dgm:pt>
    <dgm:pt modelId="{1D1C7F65-20DC-4565-8161-C8C0EC37D55A}" type="pres">
      <dgm:prSet presAssocID="{2BCE4421-242A-4601-A9D1-27B6955C6BEA}" presName="hierRoot2" presStyleCnt="0">
        <dgm:presLayoutVars>
          <dgm:hierBranch val="init"/>
        </dgm:presLayoutVars>
      </dgm:prSet>
      <dgm:spPr/>
    </dgm:pt>
    <dgm:pt modelId="{BC1B1C16-BA57-4F6D-8A6D-8593D854B6F3}" type="pres">
      <dgm:prSet presAssocID="{2BCE4421-242A-4601-A9D1-27B6955C6BEA}" presName="rootComposite" presStyleCnt="0"/>
      <dgm:spPr/>
    </dgm:pt>
    <dgm:pt modelId="{ED494F0A-8436-436B-9D64-47142F47D068}" type="pres">
      <dgm:prSet presAssocID="{2BCE4421-242A-4601-A9D1-27B6955C6BEA}" presName="rootText" presStyleLbl="node3" presStyleIdx="0" presStyleCnt="2">
        <dgm:presLayoutVars>
          <dgm:chPref val="3"/>
        </dgm:presLayoutVars>
      </dgm:prSet>
      <dgm:spPr/>
    </dgm:pt>
    <dgm:pt modelId="{8BFB4B8B-EFEB-47A9-A25B-9445C8E12434}" type="pres">
      <dgm:prSet presAssocID="{2BCE4421-242A-4601-A9D1-27B6955C6BEA}" presName="rootConnector" presStyleLbl="node3" presStyleIdx="0" presStyleCnt="2"/>
      <dgm:spPr/>
    </dgm:pt>
    <dgm:pt modelId="{8DE6B1B9-954B-472E-9AE6-BAEC12FB6230}" type="pres">
      <dgm:prSet presAssocID="{2BCE4421-242A-4601-A9D1-27B6955C6BEA}" presName="hierChild4" presStyleCnt="0"/>
      <dgm:spPr/>
    </dgm:pt>
    <dgm:pt modelId="{D442ACB5-CC0D-40FB-B21B-788937E6D6A3}" type="pres">
      <dgm:prSet presAssocID="{2BCE4421-242A-4601-A9D1-27B6955C6BEA}" presName="hierChild5" presStyleCnt="0"/>
      <dgm:spPr/>
    </dgm:pt>
    <dgm:pt modelId="{E1E8A000-2C00-4C53-99CE-C16BA47977D5}" type="pres">
      <dgm:prSet presAssocID="{5B057544-2941-4690-AB22-4A067E751EDE}" presName="Name37" presStyleLbl="parChTrans1D3" presStyleIdx="1" presStyleCnt="2"/>
      <dgm:spPr/>
    </dgm:pt>
    <dgm:pt modelId="{F9903DEF-C55B-4354-9DC5-181779D5B083}" type="pres">
      <dgm:prSet presAssocID="{C409B928-1130-45D9-AD9D-B6B334291D37}" presName="hierRoot2" presStyleCnt="0">
        <dgm:presLayoutVars>
          <dgm:hierBranch val="init"/>
        </dgm:presLayoutVars>
      </dgm:prSet>
      <dgm:spPr/>
    </dgm:pt>
    <dgm:pt modelId="{DBE1001F-F74C-442E-A477-7FB95EF9FAFA}" type="pres">
      <dgm:prSet presAssocID="{C409B928-1130-45D9-AD9D-B6B334291D37}" presName="rootComposite" presStyleCnt="0"/>
      <dgm:spPr/>
    </dgm:pt>
    <dgm:pt modelId="{92537395-D1D7-495E-935D-84B742776E1C}" type="pres">
      <dgm:prSet presAssocID="{C409B928-1130-45D9-AD9D-B6B334291D37}" presName="rootText" presStyleLbl="node3" presStyleIdx="1" presStyleCnt="2">
        <dgm:presLayoutVars>
          <dgm:chPref val="3"/>
        </dgm:presLayoutVars>
      </dgm:prSet>
      <dgm:spPr/>
    </dgm:pt>
    <dgm:pt modelId="{17E33E01-0F44-4B1E-AC2C-46814950CE27}" type="pres">
      <dgm:prSet presAssocID="{C409B928-1130-45D9-AD9D-B6B334291D37}" presName="rootConnector" presStyleLbl="node3" presStyleIdx="1" presStyleCnt="2"/>
      <dgm:spPr/>
    </dgm:pt>
    <dgm:pt modelId="{EF180437-3083-4FB2-9C8F-E48202B5D682}" type="pres">
      <dgm:prSet presAssocID="{C409B928-1130-45D9-AD9D-B6B334291D37}" presName="hierChild4" presStyleCnt="0"/>
      <dgm:spPr/>
    </dgm:pt>
    <dgm:pt modelId="{A255CAF0-3973-4AC9-940B-5A64BC65E537}" type="pres">
      <dgm:prSet presAssocID="{C409B928-1130-45D9-AD9D-B6B334291D37}" presName="hierChild5" presStyleCnt="0"/>
      <dgm:spPr/>
    </dgm:pt>
    <dgm:pt modelId="{8DCF37D7-7552-4CB8-8A02-6F5903946C3F}" type="pres">
      <dgm:prSet presAssocID="{5ACF7E6A-FD39-4C0D-983C-02C8FEA88CA7}" presName="hierChild5" presStyleCnt="0"/>
      <dgm:spPr/>
    </dgm:pt>
    <dgm:pt modelId="{9128EB19-7902-483E-B389-8BE79D6A6239}" type="pres">
      <dgm:prSet presAssocID="{18033D91-53C9-443B-8718-16A450D7FF74}" presName="hierChild3" presStyleCnt="0"/>
      <dgm:spPr/>
    </dgm:pt>
  </dgm:ptLst>
  <dgm:cxnLst>
    <dgm:cxn modelId="{E57E0101-CB4A-4256-B6C6-4C072179DDC0}" type="presOf" srcId="{A4065A74-77FD-41B5-BBDC-154B758CF10A}" destId="{0F14A7A4-9BFD-4762-809D-85B5F9F0A2C1}" srcOrd="0" destOrd="0" presId="urn:microsoft.com/office/officeart/2005/8/layout/orgChart1"/>
    <dgm:cxn modelId="{AE297E0C-C670-41FC-8B3C-DAE7A1B7A3BC}" srcId="{5ACF7E6A-FD39-4C0D-983C-02C8FEA88CA7}" destId="{2BCE4421-242A-4601-A9D1-27B6955C6BEA}" srcOrd="0" destOrd="0" parTransId="{7A9F24E4-AD70-45A4-83D6-5E5C0AD2DB74}" sibTransId="{24A1A308-9744-4E6F-B199-F2CF26B261B4}"/>
    <dgm:cxn modelId="{D8808419-5E8E-46CE-85AA-449F038AA24C}" srcId="{18033D91-53C9-443B-8718-16A450D7FF74}" destId="{B4927516-6B06-4347-BA1A-7CF3521F7B44}" srcOrd="0" destOrd="0" parTransId="{A4065A74-77FD-41B5-BBDC-154B758CF10A}" sibTransId="{5F65C270-7E71-4899-B8D8-D3F3175DA687}"/>
    <dgm:cxn modelId="{95C0A31C-E9BA-41BE-9D48-F81570436252}" type="presOf" srcId="{C409B928-1130-45D9-AD9D-B6B334291D37}" destId="{17E33E01-0F44-4B1E-AC2C-46814950CE27}" srcOrd="1" destOrd="0" presId="urn:microsoft.com/office/officeart/2005/8/layout/orgChart1"/>
    <dgm:cxn modelId="{985C0A1F-9266-4F9E-8AB5-5CD433097A94}" type="presOf" srcId="{C409B928-1130-45D9-AD9D-B6B334291D37}" destId="{92537395-D1D7-495E-935D-84B742776E1C}" srcOrd="0" destOrd="0" presId="urn:microsoft.com/office/officeart/2005/8/layout/orgChart1"/>
    <dgm:cxn modelId="{2110CC34-1FDC-4E82-BF88-B4E7BAD0224B}" srcId="{5ACF7E6A-FD39-4C0D-983C-02C8FEA88CA7}" destId="{C409B928-1130-45D9-AD9D-B6B334291D37}" srcOrd="1" destOrd="0" parTransId="{5B057544-2941-4690-AB22-4A067E751EDE}" sibTransId="{2D1B535C-1258-4074-95AF-31500DF98D8E}"/>
    <dgm:cxn modelId="{030F453A-3C28-49D2-93EF-1A4E7818360B}" type="presOf" srcId="{18033D91-53C9-443B-8718-16A450D7FF74}" destId="{401141C6-890B-4409-A5A0-4956094DCC9A}" srcOrd="0" destOrd="0" presId="urn:microsoft.com/office/officeart/2005/8/layout/orgChart1"/>
    <dgm:cxn modelId="{288C8C3B-5985-4338-A760-10199BE28030}" type="presOf" srcId="{5ACF7E6A-FD39-4C0D-983C-02C8FEA88CA7}" destId="{EEE153CF-A2C0-4348-96B5-1AA158DF7463}" srcOrd="1" destOrd="0" presId="urn:microsoft.com/office/officeart/2005/8/layout/orgChart1"/>
    <dgm:cxn modelId="{ECAE6362-7E72-404D-8F56-9D16CAF4C442}" type="presOf" srcId="{2BCE4421-242A-4601-A9D1-27B6955C6BEA}" destId="{ED494F0A-8436-436B-9D64-47142F47D068}" srcOrd="0" destOrd="0" presId="urn:microsoft.com/office/officeart/2005/8/layout/orgChart1"/>
    <dgm:cxn modelId="{A6D66065-1F2B-471C-A2C3-CE67EFB79F77}" type="presOf" srcId="{5ACF7E6A-FD39-4C0D-983C-02C8FEA88CA7}" destId="{565FE79A-CA2D-4AD7-987E-119222225AC7}" srcOrd="0" destOrd="0" presId="urn:microsoft.com/office/officeart/2005/8/layout/orgChart1"/>
    <dgm:cxn modelId="{232ED97D-2229-480D-87A7-2AFDEC61EAF5}" type="presOf" srcId="{B4927516-6B06-4347-BA1A-7CF3521F7B44}" destId="{23332101-8F29-4185-99CE-3A6A6D5DEF33}" srcOrd="1" destOrd="0" presId="urn:microsoft.com/office/officeart/2005/8/layout/orgChart1"/>
    <dgm:cxn modelId="{9E8ED87F-19B0-489A-B21B-C6942216FF67}" type="presOf" srcId="{0EAF15A9-5638-4FC2-A424-A28C7085CA5C}" destId="{86F41D83-899D-4CA9-AF93-9CE39CAD04E6}" srcOrd="0" destOrd="0" presId="urn:microsoft.com/office/officeart/2005/8/layout/orgChart1"/>
    <dgm:cxn modelId="{6FE9F68C-DCEC-408F-ABBF-100696F3AF26}" type="presOf" srcId="{18033D91-53C9-443B-8718-16A450D7FF74}" destId="{90FF2A74-D3F6-4B70-854C-38DA84EC83A3}" srcOrd="1" destOrd="0" presId="urn:microsoft.com/office/officeart/2005/8/layout/orgChart1"/>
    <dgm:cxn modelId="{6729E29F-5166-4CE8-AFBB-5C16E899A665}" type="presOf" srcId="{2BCE4421-242A-4601-A9D1-27B6955C6BEA}" destId="{8BFB4B8B-EFEB-47A9-A25B-9445C8E12434}" srcOrd="1" destOrd="0" presId="urn:microsoft.com/office/officeart/2005/8/layout/orgChart1"/>
    <dgm:cxn modelId="{9E521AC7-7385-4D91-800E-715DE01793CA}" srcId="{18033D91-53C9-443B-8718-16A450D7FF74}" destId="{5ACF7E6A-FD39-4C0D-983C-02C8FEA88CA7}" srcOrd="1" destOrd="0" parTransId="{4025F49B-0E19-43E0-BEA2-399397A5813E}" sibTransId="{B1734B28-B741-457C-8846-006D5D15E446}"/>
    <dgm:cxn modelId="{5BD37CDD-7C29-45B9-923A-00929C706F2E}" type="presOf" srcId="{7A9F24E4-AD70-45A4-83D6-5E5C0AD2DB74}" destId="{680EF600-2502-482E-A253-F9E196912C44}" srcOrd="0" destOrd="0" presId="urn:microsoft.com/office/officeart/2005/8/layout/orgChart1"/>
    <dgm:cxn modelId="{6EAD2EF0-C20C-4C74-B946-67CBCC5BD4A0}" type="presOf" srcId="{B4927516-6B06-4347-BA1A-7CF3521F7B44}" destId="{36B85432-AD4F-4601-B05D-F35E27E27F8F}" srcOrd="0" destOrd="0" presId="urn:microsoft.com/office/officeart/2005/8/layout/orgChart1"/>
    <dgm:cxn modelId="{402DEEF1-248C-43CC-84F1-EF5AF42B858E}" type="presOf" srcId="{5B057544-2941-4690-AB22-4A067E751EDE}" destId="{E1E8A000-2C00-4C53-99CE-C16BA47977D5}" srcOrd="0" destOrd="0" presId="urn:microsoft.com/office/officeart/2005/8/layout/orgChart1"/>
    <dgm:cxn modelId="{E6EB02F4-9D5D-47E5-BA9E-355FB7F14F71}" type="presOf" srcId="{4025F49B-0E19-43E0-BEA2-399397A5813E}" destId="{B2FC824F-BFDB-44D4-8183-A0095C3A4D0D}" srcOrd="0" destOrd="0" presId="urn:microsoft.com/office/officeart/2005/8/layout/orgChart1"/>
    <dgm:cxn modelId="{55DAC5FC-CBD8-40F1-8D6A-A961B8FD54AC}" srcId="{0EAF15A9-5638-4FC2-A424-A28C7085CA5C}" destId="{18033D91-53C9-443B-8718-16A450D7FF74}" srcOrd="0" destOrd="0" parTransId="{61A41D44-6374-45AD-B1BB-EF501997E270}" sibTransId="{60E1CA8B-3AF0-4783-BFA8-3EF6B6BB6362}"/>
    <dgm:cxn modelId="{709F53D2-306B-48EC-A10A-2029DDD61263}" type="presParOf" srcId="{86F41D83-899D-4CA9-AF93-9CE39CAD04E6}" destId="{60258DA2-4386-473A-B20D-386C7F0203F6}" srcOrd="0" destOrd="0" presId="urn:microsoft.com/office/officeart/2005/8/layout/orgChart1"/>
    <dgm:cxn modelId="{4599189E-7E2B-4DE0-ABA0-445D5B5D1ADC}" type="presParOf" srcId="{60258DA2-4386-473A-B20D-386C7F0203F6}" destId="{BA1E05F2-EB8A-4674-B3EB-215AE112E4C3}" srcOrd="0" destOrd="0" presId="urn:microsoft.com/office/officeart/2005/8/layout/orgChart1"/>
    <dgm:cxn modelId="{80B608F4-81D5-47DD-B6BB-B98DD52972EE}" type="presParOf" srcId="{BA1E05F2-EB8A-4674-B3EB-215AE112E4C3}" destId="{401141C6-890B-4409-A5A0-4956094DCC9A}" srcOrd="0" destOrd="0" presId="urn:microsoft.com/office/officeart/2005/8/layout/orgChart1"/>
    <dgm:cxn modelId="{3085EC85-6957-44F0-809D-44E5DC8DC5A9}" type="presParOf" srcId="{BA1E05F2-EB8A-4674-B3EB-215AE112E4C3}" destId="{90FF2A74-D3F6-4B70-854C-38DA84EC83A3}" srcOrd="1" destOrd="0" presId="urn:microsoft.com/office/officeart/2005/8/layout/orgChart1"/>
    <dgm:cxn modelId="{53DE4361-4C5E-47E0-B9F9-4D4FEC3E47DB}" type="presParOf" srcId="{60258DA2-4386-473A-B20D-386C7F0203F6}" destId="{C7C42A67-2A78-45BA-B221-96241DD3B857}" srcOrd="1" destOrd="0" presId="urn:microsoft.com/office/officeart/2005/8/layout/orgChart1"/>
    <dgm:cxn modelId="{4996CA55-33F4-4A68-8960-69C9919CE5DE}" type="presParOf" srcId="{C7C42A67-2A78-45BA-B221-96241DD3B857}" destId="{0F14A7A4-9BFD-4762-809D-85B5F9F0A2C1}" srcOrd="0" destOrd="0" presId="urn:microsoft.com/office/officeart/2005/8/layout/orgChart1"/>
    <dgm:cxn modelId="{289D37F0-5CA8-45CD-A5EA-6E39B454A8B1}" type="presParOf" srcId="{C7C42A67-2A78-45BA-B221-96241DD3B857}" destId="{E0FB543E-4A90-4AE5-9354-769F23C435E2}" srcOrd="1" destOrd="0" presId="urn:microsoft.com/office/officeart/2005/8/layout/orgChart1"/>
    <dgm:cxn modelId="{8582AB8D-4489-4737-BFC2-1FCECB2B64F5}" type="presParOf" srcId="{E0FB543E-4A90-4AE5-9354-769F23C435E2}" destId="{BE7EDFD8-96E3-4D0A-AD4D-0A721EF935A1}" srcOrd="0" destOrd="0" presId="urn:microsoft.com/office/officeart/2005/8/layout/orgChart1"/>
    <dgm:cxn modelId="{7EF81ADC-19AF-4B5B-8737-29CD36023753}" type="presParOf" srcId="{BE7EDFD8-96E3-4D0A-AD4D-0A721EF935A1}" destId="{36B85432-AD4F-4601-B05D-F35E27E27F8F}" srcOrd="0" destOrd="0" presId="urn:microsoft.com/office/officeart/2005/8/layout/orgChart1"/>
    <dgm:cxn modelId="{5B1E0A05-7053-4EA0-B160-A00EE44B33DA}" type="presParOf" srcId="{BE7EDFD8-96E3-4D0A-AD4D-0A721EF935A1}" destId="{23332101-8F29-4185-99CE-3A6A6D5DEF33}" srcOrd="1" destOrd="0" presId="urn:microsoft.com/office/officeart/2005/8/layout/orgChart1"/>
    <dgm:cxn modelId="{226D07B1-12CC-4486-857B-6E2E91C5B1F5}" type="presParOf" srcId="{E0FB543E-4A90-4AE5-9354-769F23C435E2}" destId="{D3F5E0E3-AAA0-4734-8B95-0B28114BBB6F}" srcOrd="1" destOrd="0" presId="urn:microsoft.com/office/officeart/2005/8/layout/orgChart1"/>
    <dgm:cxn modelId="{558DA15B-6F88-4F71-BF81-4A6B5A6014C7}" type="presParOf" srcId="{E0FB543E-4A90-4AE5-9354-769F23C435E2}" destId="{40964F68-0CB9-49BD-A4E2-5FF72DADE96B}" srcOrd="2" destOrd="0" presId="urn:microsoft.com/office/officeart/2005/8/layout/orgChart1"/>
    <dgm:cxn modelId="{63D7EAF3-563D-45DC-A00E-6D750EE964C4}" type="presParOf" srcId="{C7C42A67-2A78-45BA-B221-96241DD3B857}" destId="{B2FC824F-BFDB-44D4-8183-A0095C3A4D0D}" srcOrd="2" destOrd="0" presId="urn:microsoft.com/office/officeart/2005/8/layout/orgChart1"/>
    <dgm:cxn modelId="{17AB0C65-A925-455B-AFF5-BA38130047E9}" type="presParOf" srcId="{C7C42A67-2A78-45BA-B221-96241DD3B857}" destId="{64FD285E-A590-4906-9F7B-0482ADC58B44}" srcOrd="3" destOrd="0" presId="urn:microsoft.com/office/officeart/2005/8/layout/orgChart1"/>
    <dgm:cxn modelId="{1F075744-21B3-4BB8-B98A-788A6C822162}" type="presParOf" srcId="{64FD285E-A590-4906-9F7B-0482ADC58B44}" destId="{1F02BEFB-A2C2-405F-9F7C-9E5A201A1C37}" srcOrd="0" destOrd="0" presId="urn:microsoft.com/office/officeart/2005/8/layout/orgChart1"/>
    <dgm:cxn modelId="{0601FB09-1B84-40E0-AEF0-E190D550C575}" type="presParOf" srcId="{1F02BEFB-A2C2-405F-9F7C-9E5A201A1C37}" destId="{565FE79A-CA2D-4AD7-987E-119222225AC7}" srcOrd="0" destOrd="0" presId="urn:microsoft.com/office/officeart/2005/8/layout/orgChart1"/>
    <dgm:cxn modelId="{965E60FF-535B-4B2E-9093-683B5C35E9C3}" type="presParOf" srcId="{1F02BEFB-A2C2-405F-9F7C-9E5A201A1C37}" destId="{EEE153CF-A2C0-4348-96B5-1AA158DF7463}" srcOrd="1" destOrd="0" presId="urn:microsoft.com/office/officeart/2005/8/layout/orgChart1"/>
    <dgm:cxn modelId="{AAB7E879-4BB3-42B4-BBF5-53F2F41B385E}" type="presParOf" srcId="{64FD285E-A590-4906-9F7B-0482ADC58B44}" destId="{9429723A-5EAA-456B-8BD7-93BD6525C822}" srcOrd="1" destOrd="0" presId="urn:microsoft.com/office/officeart/2005/8/layout/orgChart1"/>
    <dgm:cxn modelId="{A5DDE44A-987F-46E7-9936-945BFEBE6B52}" type="presParOf" srcId="{9429723A-5EAA-456B-8BD7-93BD6525C822}" destId="{680EF600-2502-482E-A253-F9E196912C44}" srcOrd="0" destOrd="0" presId="urn:microsoft.com/office/officeart/2005/8/layout/orgChart1"/>
    <dgm:cxn modelId="{ED156DCE-261C-42C1-B15F-52AA310D0EB0}" type="presParOf" srcId="{9429723A-5EAA-456B-8BD7-93BD6525C822}" destId="{1D1C7F65-20DC-4565-8161-C8C0EC37D55A}" srcOrd="1" destOrd="0" presId="urn:microsoft.com/office/officeart/2005/8/layout/orgChart1"/>
    <dgm:cxn modelId="{04B1986C-DD4E-4277-9CD0-8CAE48C8E053}" type="presParOf" srcId="{1D1C7F65-20DC-4565-8161-C8C0EC37D55A}" destId="{BC1B1C16-BA57-4F6D-8A6D-8593D854B6F3}" srcOrd="0" destOrd="0" presId="urn:microsoft.com/office/officeart/2005/8/layout/orgChart1"/>
    <dgm:cxn modelId="{782D6F0B-58B9-4118-B194-82B02650A674}" type="presParOf" srcId="{BC1B1C16-BA57-4F6D-8A6D-8593D854B6F3}" destId="{ED494F0A-8436-436B-9D64-47142F47D068}" srcOrd="0" destOrd="0" presId="urn:microsoft.com/office/officeart/2005/8/layout/orgChart1"/>
    <dgm:cxn modelId="{48E889DF-B9D5-459B-9A42-C78C8014853B}" type="presParOf" srcId="{BC1B1C16-BA57-4F6D-8A6D-8593D854B6F3}" destId="{8BFB4B8B-EFEB-47A9-A25B-9445C8E12434}" srcOrd="1" destOrd="0" presId="urn:microsoft.com/office/officeart/2005/8/layout/orgChart1"/>
    <dgm:cxn modelId="{420A1D2A-F4AC-41BF-8D95-9653E986F635}" type="presParOf" srcId="{1D1C7F65-20DC-4565-8161-C8C0EC37D55A}" destId="{8DE6B1B9-954B-472E-9AE6-BAEC12FB6230}" srcOrd="1" destOrd="0" presId="urn:microsoft.com/office/officeart/2005/8/layout/orgChart1"/>
    <dgm:cxn modelId="{7F707594-16D4-41E6-BB91-F1462E7BC375}" type="presParOf" srcId="{1D1C7F65-20DC-4565-8161-C8C0EC37D55A}" destId="{D442ACB5-CC0D-40FB-B21B-788937E6D6A3}" srcOrd="2" destOrd="0" presId="urn:microsoft.com/office/officeart/2005/8/layout/orgChart1"/>
    <dgm:cxn modelId="{E5EA5FAE-0D6B-4450-9ECA-EB1C9A0B3AF2}" type="presParOf" srcId="{9429723A-5EAA-456B-8BD7-93BD6525C822}" destId="{E1E8A000-2C00-4C53-99CE-C16BA47977D5}" srcOrd="2" destOrd="0" presId="urn:microsoft.com/office/officeart/2005/8/layout/orgChart1"/>
    <dgm:cxn modelId="{80CDFA9B-230B-4284-BEC1-7F5689D951E9}" type="presParOf" srcId="{9429723A-5EAA-456B-8BD7-93BD6525C822}" destId="{F9903DEF-C55B-4354-9DC5-181779D5B083}" srcOrd="3" destOrd="0" presId="urn:microsoft.com/office/officeart/2005/8/layout/orgChart1"/>
    <dgm:cxn modelId="{6847A3D6-E266-4EAC-BC0F-FE11C7BA94B1}" type="presParOf" srcId="{F9903DEF-C55B-4354-9DC5-181779D5B083}" destId="{DBE1001F-F74C-442E-A477-7FB95EF9FAFA}" srcOrd="0" destOrd="0" presId="urn:microsoft.com/office/officeart/2005/8/layout/orgChart1"/>
    <dgm:cxn modelId="{AAE00C8B-8799-4072-9ABD-F038B9DEAAF7}" type="presParOf" srcId="{DBE1001F-F74C-442E-A477-7FB95EF9FAFA}" destId="{92537395-D1D7-495E-935D-84B742776E1C}" srcOrd="0" destOrd="0" presId="urn:microsoft.com/office/officeart/2005/8/layout/orgChart1"/>
    <dgm:cxn modelId="{6DB32A73-3732-4A37-BF8B-800045CEFC5B}" type="presParOf" srcId="{DBE1001F-F74C-442E-A477-7FB95EF9FAFA}" destId="{17E33E01-0F44-4B1E-AC2C-46814950CE27}" srcOrd="1" destOrd="0" presId="urn:microsoft.com/office/officeart/2005/8/layout/orgChart1"/>
    <dgm:cxn modelId="{1EF0B89D-9F70-4E3C-BFB9-A40AA3F27D66}" type="presParOf" srcId="{F9903DEF-C55B-4354-9DC5-181779D5B083}" destId="{EF180437-3083-4FB2-9C8F-E48202B5D682}" srcOrd="1" destOrd="0" presId="urn:microsoft.com/office/officeart/2005/8/layout/orgChart1"/>
    <dgm:cxn modelId="{0FEA3273-226B-4E39-916E-8CA860E80317}" type="presParOf" srcId="{F9903DEF-C55B-4354-9DC5-181779D5B083}" destId="{A255CAF0-3973-4AC9-940B-5A64BC65E537}" srcOrd="2" destOrd="0" presId="urn:microsoft.com/office/officeart/2005/8/layout/orgChart1"/>
    <dgm:cxn modelId="{4682F4EB-7474-480D-82CA-FA4307274622}" type="presParOf" srcId="{64FD285E-A590-4906-9F7B-0482ADC58B44}" destId="{8DCF37D7-7552-4CB8-8A02-6F5903946C3F}" srcOrd="2" destOrd="0" presId="urn:microsoft.com/office/officeart/2005/8/layout/orgChart1"/>
    <dgm:cxn modelId="{FB4AB306-510E-435D-8436-5900FF86FD14}" type="presParOf" srcId="{60258DA2-4386-473A-B20D-386C7F0203F6}" destId="{9128EB19-7902-483E-B389-8BE79D6A623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DF0FED3-915D-4E74-89E8-8E49C020C8EF}" type="doc">
      <dgm:prSet loTypeId="urn:microsoft.com/office/officeart/2005/8/layout/orgChart1" loCatId="hierarchy" qsTypeId="urn:microsoft.com/office/officeart/2005/8/quickstyle/simple2" qsCatId="simple" csTypeId="urn:microsoft.com/office/officeart/2005/8/colors/accent0_1" csCatId="mainScheme" phldr="1"/>
      <dgm:spPr/>
      <dgm:t>
        <a:bodyPr/>
        <a:lstStyle/>
        <a:p>
          <a:endParaRPr lang="tr-TR"/>
        </a:p>
      </dgm:t>
    </dgm:pt>
    <dgm:pt modelId="{49562CB6-5017-4EE1-8B70-14DE1CDC876D}">
      <dgm:prSet phldrT="[Metin]"/>
      <dgm:spPr/>
      <dgm:t>
        <a:bodyPr/>
        <a:lstStyle/>
        <a:p>
          <a:r>
            <a:rPr lang="tr-TR" b="1" dirty="0"/>
            <a:t>Ticaret Unvanının Oluşturulması</a:t>
          </a:r>
        </a:p>
      </dgm:t>
    </dgm:pt>
    <dgm:pt modelId="{C0A0366D-E7E2-42FF-8DF7-900D8BA69CA2}" type="parTrans" cxnId="{E8E32B95-FB25-40F3-8EA5-5422E317FD28}">
      <dgm:prSet/>
      <dgm:spPr/>
      <dgm:t>
        <a:bodyPr/>
        <a:lstStyle/>
        <a:p>
          <a:endParaRPr lang="tr-TR"/>
        </a:p>
      </dgm:t>
    </dgm:pt>
    <dgm:pt modelId="{EE425ABF-4B9B-4F88-8AC0-345FDC9B1B61}" type="sibTrans" cxnId="{E8E32B95-FB25-40F3-8EA5-5422E317FD28}">
      <dgm:prSet/>
      <dgm:spPr/>
      <dgm:t>
        <a:bodyPr/>
        <a:lstStyle/>
        <a:p>
          <a:endParaRPr lang="tr-TR"/>
        </a:p>
      </dgm:t>
    </dgm:pt>
    <dgm:pt modelId="{A5430EBA-990C-4F31-A27A-A13FA2805D23}">
      <dgm:prSet/>
      <dgm:spPr/>
      <dgm:t>
        <a:bodyPr/>
        <a:lstStyle/>
        <a:p>
          <a:r>
            <a:rPr lang="tr-TR" b="1" dirty="0"/>
            <a:t>Çekirdek </a:t>
          </a:r>
        </a:p>
      </dgm:t>
    </dgm:pt>
    <dgm:pt modelId="{CC61FB48-E316-425F-BD7B-CA025F8AA2B6}" type="parTrans" cxnId="{69A816A0-D232-4A94-A3C9-7AA81636397E}">
      <dgm:prSet/>
      <dgm:spPr/>
      <dgm:t>
        <a:bodyPr/>
        <a:lstStyle/>
        <a:p>
          <a:endParaRPr lang="tr-TR"/>
        </a:p>
      </dgm:t>
    </dgm:pt>
    <dgm:pt modelId="{25F49BF0-0160-4234-9263-45DCA25CE941}" type="sibTrans" cxnId="{69A816A0-D232-4A94-A3C9-7AA81636397E}">
      <dgm:prSet/>
      <dgm:spPr/>
      <dgm:t>
        <a:bodyPr/>
        <a:lstStyle/>
        <a:p>
          <a:endParaRPr lang="tr-TR"/>
        </a:p>
      </dgm:t>
    </dgm:pt>
    <dgm:pt modelId="{AC2372CB-1A11-4B9C-B9C0-DBAD02E52AB9}">
      <dgm:prSet/>
      <dgm:spPr/>
      <dgm:t>
        <a:bodyPr/>
        <a:lstStyle/>
        <a:p>
          <a:r>
            <a:rPr lang="tr-TR" b="1" dirty="0"/>
            <a:t>Gerçek Kişilerde </a:t>
          </a:r>
        </a:p>
        <a:p>
          <a:r>
            <a:rPr lang="tr-TR" dirty="0"/>
            <a:t>(TTK m. 41)</a:t>
          </a:r>
        </a:p>
      </dgm:t>
    </dgm:pt>
    <dgm:pt modelId="{C5BF1FF8-8A48-4B47-80A6-C925261A6966}" type="parTrans" cxnId="{DBD2B525-AD85-45D6-8318-DA9799DDC81C}">
      <dgm:prSet/>
      <dgm:spPr/>
      <dgm:t>
        <a:bodyPr/>
        <a:lstStyle/>
        <a:p>
          <a:endParaRPr lang="tr-TR"/>
        </a:p>
      </dgm:t>
    </dgm:pt>
    <dgm:pt modelId="{9A1E1ECF-7F4D-420A-9289-655390811E7A}" type="sibTrans" cxnId="{DBD2B525-AD85-45D6-8318-DA9799DDC81C}">
      <dgm:prSet/>
      <dgm:spPr/>
      <dgm:t>
        <a:bodyPr/>
        <a:lstStyle/>
        <a:p>
          <a:endParaRPr lang="tr-TR"/>
        </a:p>
      </dgm:t>
    </dgm:pt>
    <dgm:pt modelId="{493517C3-26AB-4FD6-9E01-7DB7232F40B5}">
      <dgm:prSet/>
      <dgm:spPr/>
      <dgm:t>
        <a:bodyPr/>
        <a:lstStyle/>
        <a:p>
          <a:r>
            <a:rPr lang="tr-TR" b="1" dirty="0"/>
            <a:t>Adi Şirketlerde </a:t>
          </a:r>
          <a:r>
            <a:rPr lang="tr-TR" dirty="0"/>
            <a:t>(Ayrıca bkz. Ticaret Şirketlerinin Tüzel Kişiliği Bulunmayan Bir Ortaklık Yapısı İle İşlettikleri Ticari İşletmelerin Ticaret Sicillerine Tescili Hakkında Tebliğ)</a:t>
          </a:r>
        </a:p>
      </dgm:t>
    </dgm:pt>
    <dgm:pt modelId="{17FA9C63-FEBD-4E29-BC35-6B0B2997DDCD}" type="parTrans" cxnId="{69581490-7D3E-4F5A-AD18-62768B16A02C}">
      <dgm:prSet/>
      <dgm:spPr/>
      <dgm:t>
        <a:bodyPr/>
        <a:lstStyle/>
        <a:p>
          <a:endParaRPr lang="tr-TR"/>
        </a:p>
      </dgm:t>
    </dgm:pt>
    <dgm:pt modelId="{9AFAF1BB-825E-4A2E-AA1D-0F0F713C5583}" type="sibTrans" cxnId="{69581490-7D3E-4F5A-AD18-62768B16A02C}">
      <dgm:prSet/>
      <dgm:spPr/>
      <dgm:t>
        <a:bodyPr/>
        <a:lstStyle/>
        <a:p>
          <a:endParaRPr lang="tr-TR"/>
        </a:p>
      </dgm:t>
    </dgm:pt>
    <dgm:pt modelId="{4537B642-7184-42F1-9E01-98E070266093}">
      <dgm:prSet/>
      <dgm:spPr/>
      <dgm:t>
        <a:bodyPr/>
        <a:lstStyle/>
        <a:p>
          <a:r>
            <a:rPr lang="tr-TR" b="1" dirty="0"/>
            <a:t>Tüzel Kişilerde</a:t>
          </a:r>
        </a:p>
      </dgm:t>
    </dgm:pt>
    <dgm:pt modelId="{CA635F3D-ED4A-47D6-9BA1-DDF47C0C8D92}" type="parTrans" cxnId="{D1E04E05-9CA5-4727-8F6C-15CAEFB04A57}">
      <dgm:prSet/>
      <dgm:spPr/>
      <dgm:t>
        <a:bodyPr/>
        <a:lstStyle/>
        <a:p>
          <a:endParaRPr lang="tr-TR"/>
        </a:p>
      </dgm:t>
    </dgm:pt>
    <dgm:pt modelId="{4A6D5A44-9BAB-473F-89D1-3E95AF42C4B6}" type="sibTrans" cxnId="{D1E04E05-9CA5-4727-8F6C-15CAEFB04A57}">
      <dgm:prSet/>
      <dgm:spPr/>
      <dgm:t>
        <a:bodyPr/>
        <a:lstStyle/>
        <a:p>
          <a:endParaRPr lang="tr-TR"/>
        </a:p>
      </dgm:t>
    </dgm:pt>
    <dgm:pt modelId="{12E7A92F-2EEC-46DD-85D4-140CE07BB827}">
      <dgm:prSet/>
      <dgm:spPr/>
      <dgm:t>
        <a:bodyPr/>
        <a:lstStyle/>
        <a:p>
          <a:r>
            <a:rPr lang="tr-TR" b="1" dirty="0"/>
            <a:t>Ek</a:t>
          </a:r>
          <a:r>
            <a:rPr lang="tr-TR" dirty="0"/>
            <a:t> (TTK m. 46)</a:t>
          </a:r>
        </a:p>
      </dgm:t>
    </dgm:pt>
    <dgm:pt modelId="{89945D26-AD2B-41F6-A625-FA6918606631}" type="parTrans" cxnId="{9467F24A-86C4-4E72-946D-6C9E12B76C4E}">
      <dgm:prSet/>
      <dgm:spPr/>
      <dgm:t>
        <a:bodyPr/>
        <a:lstStyle/>
        <a:p>
          <a:endParaRPr lang="tr-TR"/>
        </a:p>
      </dgm:t>
    </dgm:pt>
    <dgm:pt modelId="{311B0B7A-976C-4C4D-96BF-48E8BFF03F0A}" type="sibTrans" cxnId="{9467F24A-86C4-4E72-946D-6C9E12B76C4E}">
      <dgm:prSet/>
      <dgm:spPr/>
      <dgm:t>
        <a:bodyPr/>
        <a:lstStyle/>
        <a:p>
          <a:endParaRPr lang="tr-TR"/>
        </a:p>
      </dgm:t>
    </dgm:pt>
    <dgm:pt modelId="{E2F64D2C-BC3E-4D8A-91EC-CBF31768B953}">
      <dgm:prSet/>
      <dgm:spPr/>
      <dgm:t>
        <a:bodyPr/>
        <a:lstStyle/>
        <a:p>
          <a:r>
            <a:rPr lang="tr-TR" dirty="0" err="1"/>
            <a:t>Kollektif</a:t>
          </a:r>
          <a:r>
            <a:rPr lang="tr-TR" dirty="0"/>
            <a:t> ve Komandit Şirkette (TTK m. 42)</a:t>
          </a:r>
        </a:p>
      </dgm:t>
    </dgm:pt>
    <dgm:pt modelId="{18F2AF95-32AB-45B5-AADB-DF02B68AD305}" type="parTrans" cxnId="{8E080E0E-079A-456F-AEF9-917ECBF7CB6D}">
      <dgm:prSet/>
      <dgm:spPr/>
      <dgm:t>
        <a:bodyPr/>
        <a:lstStyle/>
        <a:p>
          <a:endParaRPr lang="tr-TR"/>
        </a:p>
      </dgm:t>
    </dgm:pt>
    <dgm:pt modelId="{D3AC303A-1F70-4AF6-BA3E-A059D9AAC36C}" type="sibTrans" cxnId="{8E080E0E-079A-456F-AEF9-917ECBF7CB6D}">
      <dgm:prSet/>
      <dgm:spPr/>
      <dgm:t>
        <a:bodyPr/>
        <a:lstStyle/>
        <a:p>
          <a:endParaRPr lang="tr-TR"/>
        </a:p>
      </dgm:t>
    </dgm:pt>
    <dgm:pt modelId="{D1BEC6BD-965F-4996-A1CA-05471B63527B}">
      <dgm:prSet/>
      <dgm:spPr/>
      <dgm:t>
        <a:bodyPr/>
        <a:lstStyle/>
        <a:p>
          <a:r>
            <a:rPr lang="tr-TR" dirty="0"/>
            <a:t>Anonim-</a:t>
          </a:r>
          <a:r>
            <a:rPr lang="tr-TR" dirty="0" err="1"/>
            <a:t>limited</a:t>
          </a:r>
          <a:r>
            <a:rPr lang="tr-TR" dirty="0"/>
            <a:t> şirketler ile kooperatiflerde (TTK m. 43)</a:t>
          </a:r>
        </a:p>
      </dgm:t>
    </dgm:pt>
    <dgm:pt modelId="{11D56B7E-E44D-4C67-B27E-17F4A053210A}" type="parTrans" cxnId="{BAAC1983-C9C3-4AFF-A754-C3222E9B345A}">
      <dgm:prSet/>
      <dgm:spPr/>
      <dgm:t>
        <a:bodyPr/>
        <a:lstStyle/>
        <a:p>
          <a:endParaRPr lang="tr-TR"/>
        </a:p>
      </dgm:t>
    </dgm:pt>
    <dgm:pt modelId="{7061B118-E3F0-4B83-9871-2823D0CDA702}" type="sibTrans" cxnId="{BAAC1983-C9C3-4AFF-A754-C3222E9B345A}">
      <dgm:prSet/>
      <dgm:spPr/>
      <dgm:t>
        <a:bodyPr/>
        <a:lstStyle/>
        <a:p>
          <a:endParaRPr lang="tr-TR"/>
        </a:p>
      </dgm:t>
    </dgm:pt>
    <dgm:pt modelId="{AE955348-2506-4E31-974F-7C6E153F8D2B}">
      <dgm:prSet/>
      <dgm:spPr/>
      <dgm:t>
        <a:bodyPr/>
        <a:lstStyle/>
        <a:p>
          <a:r>
            <a:rPr lang="tr-TR" dirty="0"/>
            <a:t>Tacir olan dernek, vakıf ve diğer tüzel kişilerde (TTK m. 44)</a:t>
          </a:r>
        </a:p>
      </dgm:t>
    </dgm:pt>
    <dgm:pt modelId="{459CE578-7990-472C-ABFA-678E97047C65}" type="parTrans" cxnId="{D875E77C-ECD4-47A3-9FB9-9B191C60449E}">
      <dgm:prSet/>
      <dgm:spPr/>
      <dgm:t>
        <a:bodyPr/>
        <a:lstStyle/>
        <a:p>
          <a:endParaRPr lang="tr-TR"/>
        </a:p>
      </dgm:t>
    </dgm:pt>
    <dgm:pt modelId="{7B09A672-8C4D-4081-827F-62B1284E4FAB}" type="sibTrans" cxnId="{D875E77C-ECD4-47A3-9FB9-9B191C60449E}">
      <dgm:prSet/>
      <dgm:spPr/>
      <dgm:t>
        <a:bodyPr/>
        <a:lstStyle/>
        <a:p>
          <a:endParaRPr lang="tr-TR"/>
        </a:p>
      </dgm:t>
    </dgm:pt>
    <dgm:pt modelId="{4809911B-4281-4B57-9FF0-E0D457A737A7}">
      <dgm:prSet/>
      <dgm:spPr/>
      <dgm:t>
        <a:bodyPr/>
        <a:lstStyle/>
        <a:p>
          <a:r>
            <a:rPr lang="tr-TR" dirty="0" err="1"/>
            <a:t>Kollektif</a:t>
          </a:r>
          <a:r>
            <a:rPr lang="tr-TR" dirty="0"/>
            <a:t> şirkette, ortaklardan birinin veya bütün ortakların ad ve soyadı + şirket türü</a:t>
          </a:r>
        </a:p>
      </dgm:t>
    </dgm:pt>
    <dgm:pt modelId="{8DC223F7-2005-4CD1-A169-8F507F6AE7BE}" type="parTrans" cxnId="{D85E33B7-14AD-40AA-AC2E-A5A5BBBA35F3}">
      <dgm:prSet/>
      <dgm:spPr/>
      <dgm:t>
        <a:bodyPr/>
        <a:lstStyle/>
        <a:p>
          <a:endParaRPr lang="tr-TR"/>
        </a:p>
      </dgm:t>
    </dgm:pt>
    <dgm:pt modelId="{AB295034-D681-41F6-BD36-B714B2B2D163}" type="sibTrans" cxnId="{D85E33B7-14AD-40AA-AC2E-A5A5BBBA35F3}">
      <dgm:prSet/>
      <dgm:spPr/>
      <dgm:t>
        <a:bodyPr/>
        <a:lstStyle/>
        <a:p>
          <a:endParaRPr lang="tr-TR"/>
        </a:p>
      </dgm:t>
    </dgm:pt>
    <dgm:pt modelId="{9DEC2B14-14B2-4076-9ECE-BAECE6D3C500}">
      <dgm:prSet/>
      <dgm:spPr/>
      <dgm:t>
        <a:bodyPr/>
        <a:lstStyle/>
        <a:p>
          <a:r>
            <a:rPr lang="tr-TR" dirty="0"/>
            <a:t>Komandit şirkette, komandite ortağın adı + şirket türü</a:t>
          </a:r>
        </a:p>
      </dgm:t>
    </dgm:pt>
    <dgm:pt modelId="{0490CB86-8F0F-44B8-93E2-DDEEFC290D3E}" type="parTrans" cxnId="{0820CDE4-E2D4-44A1-859F-5505319B1BE6}">
      <dgm:prSet/>
      <dgm:spPr/>
      <dgm:t>
        <a:bodyPr/>
        <a:lstStyle/>
        <a:p>
          <a:endParaRPr lang="tr-TR"/>
        </a:p>
      </dgm:t>
    </dgm:pt>
    <dgm:pt modelId="{024D43DB-11F1-4424-BE3B-B25DD6F4A917}" type="sibTrans" cxnId="{0820CDE4-E2D4-44A1-859F-5505319B1BE6}">
      <dgm:prSet/>
      <dgm:spPr/>
      <dgm:t>
        <a:bodyPr/>
        <a:lstStyle/>
        <a:p>
          <a:endParaRPr lang="tr-TR"/>
        </a:p>
      </dgm:t>
    </dgm:pt>
    <dgm:pt modelId="{94B0D61D-6ABB-4FEF-901B-E383EECDC1A0}">
      <dgm:prSet/>
      <dgm:spPr/>
      <dgm:t>
        <a:bodyPr/>
        <a:lstStyle/>
        <a:p>
          <a:r>
            <a:rPr lang="tr-TR" dirty="0"/>
            <a:t>İşletme konusu + şirket türü</a:t>
          </a:r>
        </a:p>
      </dgm:t>
    </dgm:pt>
    <dgm:pt modelId="{E81EBC44-960C-4CAB-9F1C-174C4392ECCE}" type="parTrans" cxnId="{B4D988EE-838A-4F9A-A38A-B8BF5098F49A}">
      <dgm:prSet/>
      <dgm:spPr/>
      <dgm:t>
        <a:bodyPr/>
        <a:lstStyle/>
        <a:p>
          <a:endParaRPr lang="tr-TR"/>
        </a:p>
      </dgm:t>
    </dgm:pt>
    <dgm:pt modelId="{68597538-ACFA-4FE4-8BA6-76E4D7E16690}" type="sibTrans" cxnId="{B4D988EE-838A-4F9A-A38A-B8BF5098F49A}">
      <dgm:prSet/>
      <dgm:spPr/>
      <dgm:t>
        <a:bodyPr/>
        <a:lstStyle/>
        <a:p>
          <a:endParaRPr lang="tr-TR"/>
        </a:p>
      </dgm:t>
    </dgm:pt>
    <dgm:pt modelId="{68229DE1-BE23-4C96-868B-BD0B2C441795}">
      <dgm:prSet/>
      <dgm:spPr/>
      <dgm:t>
        <a:bodyPr/>
        <a:lstStyle/>
        <a:p>
          <a:r>
            <a:rPr lang="tr-TR" dirty="0"/>
            <a:t>Derneğin, vakfın veya tüzel kişinin adı</a:t>
          </a:r>
        </a:p>
      </dgm:t>
    </dgm:pt>
    <dgm:pt modelId="{59CB8A7F-EB6D-49C4-B4CC-5BC6D56E56CA}" type="parTrans" cxnId="{89A07518-CABB-4A33-A160-5D9168F66611}">
      <dgm:prSet/>
      <dgm:spPr/>
      <dgm:t>
        <a:bodyPr/>
        <a:lstStyle/>
        <a:p>
          <a:endParaRPr lang="tr-TR"/>
        </a:p>
      </dgm:t>
    </dgm:pt>
    <dgm:pt modelId="{A97EF905-1852-4CE9-A52B-83D86B9E4842}" type="sibTrans" cxnId="{89A07518-CABB-4A33-A160-5D9168F66611}">
      <dgm:prSet/>
      <dgm:spPr/>
      <dgm:t>
        <a:bodyPr/>
        <a:lstStyle/>
        <a:p>
          <a:endParaRPr lang="tr-TR"/>
        </a:p>
      </dgm:t>
    </dgm:pt>
    <dgm:pt modelId="{181F7227-2906-4172-83CE-D01155C75764}">
      <dgm:prSet/>
      <dgm:spPr/>
      <dgm:t>
        <a:bodyPr/>
        <a:lstStyle/>
        <a:p>
          <a:r>
            <a:rPr lang="tr-TR" dirty="0"/>
            <a:t>Tacirin ad ve soyadı (kısaltılamaz)</a:t>
          </a:r>
        </a:p>
      </dgm:t>
    </dgm:pt>
    <dgm:pt modelId="{E5B97C44-2EF3-4CEC-94FB-65F732B10B9C}" type="parTrans" cxnId="{7AFF8EF8-0580-4DCF-8397-29AF537D46A4}">
      <dgm:prSet/>
      <dgm:spPr/>
      <dgm:t>
        <a:bodyPr/>
        <a:lstStyle/>
        <a:p>
          <a:endParaRPr lang="tr-TR"/>
        </a:p>
      </dgm:t>
    </dgm:pt>
    <dgm:pt modelId="{3D62CDD8-CB43-401B-922D-BECC1AC5FBEA}" type="sibTrans" cxnId="{7AFF8EF8-0580-4DCF-8397-29AF537D46A4}">
      <dgm:prSet/>
      <dgm:spPr/>
      <dgm:t>
        <a:bodyPr/>
        <a:lstStyle/>
        <a:p>
          <a:endParaRPr lang="tr-TR"/>
        </a:p>
      </dgm:t>
    </dgm:pt>
    <dgm:pt modelId="{A71C7F25-4C98-42F7-B82F-ACD4197B7653}" type="pres">
      <dgm:prSet presAssocID="{ADF0FED3-915D-4E74-89E8-8E49C020C8EF}" presName="hierChild1" presStyleCnt="0">
        <dgm:presLayoutVars>
          <dgm:orgChart val="1"/>
          <dgm:chPref val="1"/>
          <dgm:dir/>
          <dgm:animOne val="branch"/>
          <dgm:animLvl val="lvl"/>
          <dgm:resizeHandles/>
        </dgm:presLayoutVars>
      </dgm:prSet>
      <dgm:spPr/>
    </dgm:pt>
    <dgm:pt modelId="{715FE6DF-F5DD-4A9E-9103-001FFA8D1F8B}" type="pres">
      <dgm:prSet presAssocID="{49562CB6-5017-4EE1-8B70-14DE1CDC876D}" presName="hierRoot1" presStyleCnt="0">
        <dgm:presLayoutVars>
          <dgm:hierBranch val="init"/>
        </dgm:presLayoutVars>
      </dgm:prSet>
      <dgm:spPr/>
    </dgm:pt>
    <dgm:pt modelId="{B1DD69D6-B3EF-435B-A9A4-06A4086AADC7}" type="pres">
      <dgm:prSet presAssocID="{49562CB6-5017-4EE1-8B70-14DE1CDC876D}" presName="rootComposite1" presStyleCnt="0"/>
      <dgm:spPr/>
    </dgm:pt>
    <dgm:pt modelId="{6CD17955-1589-4758-8379-F08C1A09DDFA}" type="pres">
      <dgm:prSet presAssocID="{49562CB6-5017-4EE1-8B70-14DE1CDC876D}" presName="rootText1" presStyleLbl="node0" presStyleIdx="0" presStyleCnt="1" custScaleX="142929">
        <dgm:presLayoutVars>
          <dgm:chPref val="3"/>
        </dgm:presLayoutVars>
      </dgm:prSet>
      <dgm:spPr/>
    </dgm:pt>
    <dgm:pt modelId="{C72E2E74-D03A-44DC-AB94-6E127B74B2A0}" type="pres">
      <dgm:prSet presAssocID="{49562CB6-5017-4EE1-8B70-14DE1CDC876D}" presName="rootConnector1" presStyleLbl="node1" presStyleIdx="0" presStyleCnt="0"/>
      <dgm:spPr/>
    </dgm:pt>
    <dgm:pt modelId="{6E454DFA-39E8-48D9-B64A-27A947E4D058}" type="pres">
      <dgm:prSet presAssocID="{49562CB6-5017-4EE1-8B70-14DE1CDC876D}" presName="hierChild2" presStyleCnt="0"/>
      <dgm:spPr/>
    </dgm:pt>
    <dgm:pt modelId="{34C0CFC9-9C24-41A7-B393-F40D01383504}" type="pres">
      <dgm:prSet presAssocID="{CC61FB48-E316-425F-BD7B-CA025F8AA2B6}" presName="Name37" presStyleLbl="parChTrans1D2" presStyleIdx="0" presStyleCnt="2"/>
      <dgm:spPr/>
    </dgm:pt>
    <dgm:pt modelId="{F5B78C5F-A587-421D-863E-740E6DB7B2F7}" type="pres">
      <dgm:prSet presAssocID="{A5430EBA-990C-4F31-A27A-A13FA2805D23}" presName="hierRoot2" presStyleCnt="0">
        <dgm:presLayoutVars>
          <dgm:hierBranch val="init"/>
        </dgm:presLayoutVars>
      </dgm:prSet>
      <dgm:spPr/>
    </dgm:pt>
    <dgm:pt modelId="{E9A77252-A9BE-4B1C-982D-8FA09B68FE8E}" type="pres">
      <dgm:prSet presAssocID="{A5430EBA-990C-4F31-A27A-A13FA2805D23}" presName="rootComposite" presStyleCnt="0"/>
      <dgm:spPr/>
    </dgm:pt>
    <dgm:pt modelId="{6D2083AC-AEDC-4E8C-8B81-A1EC6DB1C9E5}" type="pres">
      <dgm:prSet presAssocID="{A5430EBA-990C-4F31-A27A-A13FA2805D23}" presName="rootText" presStyleLbl="node2" presStyleIdx="0" presStyleCnt="2">
        <dgm:presLayoutVars>
          <dgm:chPref val="3"/>
        </dgm:presLayoutVars>
      </dgm:prSet>
      <dgm:spPr/>
    </dgm:pt>
    <dgm:pt modelId="{893DE8CE-BA11-4FB7-88E8-F7D520388BB3}" type="pres">
      <dgm:prSet presAssocID="{A5430EBA-990C-4F31-A27A-A13FA2805D23}" presName="rootConnector" presStyleLbl="node2" presStyleIdx="0" presStyleCnt="2"/>
      <dgm:spPr/>
    </dgm:pt>
    <dgm:pt modelId="{BEE10548-97C5-45A1-BC3A-28FB18D34425}" type="pres">
      <dgm:prSet presAssocID="{A5430EBA-990C-4F31-A27A-A13FA2805D23}" presName="hierChild4" presStyleCnt="0"/>
      <dgm:spPr/>
    </dgm:pt>
    <dgm:pt modelId="{6FEE0B02-730D-4E14-8EE1-986B31D58811}" type="pres">
      <dgm:prSet presAssocID="{C5BF1FF8-8A48-4B47-80A6-C925261A6966}" presName="Name37" presStyleLbl="parChTrans1D3" presStyleIdx="0" presStyleCnt="3"/>
      <dgm:spPr/>
    </dgm:pt>
    <dgm:pt modelId="{24935CCE-1C04-4B66-AF4B-58782A85A337}" type="pres">
      <dgm:prSet presAssocID="{AC2372CB-1A11-4B9C-B9C0-DBAD02E52AB9}" presName="hierRoot2" presStyleCnt="0">
        <dgm:presLayoutVars>
          <dgm:hierBranch val="init"/>
        </dgm:presLayoutVars>
      </dgm:prSet>
      <dgm:spPr/>
    </dgm:pt>
    <dgm:pt modelId="{81F71011-F2F5-41E5-A6FD-30765EA87919}" type="pres">
      <dgm:prSet presAssocID="{AC2372CB-1A11-4B9C-B9C0-DBAD02E52AB9}" presName="rootComposite" presStyleCnt="0"/>
      <dgm:spPr/>
    </dgm:pt>
    <dgm:pt modelId="{77E5E717-899A-43BF-8207-1EF5527207DF}" type="pres">
      <dgm:prSet presAssocID="{AC2372CB-1A11-4B9C-B9C0-DBAD02E52AB9}" presName="rootText" presStyleLbl="node3" presStyleIdx="0" presStyleCnt="3" custScaleX="126633">
        <dgm:presLayoutVars>
          <dgm:chPref val="3"/>
        </dgm:presLayoutVars>
      </dgm:prSet>
      <dgm:spPr/>
    </dgm:pt>
    <dgm:pt modelId="{27FB87AF-A605-41D2-9FD5-74B2B16778A3}" type="pres">
      <dgm:prSet presAssocID="{AC2372CB-1A11-4B9C-B9C0-DBAD02E52AB9}" presName="rootConnector" presStyleLbl="node3" presStyleIdx="0" presStyleCnt="3"/>
      <dgm:spPr/>
    </dgm:pt>
    <dgm:pt modelId="{4A62AF6A-BED3-4536-88BD-BAD186F6814D}" type="pres">
      <dgm:prSet presAssocID="{AC2372CB-1A11-4B9C-B9C0-DBAD02E52AB9}" presName="hierChild4" presStyleCnt="0"/>
      <dgm:spPr/>
    </dgm:pt>
    <dgm:pt modelId="{4D87FA59-395E-4120-B6C0-C97E57C1C57D}" type="pres">
      <dgm:prSet presAssocID="{E5B97C44-2EF3-4CEC-94FB-65F732B10B9C}" presName="Name37" presStyleLbl="parChTrans1D4" presStyleIdx="0" presStyleCnt="8"/>
      <dgm:spPr/>
    </dgm:pt>
    <dgm:pt modelId="{F19AE693-325B-4C48-B024-AEF7AE891CDC}" type="pres">
      <dgm:prSet presAssocID="{181F7227-2906-4172-83CE-D01155C75764}" presName="hierRoot2" presStyleCnt="0">
        <dgm:presLayoutVars>
          <dgm:hierBranch val="init"/>
        </dgm:presLayoutVars>
      </dgm:prSet>
      <dgm:spPr/>
    </dgm:pt>
    <dgm:pt modelId="{DE9E5B2E-F8CA-467E-8B88-C48F46739292}" type="pres">
      <dgm:prSet presAssocID="{181F7227-2906-4172-83CE-D01155C75764}" presName="rootComposite" presStyleCnt="0"/>
      <dgm:spPr/>
    </dgm:pt>
    <dgm:pt modelId="{13A5F8F5-87E2-4EBA-8384-2C7DBC75AE7A}" type="pres">
      <dgm:prSet presAssocID="{181F7227-2906-4172-83CE-D01155C75764}" presName="rootText" presStyleLbl="node4" presStyleIdx="0" presStyleCnt="8" custScaleX="127693">
        <dgm:presLayoutVars>
          <dgm:chPref val="3"/>
        </dgm:presLayoutVars>
      </dgm:prSet>
      <dgm:spPr/>
    </dgm:pt>
    <dgm:pt modelId="{CB8DC28D-1872-43B0-9ADF-AF5C0C2068F8}" type="pres">
      <dgm:prSet presAssocID="{181F7227-2906-4172-83CE-D01155C75764}" presName="rootConnector" presStyleLbl="node4" presStyleIdx="0" presStyleCnt="8"/>
      <dgm:spPr/>
    </dgm:pt>
    <dgm:pt modelId="{94A3DEED-4662-4B28-BDAA-71FCA1536E57}" type="pres">
      <dgm:prSet presAssocID="{181F7227-2906-4172-83CE-D01155C75764}" presName="hierChild4" presStyleCnt="0"/>
      <dgm:spPr/>
    </dgm:pt>
    <dgm:pt modelId="{06E725A6-C933-491F-83A9-359E2FE61011}" type="pres">
      <dgm:prSet presAssocID="{181F7227-2906-4172-83CE-D01155C75764}" presName="hierChild5" presStyleCnt="0"/>
      <dgm:spPr/>
    </dgm:pt>
    <dgm:pt modelId="{F3CA0AFE-8398-48DD-80CD-40DAF1615E8D}" type="pres">
      <dgm:prSet presAssocID="{AC2372CB-1A11-4B9C-B9C0-DBAD02E52AB9}" presName="hierChild5" presStyleCnt="0"/>
      <dgm:spPr/>
    </dgm:pt>
    <dgm:pt modelId="{E6564425-2352-459A-87B4-79AE8B78B47F}" type="pres">
      <dgm:prSet presAssocID="{17FA9C63-FEBD-4E29-BC35-6B0B2997DDCD}" presName="Name37" presStyleLbl="parChTrans1D3" presStyleIdx="1" presStyleCnt="3"/>
      <dgm:spPr/>
    </dgm:pt>
    <dgm:pt modelId="{7E858A91-C1A2-486E-877A-5D5198340840}" type="pres">
      <dgm:prSet presAssocID="{493517C3-26AB-4FD6-9E01-7DB7232F40B5}" presName="hierRoot2" presStyleCnt="0">
        <dgm:presLayoutVars>
          <dgm:hierBranch val="init"/>
        </dgm:presLayoutVars>
      </dgm:prSet>
      <dgm:spPr/>
    </dgm:pt>
    <dgm:pt modelId="{F5666BD6-6782-466A-8007-CCE967B84056}" type="pres">
      <dgm:prSet presAssocID="{493517C3-26AB-4FD6-9E01-7DB7232F40B5}" presName="rootComposite" presStyleCnt="0"/>
      <dgm:spPr/>
    </dgm:pt>
    <dgm:pt modelId="{8C327DAD-D2FB-46D3-BEF0-0D849721EB4E}" type="pres">
      <dgm:prSet presAssocID="{493517C3-26AB-4FD6-9E01-7DB7232F40B5}" presName="rootText" presStyleLbl="node3" presStyleIdx="1" presStyleCnt="3" custScaleX="234842">
        <dgm:presLayoutVars>
          <dgm:chPref val="3"/>
        </dgm:presLayoutVars>
      </dgm:prSet>
      <dgm:spPr/>
    </dgm:pt>
    <dgm:pt modelId="{CBD1BBD6-C8D7-4E6F-9FA1-3FFFA35C3A80}" type="pres">
      <dgm:prSet presAssocID="{493517C3-26AB-4FD6-9E01-7DB7232F40B5}" presName="rootConnector" presStyleLbl="node3" presStyleIdx="1" presStyleCnt="3"/>
      <dgm:spPr/>
    </dgm:pt>
    <dgm:pt modelId="{AEF0E2BB-8B71-40E8-9518-EE95A58524E6}" type="pres">
      <dgm:prSet presAssocID="{493517C3-26AB-4FD6-9E01-7DB7232F40B5}" presName="hierChild4" presStyleCnt="0"/>
      <dgm:spPr/>
    </dgm:pt>
    <dgm:pt modelId="{DA5F7B36-1565-4854-B232-53BE8F3E2B3D}" type="pres">
      <dgm:prSet presAssocID="{493517C3-26AB-4FD6-9E01-7DB7232F40B5}" presName="hierChild5" presStyleCnt="0"/>
      <dgm:spPr/>
    </dgm:pt>
    <dgm:pt modelId="{EB0E0F0F-BB20-40D2-9217-90303BABE50C}" type="pres">
      <dgm:prSet presAssocID="{CA635F3D-ED4A-47D6-9BA1-DDF47C0C8D92}" presName="Name37" presStyleLbl="parChTrans1D3" presStyleIdx="2" presStyleCnt="3"/>
      <dgm:spPr/>
    </dgm:pt>
    <dgm:pt modelId="{43CEBE67-3788-46F7-9F5B-569B2B8B2961}" type="pres">
      <dgm:prSet presAssocID="{4537B642-7184-42F1-9E01-98E070266093}" presName="hierRoot2" presStyleCnt="0">
        <dgm:presLayoutVars>
          <dgm:hierBranch val="init"/>
        </dgm:presLayoutVars>
      </dgm:prSet>
      <dgm:spPr/>
    </dgm:pt>
    <dgm:pt modelId="{E46A1DF2-AEC8-4B68-B798-F268E0B7456C}" type="pres">
      <dgm:prSet presAssocID="{4537B642-7184-42F1-9E01-98E070266093}" presName="rootComposite" presStyleCnt="0"/>
      <dgm:spPr/>
    </dgm:pt>
    <dgm:pt modelId="{2FEE58A9-24F8-42D9-928E-FE82A04DF70A}" type="pres">
      <dgm:prSet presAssocID="{4537B642-7184-42F1-9E01-98E070266093}" presName="rootText" presStyleLbl="node3" presStyleIdx="2" presStyleCnt="3" custScaleX="173610">
        <dgm:presLayoutVars>
          <dgm:chPref val="3"/>
        </dgm:presLayoutVars>
      </dgm:prSet>
      <dgm:spPr/>
    </dgm:pt>
    <dgm:pt modelId="{759FBD04-84D2-4EF4-9EC1-BA66A1B22F25}" type="pres">
      <dgm:prSet presAssocID="{4537B642-7184-42F1-9E01-98E070266093}" presName="rootConnector" presStyleLbl="node3" presStyleIdx="2" presStyleCnt="3"/>
      <dgm:spPr/>
    </dgm:pt>
    <dgm:pt modelId="{C7F0BB60-4975-4144-8BFF-0BB7C4A61BCB}" type="pres">
      <dgm:prSet presAssocID="{4537B642-7184-42F1-9E01-98E070266093}" presName="hierChild4" presStyleCnt="0"/>
      <dgm:spPr/>
    </dgm:pt>
    <dgm:pt modelId="{1872BD09-E12B-46E7-AC5B-3642B3824843}" type="pres">
      <dgm:prSet presAssocID="{18F2AF95-32AB-45B5-AADB-DF02B68AD305}" presName="Name37" presStyleLbl="parChTrans1D4" presStyleIdx="1" presStyleCnt="8"/>
      <dgm:spPr/>
    </dgm:pt>
    <dgm:pt modelId="{23E3F388-9BD4-4EB1-A1E4-567769A6689E}" type="pres">
      <dgm:prSet presAssocID="{E2F64D2C-BC3E-4D8A-91EC-CBF31768B953}" presName="hierRoot2" presStyleCnt="0">
        <dgm:presLayoutVars>
          <dgm:hierBranch val="init"/>
        </dgm:presLayoutVars>
      </dgm:prSet>
      <dgm:spPr/>
    </dgm:pt>
    <dgm:pt modelId="{D4EE6292-C477-415A-B671-282126DD3F19}" type="pres">
      <dgm:prSet presAssocID="{E2F64D2C-BC3E-4D8A-91EC-CBF31768B953}" presName="rootComposite" presStyleCnt="0"/>
      <dgm:spPr/>
    </dgm:pt>
    <dgm:pt modelId="{5CEE7FC0-9A23-463F-A9F7-65B393186BE6}" type="pres">
      <dgm:prSet presAssocID="{E2F64D2C-BC3E-4D8A-91EC-CBF31768B953}" presName="rootText" presStyleLbl="node4" presStyleIdx="1" presStyleCnt="8">
        <dgm:presLayoutVars>
          <dgm:chPref val="3"/>
        </dgm:presLayoutVars>
      </dgm:prSet>
      <dgm:spPr/>
    </dgm:pt>
    <dgm:pt modelId="{37FB54E3-B791-40CD-9760-AB4E70741DFB}" type="pres">
      <dgm:prSet presAssocID="{E2F64D2C-BC3E-4D8A-91EC-CBF31768B953}" presName="rootConnector" presStyleLbl="node4" presStyleIdx="1" presStyleCnt="8"/>
      <dgm:spPr/>
    </dgm:pt>
    <dgm:pt modelId="{14329B4F-5DD0-4804-A565-51BC4EF74226}" type="pres">
      <dgm:prSet presAssocID="{E2F64D2C-BC3E-4D8A-91EC-CBF31768B953}" presName="hierChild4" presStyleCnt="0"/>
      <dgm:spPr/>
    </dgm:pt>
    <dgm:pt modelId="{30AAA3B1-A97A-400E-B544-9EB64A81EEA8}" type="pres">
      <dgm:prSet presAssocID="{8DC223F7-2005-4CD1-A169-8F507F6AE7BE}" presName="Name37" presStyleLbl="parChTrans1D4" presStyleIdx="2" presStyleCnt="8"/>
      <dgm:spPr/>
    </dgm:pt>
    <dgm:pt modelId="{708B84B0-1FE8-4EDF-9897-0F6FBDAC9625}" type="pres">
      <dgm:prSet presAssocID="{4809911B-4281-4B57-9FF0-E0D457A737A7}" presName="hierRoot2" presStyleCnt="0">
        <dgm:presLayoutVars>
          <dgm:hierBranch val="init"/>
        </dgm:presLayoutVars>
      </dgm:prSet>
      <dgm:spPr/>
    </dgm:pt>
    <dgm:pt modelId="{CABBE7BF-2F53-47EB-AE93-1F84B1B1FB06}" type="pres">
      <dgm:prSet presAssocID="{4809911B-4281-4B57-9FF0-E0D457A737A7}" presName="rootComposite" presStyleCnt="0"/>
      <dgm:spPr/>
    </dgm:pt>
    <dgm:pt modelId="{89570916-E49E-4DAA-AE11-2242C990B94F}" type="pres">
      <dgm:prSet presAssocID="{4809911B-4281-4B57-9FF0-E0D457A737A7}" presName="rootText" presStyleLbl="node4" presStyleIdx="2" presStyleCnt="8">
        <dgm:presLayoutVars>
          <dgm:chPref val="3"/>
        </dgm:presLayoutVars>
      </dgm:prSet>
      <dgm:spPr/>
    </dgm:pt>
    <dgm:pt modelId="{44F9D8DA-BFC8-4E94-91BC-BD8884CF1020}" type="pres">
      <dgm:prSet presAssocID="{4809911B-4281-4B57-9FF0-E0D457A737A7}" presName="rootConnector" presStyleLbl="node4" presStyleIdx="2" presStyleCnt="8"/>
      <dgm:spPr/>
    </dgm:pt>
    <dgm:pt modelId="{0A6A7578-266E-443E-A0F0-EF7338926F0C}" type="pres">
      <dgm:prSet presAssocID="{4809911B-4281-4B57-9FF0-E0D457A737A7}" presName="hierChild4" presStyleCnt="0"/>
      <dgm:spPr/>
    </dgm:pt>
    <dgm:pt modelId="{00F954E5-BA79-4E93-BD97-A998E09F50E0}" type="pres">
      <dgm:prSet presAssocID="{4809911B-4281-4B57-9FF0-E0D457A737A7}" presName="hierChild5" presStyleCnt="0"/>
      <dgm:spPr/>
    </dgm:pt>
    <dgm:pt modelId="{CC8C9354-0E1F-4188-BE76-272DAEC65065}" type="pres">
      <dgm:prSet presAssocID="{0490CB86-8F0F-44B8-93E2-DDEEFC290D3E}" presName="Name37" presStyleLbl="parChTrans1D4" presStyleIdx="3" presStyleCnt="8"/>
      <dgm:spPr/>
    </dgm:pt>
    <dgm:pt modelId="{A1716309-EBC9-459F-981F-7CB17555B6E2}" type="pres">
      <dgm:prSet presAssocID="{9DEC2B14-14B2-4076-9ECE-BAECE6D3C500}" presName="hierRoot2" presStyleCnt="0">
        <dgm:presLayoutVars>
          <dgm:hierBranch val="init"/>
        </dgm:presLayoutVars>
      </dgm:prSet>
      <dgm:spPr/>
    </dgm:pt>
    <dgm:pt modelId="{5785CEB0-B4E7-46F9-8D76-B0B49E8C4AE9}" type="pres">
      <dgm:prSet presAssocID="{9DEC2B14-14B2-4076-9ECE-BAECE6D3C500}" presName="rootComposite" presStyleCnt="0"/>
      <dgm:spPr/>
    </dgm:pt>
    <dgm:pt modelId="{274BA8D9-C7B5-4F4C-AB94-9B57359774CD}" type="pres">
      <dgm:prSet presAssocID="{9DEC2B14-14B2-4076-9ECE-BAECE6D3C500}" presName="rootText" presStyleLbl="node4" presStyleIdx="3" presStyleCnt="8">
        <dgm:presLayoutVars>
          <dgm:chPref val="3"/>
        </dgm:presLayoutVars>
      </dgm:prSet>
      <dgm:spPr/>
    </dgm:pt>
    <dgm:pt modelId="{94CFC49A-4260-4F97-B4AA-1DF2C39EFBF2}" type="pres">
      <dgm:prSet presAssocID="{9DEC2B14-14B2-4076-9ECE-BAECE6D3C500}" presName="rootConnector" presStyleLbl="node4" presStyleIdx="3" presStyleCnt="8"/>
      <dgm:spPr/>
    </dgm:pt>
    <dgm:pt modelId="{5D0ED1A0-9C09-4339-9B98-4237B878275D}" type="pres">
      <dgm:prSet presAssocID="{9DEC2B14-14B2-4076-9ECE-BAECE6D3C500}" presName="hierChild4" presStyleCnt="0"/>
      <dgm:spPr/>
    </dgm:pt>
    <dgm:pt modelId="{5098D43A-247C-42D6-905C-65B513ACEB23}" type="pres">
      <dgm:prSet presAssocID="{9DEC2B14-14B2-4076-9ECE-BAECE6D3C500}" presName="hierChild5" presStyleCnt="0"/>
      <dgm:spPr/>
    </dgm:pt>
    <dgm:pt modelId="{200A13D9-172A-40DC-A75D-C4E9CAD61558}" type="pres">
      <dgm:prSet presAssocID="{E2F64D2C-BC3E-4D8A-91EC-CBF31768B953}" presName="hierChild5" presStyleCnt="0"/>
      <dgm:spPr/>
    </dgm:pt>
    <dgm:pt modelId="{078086FE-DBCF-4BCB-9382-5CA8393372D1}" type="pres">
      <dgm:prSet presAssocID="{11D56B7E-E44D-4C67-B27E-17F4A053210A}" presName="Name37" presStyleLbl="parChTrans1D4" presStyleIdx="4" presStyleCnt="8"/>
      <dgm:spPr/>
    </dgm:pt>
    <dgm:pt modelId="{D75D18DD-6E82-4982-A602-C227BAC993CE}" type="pres">
      <dgm:prSet presAssocID="{D1BEC6BD-965F-4996-A1CA-05471B63527B}" presName="hierRoot2" presStyleCnt="0">
        <dgm:presLayoutVars>
          <dgm:hierBranch val="init"/>
        </dgm:presLayoutVars>
      </dgm:prSet>
      <dgm:spPr/>
    </dgm:pt>
    <dgm:pt modelId="{A9CC31E3-1757-48E5-8145-0DDE3FFB47E7}" type="pres">
      <dgm:prSet presAssocID="{D1BEC6BD-965F-4996-A1CA-05471B63527B}" presName="rootComposite" presStyleCnt="0"/>
      <dgm:spPr/>
    </dgm:pt>
    <dgm:pt modelId="{F58FD249-93D3-45DF-9E59-220D410889AA}" type="pres">
      <dgm:prSet presAssocID="{D1BEC6BD-965F-4996-A1CA-05471B63527B}" presName="rootText" presStyleLbl="node4" presStyleIdx="4" presStyleCnt="8">
        <dgm:presLayoutVars>
          <dgm:chPref val="3"/>
        </dgm:presLayoutVars>
      </dgm:prSet>
      <dgm:spPr/>
    </dgm:pt>
    <dgm:pt modelId="{4F897852-B542-47FD-84AA-F41E3863ECCD}" type="pres">
      <dgm:prSet presAssocID="{D1BEC6BD-965F-4996-A1CA-05471B63527B}" presName="rootConnector" presStyleLbl="node4" presStyleIdx="4" presStyleCnt="8"/>
      <dgm:spPr/>
    </dgm:pt>
    <dgm:pt modelId="{C68A8D17-E796-47B8-BCB1-5E84D80010F2}" type="pres">
      <dgm:prSet presAssocID="{D1BEC6BD-965F-4996-A1CA-05471B63527B}" presName="hierChild4" presStyleCnt="0"/>
      <dgm:spPr/>
    </dgm:pt>
    <dgm:pt modelId="{9072A3F0-66EB-46D5-AB49-08A0A64C1CF0}" type="pres">
      <dgm:prSet presAssocID="{E81EBC44-960C-4CAB-9F1C-174C4392ECCE}" presName="Name37" presStyleLbl="parChTrans1D4" presStyleIdx="5" presStyleCnt="8"/>
      <dgm:spPr/>
    </dgm:pt>
    <dgm:pt modelId="{43302269-94B0-42B2-BC8B-0A1769A6A85D}" type="pres">
      <dgm:prSet presAssocID="{94B0D61D-6ABB-4FEF-901B-E383EECDC1A0}" presName="hierRoot2" presStyleCnt="0">
        <dgm:presLayoutVars>
          <dgm:hierBranch val="init"/>
        </dgm:presLayoutVars>
      </dgm:prSet>
      <dgm:spPr/>
    </dgm:pt>
    <dgm:pt modelId="{08125A84-5B9D-449C-B975-6ACD6B59D1A3}" type="pres">
      <dgm:prSet presAssocID="{94B0D61D-6ABB-4FEF-901B-E383EECDC1A0}" presName="rootComposite" presStyleCnt="0"/>
      <dgm:spPr/>
    </dgm:pt>
    <dgm:pt modelId="{678F2B0B-719A-4CB6-8C07-B7C639029AB1}" type="pres">
      <dgm:prSet presAssocID="{94B0D61D-6ABB-4FEF-901B-E383EECDC1A0}" presName="rootText" presStyleLbl="node4" presStyleIdx="5" presStyleCnt="8" custLinFactNeighborX="16504" custLinFactNeighborY="-3001">
        <dgm:presLayoutVars>
          <dgm:chPref val="3"/>
        </dgm:presLayoutVars>
      </dgm:prSet>
      <dgm:spPr/>
    </dgm:pt>
    <dgm:pt modelId="{2F4F5C71-23C6-4934-BAA2-8011E7438830}" type="pres">
      <dgm:prSet presAssocID="{94B0D61D-6ABB-4FEF-901B-E383EECDC1A0}" presName="rootConnector" presStyleLbl="node4" presStyleIdx="5" presStyleCnt="8"/>
      <dgm:spPr/>
    </dgm:pt>
    <dgm:pt modelId="{2FCADF3A-C601-4486-A78A-0DEE6D2E62ED}" type="pres">
      <dgm:prSet presAssocID="{94B0D61D-6ABB-4FEF-901B-E383EECDC1A0}" presName="hierChild4" presStyleCnt="0"/>
      <dgm:spPr/>
    </dgm:pt>
    <dgm:pt modelId="{98A3DC64-0EC0-4CF0-993C-42A53A2ED1DF}" type="pres">
      <dgm:prSet presAssocID="{94B0D61D-6ABB-4FEF-901B-E383EECDC1A0}" presName="hierChild5" presStyleCnt="0"/>
      <dgm:spPr/>
    </dgm:pt>
    <dgm:pt modelId="{9B9EBF8B-BF73-4BF6-87EE-FAB0A232F82F}" type="pres">
      <dgm:prSet presAssocID="{D1BEC6BD-965F-4996-A1CA-05471B63527B}" presName="hierChild5" presStyleCnt="0"/>
      <dgm:spPr/>
    </dgm:pt>
    <dgm:pt modelId="{C6EF3FFD-3814-427A-981A-C7611C26E28F}" type="pres">
      <dgm:prSet presAssocID="{459CE578-7990-472C-ABFA-678E97047C65}" presName="Name37" presStyleLbl="parChTrans1D4" presStyleIdx="6" presStyleCnt="8"/>
      <dgm:spPr/>
    </dgm:pt>
    <dgm:pt modelId="{A5F46E97-60CA-4C36-881C-8623D97F67DE}" type="pres">
      <dgm:prSet presAssocID="{AE955348-2506-4E31-974F-7C6E153F8D2B}" presName="hierRoot2" presStyleCnt="0">
        <dgm:presLayoutVars>
          <dgm:hierBranch val="init"/>
        </dgm:presLayoutVars>
      </dgm:prSet>
      <dgm:spPr/>
    </dgm:pt>
    <dgm:pt modelId="{C7C44BB3-20B6-4FBA-8AE8-8F6A341DE40D}" type="pres">
      <dgm:prSet presAssocID="{AE955348-2506-4E31-974F-7C6E153F8D2B}" presName="rootComposite" presStyleCnt="0"/>
      <dgm:spPr/>
    </dgm:pt>
    <dgm:pt modelId="{F9F868DD-D25D-476E-BDD7-DCD5F93111D5}" type="pres">
      <dgm:prSet presAssocID="{AE955348-2506-4E31-974F-7C6E153F8D2B}" presName="rootText" presStyleLbl="node4" presStyleIdx="6" presStyleCnt="8" custLinFactNeighborX="28507" custLinFactNeighborY="-2000">
        <dgm:presLayoutVars>
          <dgm:chPref val="3"/>
        </dgm:presLayoutVars>
      </dgm:prSet>
      <dgm:spPr/>
    </dgm:pt>
    <dgm:pt modelId="{73E3F8D4-1B0C-4A6F-B89C-D5B88FA15DAD}" type="pres">
      <dgm:prSet presAssocID="{AE955348-2506-4E31-974F-7C6E153F8D2B}" presName="rootConnector" presStyleLbl="node4" presStyleIdx="6" presStyleCnt="8"/>
      <dgm:spPr/>
    </dgm:pt>
    <dgm:pt modelId="{B0F2B992-26D6-4F6F-B7A6-34896E23BEC5}" type="pres">
      <dgm:prSet presAssocID="{AE955348-2506-4E31-974F-7C6E153F8D2B}" presName="hierChild4" presStyleCnt="0"/>
      <dgm:spPr/>
    </dgm:pt>
    <dgm:pt modelId="{DD73324F-5F52-4730-A328-636CBA0C9A4A}" type="pres">
      <dgm:prSet presAssocID="{59CB8A7F-EB6D-49C4-B4CC-5BC6D56E56CA}" presName="Name37" presStyleLbl="parChTrans1D4" presStyleIdx="7" presStyleCnt="8"/>
      <dgm:spPr/>
    </dgm:pt>
    <dgm:pt modelId="{D109D2F5-C807-4EF6-8CA7-42D3FE47A251}" type="pres">
      <dgm:prSet presAssocID="{68229DE1-BE23-4C96-868B-BD0B2C441795}" presName="hierRoot2" presStyleCnt="0">
        <dgm:presLayoutVars>
          <dgm:hierBranch val="init"/>
        </dgm:presLayoutVars>
      </dgm:prSet>
      <dgm:spPr/>
    </dgm:pt>
    <dgm:pt modelId="{F45E6F23-4D45-410F-92F5-68F4969A6E86}" type="pres">
      <dgm:prSet presAssocID="{68229DE1-BE23-4C96-868B-BD0B2C441795}" presName="rootComposite" presStyleCnt="0"/>
      <dgm:spPr/>
    </dgm:pt>
    <dgm:pt modelId="{BFD4D966-44EA-45D0-96E1-0F6D7CB9BE3B}" type="pres">
      <dgm:prSet presAssocID="{68229DE1-BE23-4C96-868B-BD0B2C441795}" presName="rootText" presStyleLbl="node4" presStyleIdx="7" presStyleCnt="8" custLinFactNeighborX="63015">
        <dgm:presLayoutVars>
          <dgm:chPref val="3"/>
        </dgm:presLayoutVars>
      </dgm:prSet>
      <dgm:spPr/>
    </dgm:pt>
    <dgm:pt modelId="{64F8F468-3DC2-4323-A4EC-E280F8C07B45}" type="pres">
      <dgm:prSet presAssocID="{68229DE1-BE23-4C96-868B-BD0B2C441795}" presName="rootConnector" presStyleLbl="node4" presStyleIdx="7" presStyleCnt="8"/>
      <dgm:spPr/>
    </dgm:pt>
    <dgm:pt modelId="{24B7AF6C-6B8A-4CF6-949F-9B93F5142CAD}" type="pres">
      <dgm:prSet presAssocID="{68229DE1-BE23-4C96-868B-BD0B2C441795}" presName="hierChild4" presStyleCnt="0"/>
      <dgm:spPr/>
    </dgm:pt>
    <dgm:pt modelId="{C3B33C42-1DC5-4023-8E45-BFC18CAAA247}" type="pres">
      <dgm:prSet presAssocID="{68229DE1-BE23-4C96-868B-BD0B2C441795}" presName="hierChild5" presStyleCnt="0"/>
      <dgm:spPr/>
    </dgm:pt>
    <dgm:pt modelId="{1CED8FDD-5043-46B0-82EB-D0D582BDC91E}" type="pres">
      <dgm:prSet presAssocID="{AE955348-2506-4E31-974F-7C6E153F8D2B}" presName="hierChild5" presStyleCnt="0"/>
      <dgm:spPr/>
    </dgm:pt>
    <dgm:pt modelId="{A0AF194C-7C3C-4000-AF91-8EE7F27BD1FF}" type="pres">
      <dgm:prSet presAssocID="{4537B642-7184-42F1-9E01-98E070266093}" presName="hierChild5" presStyleCnt="0"/>
      <dgm:spPr/>
    </dgm:pt>
    <dgm:pt modelId="{D0578D0F-EF3D-4872-B53D-3BBBE6A9DBC4}" type="pres">
      <dgm:prSet presAssocID="{A5430EBA-990C-4F31-A27A-A13FA2805D23}" presName="hierChild5" presStyleCnt="0"/>
      <dgm:spPr/>
    </dgm:pt>
    <dgm:pt modelId="{A8B50F67-9E58-4E48-99E8-7DC8EA8E2BCF}" type="pres">
      <dgm:prSet presAssocID="{89945D26-AD2B-41F6-A625-FA6918606631}" presName="Name37" presStyleLbl="parChTrans1D2" presStyleIdx="1" presStyleCnt="2"/>
      <dgm:spPr/>
    </dgm:pt>
    <dgm:pt modelId="{A28239BB-4C3D-4B3E-9310-9B0D181EC25A}" type="pres">
      <dgm:prSet presAssocID="{12E7A92F-2EEC-46DD-85D4-140CE07BB827}" presName="hierRoot2" presStyleCnt="0">
        <dgm:presLayoutVars>
          <dgm:hierBranch/>
        </dgm:presLayoutVars>
      </dgm:prSet>
      <dgm:spPr/>
    </dgm:pt>
    <dgm:pt modelId="{E3CBC080-EB53-4A13-9C6A-59231612BB71}" type="pres">
      <dgm:prSet presAssocID="{12E7A92F-2EEC-46DD-85D4-140CE07BB827}" presName="rootComposite" presStyleCnt="0"/>
      <dgm:spPr/>
    </dgm:pt>
    <dgm:pt modelId="{13751DCA-5D87-425A-A506-92055F67F0C7}" type="pres">
      <dgm:prSet presAssocID="{12E7A92F-2EEC-46DD-85D4-140CE07BB827}" presName="rootText" presStyleLbl="node2" presStyleIdx="1" presStyleCnt="2" custLinFactX="100000" custLinFactNeighborX="131056" custLinFactNeighborY="2">
        <dgm:presLayoutVars>
          <dgm:chPref val="3"/>
        </dgm:presLayoutVars>
      </dgm:prSet>
      <dgm:spPr/>
    </dgm:pt>
    <dgm:pt modelId="{5D4F7E76-928C-4879-81AB-61C8CDD96C53}" type="pres">
      <dgm:prSet presAssocID="{12E7A92F-2EEC-46DD-85D4-140CE07BB827}" presName="rootConnector" presStyleLbl="node2" presStyleIdx="1" presStyleCnt="2"/>
      <dgm:spPr/>
    </dgm:pt>
    <dgm:pt modelId="{27662BFC-D75C-4E3A-81E7-4371276F336F}" type="pres">
      <dgm:prSet presAssocID="{12E7A92F-2EEC-46DD-85D4-140CE07BB827}" presName="hierChild4" presStyleCnt="0"/>
      <dgm:spPr/>
    </dgm:pt>
    <dgm:pt modelId="{E3B5F65E-DA59-4041-AD96-9BAD83109FB3}" type="pres">
      <dgm:prSet presAssocID="{12E7A92F-2EEC-46DD-85D4-140CE07BB827}" presName="hierChild5" presStyleCnt="0"/>
      <dgm:spPr/>
    </dgm:pt>
    <dgm:pt modelId="{6DC2B011-98BC-4076-A0FF-0CA98CDFF78B}" type="pres">
      <dgm:prSet presAssocID="{49562CB6-5017-4EE1-8B70-14DE1CDC876D}" presName="hierChild3" presStyleCnt="0"/>
      <dgm:spPr/>
    </dgm:pt>
  </dgm:ptLst>
  <dgm:cxnLst>
    <dgm:cxn modelId="{3275FA04-0236-4EB5-9109-114BF36459F6}" type="presOf" srcId="{4809911B-4281-4B57-9FF0-E0D457A737A7}" destId="{89570916-E49E-4DAA-AE11-2242C990B94F}" srcOrd="0" destOrd="0" presId="urn:microsoft.com/office/officeart/2005/8/layout/orgChart1"/>
    <dgm:cxn modelId="{D1E04E05-9CA5-4727-8F6C-15CAEFB04A57}" srcId="{A5430EBA-990C-4F31-A27A-A13FA2805D23}" destId="{4537B642-7184-42F1-9E01-98E070266093}" srcOrd="2" destOrd="0" parTransId="{CA635F3D-ED4A-47D6-9BA1-DDF47C0C8D92}" sibTransId="{4A6D5A44-9BAB-473F-89D1-3E95AF42C4B6}"/>
    <dgm:cxn modelId="{3007B30C-8248-44D9-B79A-7079419C48E7}" type="presOf" srcId="{4809911B-4281-4B57-9FF0-E0D457A737A7}" destId="{44F9D8DA-BFC8-4E94-91BC-BD8884CF1020}" srcOrd="1" destOrd="0" presId="urn:microsoft.com/office/officeart/2005/8/layout/orgChart1"/>
    <dgm:cxn modelId="{8E080E0E-079A-456F-AEF9-917ECBF7CB6D}" srcId="{4537B642-7184-42F1-9E01-98E070266093}" destId="{E2F64D2C-BC3E-4D8A-91EC-CBF31768B953}" srcOrd="0" destOrd="0" parTransId="{18F2AF95-32AB-45B5-AADB-DF02B68AD305}" sibTransId="{D3AC303A-1F70-4AF6-BA3E-A059D9AAC36C}"/>
    <dgm:cxn modelId="{ADFE1D18-75CB-4E66-B774-611C48C97F1C}" type="presOf" srcId="{AE955348-2506-4E31-974F-7C6E153F8D2B}" destId="{73E3F8D4-1B0C-4A6F-B89C-D5B88FA15DAD}" srcOrd="1" destOrd="0" presId="urn:microsoft.com/office/officeart/2005/8/layout/orgChart1"/>
    <dgm:cxn modelId="{89A07518-CABB-4A33-A160-5D9168F66611}" srcId="{AE955348-2506-4E31-974F-7C6E153F8D2B}" destId="{68229DE1-BE23-4C96-868B-BD0B2C441795}" srcOrd="0" destOrd="0" parTransId="{59CB8A7F-EB6D-49C4-B4CC-5BC6D56E56CA}" sibTransId="{A97EF905-1852-4CE9-A52B-83D86B9E4842}"/>
    <dgm:cxn modelId="{85A5B125-37CD-4CB3-8813-8AAE7A904B3E}" type="presOf" srcId="{C5BF1FF8-8A48-4B47-80A6-C925261A6966}" destId="{6FEE0B02-730D-4E14-8EE1-986B31D58811}" srcOrd="0" destOrd="0" presId="urn:microsoft.com/office/officeart/2005/8/layout/orgChart1"/>
    <dgm:cxn modelId="{DBD2B525-AD85-45D6-8318-DA9799DDC81C}" srcId="{A5430EBA-990C-4F31-A27A-A13FA2805D23}" destId="{AC2372CB-1A11-4B9C-B9C0-DBAD02E52AB9}" srcOrd="0" destOrd="0" parTransId="{C5BF1FF8-8A48-4B47-80A6-C925261A6966}" sibTransId="{9A1E1ECF-7F4D-420A-9289-655390811E7A}"/>
    <dgm:cxn modelId="{0C120226-9E07-48F9-9318-196B20E8476A}" type="presOf" srcId="{459CE578-7990-472C-ABFA-678E97047C65}" destId="{C6EF3FFD-3814-427A-981A-C7611C26E28F}" srcOrd="0" destOrd="0" presId="urn:microsoft.com/office/officeart/2005/8/layout/orgChart1"/>
    <dgm:cxn modelId="{845C552C-9CC9-49ED-90C0-ECEC8EBD4B0D}" type="presOf" srcId="{CA635F3D-ED4A-47D6-9BA1-DDF47C0C8D92}" destId="{EB0E0F0F-BB20-40D2-9217-90303BABE50C}" srcOrd="0" destOrd="0" presId="urn:microsoft.com/office/officeart/2005/8/layout/orgChart1"/>
    <dgm:cxn modelId="{9290963B-3139-4BA8-A5C9-5394B72FA960}" type="presOf" srcId="{94B0D61D-6ABB-4FEF-901B-E383EECDC1A0}" destId="{678F2B0B-719A-4CB6-8C07-B7C639029AB1}" srcOrd="0" destOrd="0" presId="urn:microsoft.com/office/officeart/2005/8/layout/orgChart1"/>
    <dgm:cxn modelId="{6518A144-15E3-4731-A60F-0C67EC70C16B}" type="presOf" srcId="{E2F64D2C-BC3E-4D8A-91EC-CBF31768B953}" destId="{5CEE7FC0-9A23-463F-A9F7-65B393186BE6}" srcOrd="0" destOrd="0" presId="urn:microsoft.com/office/officeart/2005/8/layout/orgChart1"/>
    <dgm:cxn modelId="{68E6EF65-6921-45DB-AA6F-6D8314A005D4}" type="presOf" srcId="{0490CB86-8F0F-44B8-93E2-DDEEFC290D3E}" destId="{CC8C9354-0E1F-4188-BE76-272DAEC65065}" srcOrd="0" destOrd="0" presId="urn:microsoft.com/office/officeart/2005/8/layout/orgChart1"/>
    <dgm:cxn modelId="{61634C47-10F6-4DB4-8064-35FCBD069FCE}" type="presOf" srcId="{49562CB6-5017-4EE1-8B70-14DE1CDC876D}" destId="{C72E2E74-D03A-44DC-AB94-6E127B74B2A0}" srcOrd="1" destOrd="0" presId="urn:microsoft.com/office/officeart/2005/8/layout/orgChart1"/>
    <dgm:cxn modelId="{9467F24A-86C4-4E72-946D-6C9E12B76C4E}" srcId="{49562CB6-5017-4EE1-8B70-14DE1CDC876D}" destId="{12E7A92F-2EEC-46DD-85D4-140CE07BB827}" srcOrd="1" destOrd="0" parTransId="{89945D26-AD2B-41F6-A625-FA6918606631}" sibTransId="{311B0B7A-976C-4C4D-96BF-48E8BFF03F0A}"/>
    <dgm:cxn modelId="{F8E6996C-2CCC-4804-B11C-588C951ABB46}" type="presOf" srcId="{68229DE1-BE23-4C96-868B-BD0B2C441795}" destId="{64F8F468-3DC2-4323-A4EC-E280F8C07B45}" srcOrd="1" destOrd="0" presId="urn:microsoft.com/office/officeart/2005/8/layout/orgChart1"/>
    <dgm:cxn modelId="{1F938B4E-A49A-49A3-9CBF-6B7B67D912A4}" type="presOf" srcId="{A5430EBA-990C-4F31-A27A-A13FA2805D23}" destId="{6D2083AC-AEDC-4E8C-8B81-A1EC6DB1C9E5}" srcOrd="0" destOrd="0" presId="urn:microsoft.com/office/officeart/2005/8/layout/orgChart1"/>
    <dgm:cxn modelId="{D60DEF4F-E21B-4019-ABAA-A889F20A881D}" type="presOf" srcId="{18F2AF95-32AB-45B5-AADB-DF02B68AD305}" destId="{1872BD09-E12B-46E7-AC5B-3642B3824843}" srcOrd="0" destOrd="0" presId="urn:microsoft.com/office/officeart/2005/8/layout/orgChart1"/>
    <dgm:cxn modelId="{7D493450-A064-4F8D-8647-8E7393C6055C}" type="presOf" srcId="{4537B642-7184-42F1-9E01-98E070266093}" destId="{2FEE58A9-24F8-42D9-928E-FE82A04DF70A}" srcOrd="0" destOrd="0" presId="urn:microsoft.com/office/officeart/2005/8/layout/orgChart1"/>
    <dgm:cxn modelId="{DEF1C155-11B8-4661-975E-ADA1AC73BAFE}" type="presOf" srcId="{493517C3-26AB-4FD6-9E01-7DB7232F40B5}" destId="{8C327DAD-D2FB-46D3-BEF0-0D849721EB4E}" srcOrd="0" destOrd="0" presId="urn:microsoft.com/office/officeart/2005/8/layout/orgChart1"/>
    <dgm:cxn modelId="{84CC8A76-2741-498C-8F21-A99B043AB1CE}" type="presOf" srcId="{49562CB6-5017-4EE1-8B70-14DE1CDC876D}" destId="{6CD17955-1589-4758-8379-F08C1A09DDFA}" srcOrd="0" destOrd="0" presId="urn:microsoft.com/office/officeart/2005/8/layout/orgChart1"/>
    <dgm:cxn modelId="{9F04CD57-707D-4CE4-9226-7CE572160940}" type="presOf" srcId="{ADF0FED3-915D-4E74-89E8-8E49C020C8EF}" destId="{A71C7F25-4C98-42F7-B82F-ACD4197B7653}" srcOrd="0" destOrd="0" presId="urn:microsoft.com/office/officeart/2005/8/layout/orgChart1"/>
    <dgm:cxn modelId="{D875E77C-ECD4-47A3-9FB9-9B191C60449E}" srcId="{4537B642-7184-42F1-9E01-98E070266093}" destId="{AE955348-2506-4E31-974F-7C6E153F8D2B}" srcOrd="2" destOrd="0" parTransId="{459CE578-7990-472C-ABFA-678E97047C65}" sibTransId="{7B09A672-8C4D-4081-827F-62B1284E4FAB}"/>
    <dgm:cxn modelId="{BAAC1983-C9C3-4AFF-A754-C3222E9B345A}" srcId="{4537B642-7184-42F1-9E01-98E070266093}" destId="{D1BEC6BD-965F-4996-A1CA-05471B63527B}" srcOrd="1" destOrd="0" parTransId="{11D56B7E-E44D-4C67-B27E-17F4A053210A}" sibTransId="{7061B118-E3F0-4B83-9871-2823D0CDA702}"/>
    <dgm:cxn modelId="{94B46E86-964D-4684-BAE2-A81D2436F256}" type="presOf" srcId="{493517C3-26AB-4FD6-9E01-7DB7232F40B5}" destId="{CBD1BBD6-C8D7-4E6F-9FA1-3FFFA35C3A80}" srcOrd="1" destOrd="0" presId="urn:microsoft.com/office/officeart/2005/8/layout/orgChart1"/>
    <dgm:cxn modelId="{5F885787-9BB0-4C0D-BE05-57713949A230}" type="presOf" srcId="{181F7227-2906-4172-83CE-D01155C75764}" destId="{13A5F8F5-87E2-4EBA-8384-2C7DBC75AE7A}" srcOrd="0" destOrd="0" presId="urn:microsoft.com/office/officeart/2005/8/layout/orgChart1"/>
    <dgm:cxn modelId="{B139E087-999F-417C-AB57-2D5D2EB8FC73}" type="presOf" srcId="{AE955348-2506-4E31-974F-7C6E153F8D2B}" destId="{F9F868DD-D25D-476E-BDD7-DCD5F93111D5}" srcOrd="0" destOrd="0" presId="urn:microsoft.com/office/officeart/2005/8/layout/orgChart1"/>
    <dgm:cxn modelId="{46748289-672F-4AC1-B116-38907A960772}" type="presOf" srcId="{E2F64D2C-BC3E-4D8A-91EC-CBF31768B953}" destId="{37FB54E3-B791-40CD-9760-AB4E70741DFB}" srcOrd="1" destOrd="0" presId="urn:microsoft.com/office/officeart/2005/8/layout/orgChart1"/>
    <dgm:cxn modelId="{69581490-7D3E-4F5A-AD18-62768B16A02C}" srcId="{A5430EBA-990C-4F31-A27A-A13FA2805D23}" destId="{493517C3-26AB-4FD6-9E01-7DB7232F40B5}" srcOrd="1" destOrd="0" parTransId="{17FA9C63-FEBD-4E29-BC35-6B0B2997DDCD}" sibTransId="{9AFAF1BB-825E-4A2E-AA1D-0F0F713C5583}"/>
    <dgm:cxn modelId="{29CC9C90-8E95-4DCA-9781-A10993C75955}" type="presOf" srcId="{9DEC2B14-14B2-4076-9ECE-BAECE6D3C500}" destId="{94CFC49A-4260-4F97-B4AA-1DF2C39EFBF2}" srcOrd="1" destOrd="0" presId="urn:microsoft.com/office/officeart/2005/8/layout/orgChart1"/>
    <dgm:cxn modelId="{E8E32B95-FB25-40F3-8EA5-5422E317FD28}" srcId="{ADF0FED3-915D-4E74-89E8-8E49C020C8EF}" destId="{49562CB6-5017-4EE1-8B70-14DE1CDC876D}" srcOrd="0" destOrd="0" parTransId="{C0A0366D-E7E2-42FF-8DF7-900D8BA69CA2}" sibTransId="{EE425ABF-4B9B-4F88-8AC0-345FDC9B1B61}"/>
    <dgm:cxn modelId="{69A816A0-D232-4A94-A3C9-7AA81636397E}" srcId="{49562CB6-5017-4EE1-8B70-14DE1CDC876D}" destId="{A5430EBA-990C-4F31-A27A-A13FA2805D23}" srcOrd="0" destOrd="0" parTransId="{CC61FB48-E316-425F-BD7B-CA025F8AA2B6}" sibTransId="{25F49BF0-0160-4234-9263-45DCA25CE941}"/>
    <dgm:cxn modelId="{174B4CA2-6781-4813-A206-416852FA2787}" type="presOf" srcId="{12E7A92F-2EEC-46DD-85D4-140CE07BB827}" destId="{5D4F7E76-928C-4879-81AB-61C8CDD96C53}" srcOrd="1" destOrd="0" presId="urn:microsoft.com/office/officeart/2005/8/layout/orgChart1"/>
    <dgm:cxn modelId="{7729AEA4-E11C-464A-B6F9-1A48597B5DC6}" type="presOf" srcId="{8DC223F7-2005-4CD1-A169-8F507F6AE7BE}" destId="{30AAA3B1-A97A-400E-B544-9EB64A81EEA8}" srcOrd="0" destOrd="0" presId="urn:microsoft.com/office/officeart/2005/8/layout/orgChart1"/>
    <dgm:cxn modelId="{51B1E2A4-AE93-4764-811F-540BC71110F6}" type="presOf" srcId="{CC61FB48-E316-425F-BD7B-CA025F8AA2B6}" destId="{34C0CFC9-9C24-41A7-B393-F40D01383504}" srcOrd="0" destOrd="0" presId="urn:microsoft.com/office/officeart/2005/8/layout/orgChart1"/>
    <dgm:cxn modelId="{01BEB4B2-8D5C-40C2-86F9-6F74606180B7}" type="presOf" srcId="{D1BEC6BD-965F-4996-A1CA-05471B63527B}" destId="{4F897852-B542-47FD-84AA-F41E3863ECCD}" srcOrd="1" destOrd="0" presId="urn:microsoft.com/office/officeart/2005/8/layout/orgChart1"/>
    <dgm:cxn modelId="{315B5DB6-4043-4146-AB0A-C67A6F9A3C5E}" type="presOf" srcId="{89945D26-AD2B-41F6-A625-FA6918606631}" destId="{A8B50F67-9E58-4E48-99E8-7DC8EA8E2BCF}" srcOrd="0" destOrd="0" presId="urn:microsoft.com/office/officeart/2005/8/layout/orgChart1"/>
    <dgm:cxn modelId="{D85E33B7-14AD-40AA-AC2E-A5A5BBBA35F3}" srcId="{E2F64D2C-BC3E-4D8A-91EC-CBF31768B953}" destId="{4809911B-4281-4B57-9FF0-E0D457A737A7}" srcOrd="0" destOrd="0" parTransId="{8DC223F7-2005-4CD1-A169-8F507F6AE7BE}" sibTransId="{AB295034-D681-41F6-BD36-B714B2B2D163}"/>
    <dgm:cxn modelId="{26F75FBD-5418-4348-84FD-EBC82ED75A4D}" type="presOf" srcId="{11D56B7E-E44D-4C67-B27E-17F4A053210A}" destId="{078086FE-DBCF-4BCB-9382-5CA8393372D1}" srcOrd="0" destOrd="0" presId="urn:microsoft.com/office/officeart/2005/8/layout/orgChart1"/>
    <dgm:cxn modelId="{9F49DFC0-095F-4CDD-9970-35B22F4FC71B}" type="presOf" srcId="{AC2372CB-1A11-4B9C-B9C0-DBAD02E52AB9}" destId="{77E5E717-899A-43BF-8207-1EF5527207DF}" srcOrd="0" destOrd="0" presId="urn:microsoft.com/office/officeart/2005/8/layout/orgChart1"/>
    <dgm:cxn modelId="{F45067C1-68A3-4938-B230-3F628E6DDDE9}" type="presOf" srcId="{D1BEC6BD-965F-4996-A1CA-05471B63527B}" destId="{F58FD249-93D3-45DF-9E59-220D410889AA}" srcOrd="0" destOrd="0" presId="urn:microsoft.com/office/officeart/2005/8/layout/orgChart1"/>
    <dgm:cxn modelId="{F79D25C5-4188-42D5-8D06-3381DE0D8210}" type="presOf" srcId="{94B0D61D-6ABB-4FEF-901B-E383EECDC1A0}" destId="{2F4F5C71-23C6-4934-BAA2-8011E7438830}" srcOrd="1" destOrd="0" presId="urn:microsoft.com/office/officeart/2005/8/layout/orgChart1"/>
    <dgm:cxn modelId="{E5373EC5-4002-45F1-8809-60FD6CD29BB1}" type="presOf" srcId="{59CB8A7F-EB6D-49C4-B4CC-5BC6D56E56CA}" destId="{DD73324F-5F52-4730-A328-636CBA0C9A4A}" srcOrd="0" destOrd="0" presId="urn:microsoft.com/office/officeart/2005/8/layout/orgChart1"/>
    <dgm:cxn modelId="{0B647AC5-7DB6-439B-A217-C171C2E12669}" type="presOf" srcId="{A5430EBA-990C-4F31-A27A-A13FA2805D23}" destId="{893DE8CE-BA11-4FB7-88E8-F7D520388BB3}" srcOrd="1" destOrd="0" presId="urn:microsoft.com/office/officeart/2005/8/layout/orgChart1"/>
    <dgm:cxn modelId="{A5DBA2DB-37E3-42FF-93FE-3F2A1CE4B4E9}" type="presOf" srcId="{4537B642-7184-42F1-9E01-98E070266093}" destId="{759FBD04-84D2-4EF4-9EC1-BA66A1B22F25}" srcOrd="1" destOrd="0" presId="urn:microsoft.com/office/officeart/2005/8/layout/orgChart1"/>
    <dgm:cxn modelId="{1BC38BDE-0738-4ED5-9CC3-49C0F83EB845}" type="presOf" srcId="{E81EBC44-960C-4CAB-9F1C-174C4392ECCE}" destId="{9072A3F0-66EB-46D5-AB49-08A0A64C1CF0}" srcOrd="0" destOrd="0" presId="urn:microsoft.com/office/officeart/2005/8/layout/orgChart1"/>
    <dgm:cxn modelId="{B8C548E0-641F-41AB-93E3-8F26A1F95891}" type="presOf" srcId="{17FA9C63-FEBD-4E29-BC35-6B0B2997DDCD}" destId="{E6564425-2352-459A-87B4-79AE8B78B47F}" srcOrd="0" destOrd="0" presId="urn:microsoft.com/office/officeart/2005/8/layout/orgChart1"/>
    <dgm:cxn modelId="{0820CDE4-E2D4-44A1-859F-5505319B1BE6}" srcId="{E2F64D2C-BC3E-4D8A-91EC-CBF31768B953}" destId="{9DEC2B14-14B2-4076-9ECE-BAECE6D3C500}" srcOrd="1" destOrd="0" parTransId="{0490CB86-8F0F-44B8-93E2-DDEEFC290D3E}" sibTransId="{024D43DB-11F1-4424-BE3B-B25DD6F4A917}"/>
    <dgm:cxn modelId="{4AB50CE5-2873-4B2C-9702-DC5EBBFC2F4E}" type="presOf" srcId="{68229DE1-BE23-4C96-868B-BD0B2C441795}" destId="{BFD4D966-44EA-45D0-96E1-0F6D7CB9BE3B}" srcOrd="0" destOrd="0" presId="urn:microsoft.com/office/officeart/2005/8/layout/orgChart1"/>
    <dgm:cxn modelId="{A56871E8-6696-4938-91A0-BFFB86A71021}" type="presOf" srcId="{9DEC2B14-14B2-4076-9ECE-BAECE6D3C500}" destId="{274BA8D9-C7B5-4F4C-AB94-9B57359774CD}" srcOrd="0" destOrd="0" presId="urn:microsoft.com/office/officeart/2005/8/layout/orgChart1"/>
    <dgm:cxn modelId="{7BD645E9-3DCF-481E-90FD-E880B05ABA5A}" type="presOf" srcId="{181F7227-2906-4172-83CE-D01155C75764}" destId="{CB8DC28D-1872-43B0-9ADF-AF5C0C2068F8}" srcOrd="1" destOrd="0" presId="urn:microsoft.com/office/officeart/2005/8/layout/orgChart1"/>
    <dgm:cxn modelId="{B4D988EE-838A-4F9A-A38A-B8BF5098F49A}" srcId="{D1BEC6BD-965F-4996-A1CA-05471B63527B}" destId="{94B0D61D-6ABB-4FEF-901B-E383EECDC1A0}" srcOrd="0" destOrd="0" parTransId="{E81EBC44-960C-4CAB-9F1C-174C4392ECCE}" sibTransId="{68597538-ACFA-4FE4-8BA6-76E4D7E16690}"/>
    <dgm:cxn modelId="{CDBACEF0-5B1B-4683-ACA8-3F2F84BB20A0}" type="presOf" srcId="{E5B97C44-2EF3-4CEC-94FB-65F732B10B9C}" destId="{4D87FA59-395E-4120-B6C0-C97E57C1C57D}" srcOrd="0" destOrd="0" presId="urn:microsoft.com/office/officeart/2005/8/layout/orgChart1"/>
    <dgm:cxn modelId="{12633CF7-2D01-4903-8606-32E90E52A237}" type="presOf" srcId="{AC2372CB-1A11-4B9C-B9C0-DBAD02E52AB9}" destId="{27FB87AF-A605-41D2-9FD5-74B2B16778A3}" srcOrd="1" destOrd="0" presId="urn:microsoft.com/office/officeart/2005/8/layout/orgChart1"/>
    <dgm:cxn modelId="{7AFF8EF8-0580-4DCF-8397-29AF537D46A4}" srcId="{AC2372CB-1A11-4B9C-B9C0-DBAD02E52AB9}" destId="{181F7227-2906-4172-83CE-D01155C75764}" srcOrd="0" destOrd="0" parTransId="{E5B97C44-2EF3-4CEC-94FB-65F732B10B9C}" sibTransId="{3D62CDD8-CB43-401B-922D-BECC1AC5FBEA}"/>
    <dgm:cxn modelId="{ECEA3DFE-E677-468A-BB4F-2EB2AA7CD019}" type="presOf" srcId="{12E7A92F-2EEC-46DD-85D4-140CE07BB827}" destId="{13751DCA-5D87-425A-A506-92055F67F0C7}" srcOrd="0" destOrd="0" presId="urn:microsoft.com/office/officeart/2005/8/layout/orgChart1"/>
    <dgm:cxn modelId="{E599FB8F-1F03-4B6F-9563-EC20DC083DD9}" type="presParOf" srcId="{A71C7F25-4C98-42F7-B82F-ACD4197B7653}" destId="{715FE6DF-F5DD-4A9E-9103-001FFA8D1F8B}" srcOrd="0" destOrd="0" presId="urn:microsoft.com/office/officeart/2005/8/layout/orgChart1"/>
    <dgm:cxn modelId="{6F98E4ED-2755-4312-AC67-0D288033D6E0}" type="presParOf" srcId="{715FE6DF-F5DD-4A9E-9103-001FFA8D1F8B}" destId="{B1DD69D6-B3EF-435B-A9A4-06A4086AADC7}" srcOrd="0" destOrd="0" presId="urn:microsoft.com/office/officeart/2005/8/layout/orgChart1"/>
    <dgm:cxn modelId="{A3B334B2-A6D2-4FFB-AD2F-92E3732D3B80}" type="presParOf" srcId="{B1DD69D6-B3EF-435B-A9A4-06A4086AADC7}" destId="{6CD17955-1589-4758-8379-F08C1A09DDFA}" srcOrd="0" destOrd="0" presId="urn:microsoft.com/office/officeart/2005/8/layout/orgChart1"/>
    <dgm:cxn modelId="{EE3438F5-B5D5-4A51-AEFC-F2BAA8CAB6D8}" type="presParOf" srcId="{B1DD69D6-B3EF-435B-A9A4-06A4086AADC7}" destId="{C72E2E74-D03A-44DC-AB94-6E127B74B2A0}" srcOrd="1" destOrd="0" presId="urn:microsoft.com/office/officeart/2005/8/layout/orgChart1"/>
    <dgm:cxn modelId="{2A0A4D1E-9664-4603-957B-CC05DDD57477}" type="presParOf" srcId="{715FE6DF-F5DD-4A9E-9103-001FFA8D1F8B}" destId="{6E454DFA-39E8-48D9-B64A-27A947E4D058}" srcOrd="1" destOrd="0" presId="urn:microsoft.com/office/officeart/2005/8/layout/orgChart1"/>
    <dgm:cxn modelId="{F8E97D65-A481-4E36-967F-CD21C4ADFEBE}" type="presParOf" srcId="{6E454DFA-39E8-48D9-B64A-27A947E4D058}" destId="{34C0CFC9-9C24-41A7-B393-F40D01383504}" srcOrd="0" destOrd="0" presId="urn:microsoft.com/office/officeart/2005/8/layout/orgChart1"/>
    <dgm:cxn modelId="{6A2E3698-F348-4565-9770-F65C1F1D0C66}" type="presParOf" srcId="{6E454DFA-39E8-48D9-B64A-27A947E4D058}" destId="{F5B78C5F-A587-421D-863E-740E6DB7B2F7}" srcOrd="1" destOrd="0" presId="urn:microsoft.com/office/officeart/2005/8/layout/orgChart1"/>
    <dgm:cxn modelId="{BE165F02-E1D0-4D9B-BA55-E4E798EE3C2A}" type="presParOf" srcId="{F5B78C5F-A587-421D-863E-740E6DB7B2F7}" destId="{E9A77252-A9BE-4B1C-982D-8FA09B68FE8E}" srcOrd="0" destOrd="0" presId="urn:microsoft.com/office/officeart/2005/8/layout/orgChart1"/>
    <dgm:cxn modelId="{02423653-02EA-4AD7-877E-DAAC259779A7}" type="presParOf" srcId="{E9A77252-A9BE-4B1C-982D-8FA09B68FE8E}" destId="{6D2083AC-AEDC-4E8C-8B81-A1EC6DB1C9E5}" srcOrd="0" destOrd="0" presId="urn:microsoft.com/office/officeart/2005/8/layout/orgChart1"/>
    <dgm:cxn modelId="{A57C8D43-5218-42DB-8CEA-30B7A52C8D50}" type="presParOf" srcId="{E9A77252-A9BE-4B1C-982D-8FA09B68FE8E}" destId="{893DE8CE-BA11-4FB7-88E8-F7D520388BB3}" srcOrd="1" destOrd="0" presId="urn:microsoft.com/office/officeart/2005/8/layout/orgChart1"/>
    <dgm:cxn modelId="{0A4E509A-2B81-4B9E-A23D-EFE1E88C662D}" type="presParOf" srcId="{F5B78C5F-A587-421D-863E-740E6DB7B2F7}" destId="{BEE10548-97C5-45A1-BC3A-28FB18D34425}" srcOrd="1" destOrd="0" presId="urn:microsoft.com/office/officeart/2005/8/layout/orgChart1"/>
    <dgm:cxn modelId="{D62A1C6D-38D6-4450-B6AA-5B8DF5B91E24}" type="presParOf" srcId="{BEE10548-97C5-45A1-BC3A-28FB18D34425}" destId="{6FEE0B02-730D-4E14-8EE1-986B31D58811}" srcOrd="0" destOrd="0" presId="urn:microsoft.com/office/officeart/2005/8/layout/orgChart1"/>
    <dgm:cxn modelId="{32A27015-29E0-4C32-BBF9-CD6CFB4C14C5}" type="presParOf" srcId="{BEE10548-97C5-45A1-BC3A-28FB18D34425}" destId="{24935CCE-1C04-4B66-AF4B-58782A85A337}" srcOrd="1" destOrd="0" presId="urn:microsoft.com/office/officeart/2005/8/layout/orgChart1"/>
    <dgm:cxn modelId="{7008BD2B-5028-4BA8-B541-E0F2382AEFB5}" type="presParOf" srcId="{24935CCE-1C04-4B66-AF4B-58782A85A337}" destId="{81F71011-F2F5-41E5-A6FD-30765EA87919}" srcOrd="0" destOrd="0" presId="urn:microsoft.com/office/officeart/2005/8/layout/orgChart1"/>
    <dgm:cxn modelId="{5C8CCD32-67A9-4CC5-81A7-0A95E3BA004C}" type="presParOf" srcId="{81F71011-F2F5-41E5-A6FD-30765EA87919}" destId="{77E5E717-899A-43BF-8207-1EF5527207DF}" srcOrd="0" destOrd="0" presId="urn:microsoft.com/office/officeart/2005/8/layout/orgChart1"/>
    <dgm:cxn modelId="{BB140617-9CD8-425B-A468-A7C84A42AF73}" type="presParOf" srcId="{81F71011-F2F5-41E5-A6FD-30765EA87919}" destId="{27FB87AF-A605-41D2-9FD5-74B2B16778A3}" srcOrd="1" destOrd="0" presId="urn:microsoft.com/office/officeart/2005/8/layout/orgChart1"/>
    <dgm:cxn modelId="{7EE57926-8DD4-431B-A41A-815B5A77A682}" type="presParOf" srcId="{24935CCE-1C04-4B66-AF4B-58782A85A337}" destId="{4A62AF6A-BED3-4536-88BD-BAD186F6814D}" srcOrd="1" destOrd="0" presId="urn:microsoft.com/office/officeart/2005/8/layout/orgChart1"/>
    <dgm:cxn modelId="{841669C7-1359-4C61-BCEF-9B1567A6321C}" type="presParOf" srcId="{4A62AF6A-BED3-4536-88BD-BAD186F6814D}" destId="{4D87FA59-395E-4120-B6C0-C97E57C1C57D}" srcOrd="0" destOrd="0" presId="urn:microsoft.com/office/officeart/2005/8/layout/orgChart1"/>
    <dgm:cxn modelId="{F2C4A7F1-09F4-486A-A8AE-16F78878D577}" type="presParOf" srcId="{4A62AF6A-BED3-4536-88BD-BAD186F6814D}" destId="{F19AE693-325B-4C48-B024-AEF7AE891CDC}" srcOrd="1" destOrd="0" presId="urn:microsoft.com/office/officeart/2005/8/layout/orgChart1"/>
    <dgm:cxn modelId="{1BBCC4BB-0957-48C4-987A-2C6904022AF8}" type="presParOf" srcId="{F19AE693-325B-4C48-B024-AEF7AE891CDC}" destId="{DE9E5B2E-F8CA-467E-8B88-C48F46739292}" srcOrd="0" destOrd="0" presId="urn:microsoft.com/office/officeart/2005/8/layout/orgChart1"/>
    <dgm:cxn modelId="{94BC084B-CC69-4BEF-9552-4903B4DCE000}" type="presParOf" srcId="{DE9E5B2E-F8CA-467E-8B88-C48F46739292}" destId="{13A5F8F5-87E2-4EBA-8384-2C7DBC75AE7A}" srcOrd="0" destOrd="0" presId="urn:microsoft.com/office/officeart/2005/8/layout/orgChart1"/>
    <dgm:cxn modelId="{52FD7B7A-33C8-4F8C-8CB0-1B584776A32B}" type="presParOf" srcId="{DE9E5B2E-F8CA-467E-8B88-C48F46739292}" destId="{CB8DC28D-1872-43B0-9ADF-AF5C0C2068F8}" srcOrd="1" destOrd="0" presId="urn:microsoft.com/office/officeart/2005/8/layout/orgChart1"/>
    <dgm:cxn modelId="{8AC08B3B-E62A-499B-8FF6-9DCED30C9A28}" type="presParOf" srcId="{F19AE693-325B-4C48-B024-AEF7AE891CDC}" destId="{94A3DEED-4662-4B28-BDAA-71FCA1536E57}" srcOrd="1" destOrd="0" presId="urn:microsoft.com/office/officeart/2005/8/layout/orgChart1"/>
    <dgm:cxn modelId="{A6FEEFDB-2F5C-4664-AD6C-7FDCA43C7964}" type="presParOf" srcId="{F19AE693-325B-4C48-B024-AEF7AE891CDC}" destId="{06E725A6-C933-491F-83A9-359E2FE61011}" srcOrd="2" destOrd="0" presId="urn:microsoft.com/office/officeart/2005/8/layout/orgChart1"/>
    <dgm:cxn modelId="{2D5A88B0-6658-4666-BD68-DDD7FE744A8A}" type="presParOf" srcId="{24935CCE-1C04-4B66-AF4B-58782A85A337}" destId="{F3CA0AFE-8398-48DD-80CD-40DAF1615E8D}" srcOrd="2" destOrd="0" presId="urn:microsoft.com/office/officeart/2005/8/layout/orgChart1"/>
    <dgm:cxn modelId="{77A84B10-6C95-4342-9F07-7A8E26054E9E}" type="presParOf" srcId="{BEE10548-97C5-45A1-BC3A-28FB18D34425}" destId="{E6564425-2352-459A-87B4-79AE8B78B47F}" srcOrd="2" destOrd="0" presId="urn:microsoft.com/office/officeart/2005/8/layout/orgChart1"/>
    <dgm:cxn modelId="{57B33F10-57D0-4109-8834-7FB8406181BC}" type="presParOf" srcId="{BEE10548-97C5-45A1-BC3A-28FB18D34425}" destId="{7E858A91-C1A2-486E-877A-5D5198340840}" srcOrd="3" destOrd="0" presId="urn:microsoft.com/office/officeart/2005/8/layout/orgChart1"/>
    <dgm:cxn modelId="{7E3E2AFE-0453-4EA4-A586-36B52EA305A5}" type="presParOf" srcId="{7E858A91-C1A2-486E-877A-5D5198340840}" destId="{F5666BD6-6782-466A-8007-CCE967B84056}" srcOrd="0" destOrd="0" presId="urn:microsoft.com/office/officeart/2005/8/layout/orgChart1"/>
    <dgm:cxn modelId="{93CB1F00-D5DB-409C-9F01-657FC39B92DD}" type="presParOf" srcId="{F5666BD6-6782-466A-8007-CCE967B84056}" destId="{8C327DAD-D2FB-46D3-BEF0-0D849721EB4E}" srcOrd="0" destOrd="0" presId="urn:microsoft.com/office/officeart/2005/8/layout/orgChart1"/>
    <dgm:cxn modelId="{D3D7A9DF-CB3C-43D3-A5F3-E8C631532B71}" type="presParOf" srcId="{F5666BD6-6782-466A-8007-CCE967B84056}" destId="{CBD1BBD6-C8D7-4E6F-9FA1-3FFFA35C3A80}" srcOrd="1" destOrd="0" presId="urn:microsoft.com/office/officeart/2005/8/layout/orgChart1"/>
    <dgm:cxn modelId="{38080F16-484A-43A5-A547-BB3E9DCEF2B0}" type="presParOf" srcId="{7E858A91-C1A2-486E-877A-5D5198340840}" destId="{AEF0E2BB-8B71-40E8-9518-EE95A58524E6}" srcOrd="1" destOrd="0" presId="urn:microsoft.com/office/officeart/2005/8/layout/orgChart1"/>
    <dgm:cxn modelId="{B8973E35-665A-44CA-B725-C5BA2015F380}" type="presParOf" srcId="{7E858A91-C1A2-486E-877A-5D5198340840}" destId="{DA5F7B36-1565-4854-B232-53BE8F3E2B3D}" srcOrd="2" destOrd="0" presId="urn:microsoft.com/office/officeart/2005/8/layout/orgChart1"/>
    <dgm:cxn modelId="{A22DB4FE-9414-4682-8E50-20671F93F340}" type="presParOf" srcId="{BEE10548-97C5-45A1-BC3A-28FB18D34425}" destId="{EB0E0F0F-BB20-40D2-9217-90303BABE50C}" srcOrd="4" destOrd="0" presId="urn:microsoft.com/office/officeart/2005/8/layout/orgChart1"/>
    <dgm:cxn modelId="{91F6D748-3319-4CBF-AC68-1DDEDD708654}" type="presParOf" srcId="{BEE10548-97C5-45A1-BC3A-28FB18D34425}" destId="{43CEBE67-3788-46F7-9F5B-569B2B8B2961}" srcOrd="5" destOrd="0" presId="urn:microsoft.com/office/officeart/2005/8/layout/orgChart1"/>
    <dgm:cxn modelId="{08055F48-72D9-4B65-AC25-71EFAED8921B}" type="presParOf" srcId="{43CEBE67-3788-46F7-9F5B-569B2B8B2961}" destId="{E46A1DF2-AEC8-4B68-B798-F268E0B7456C}" srcOrd="0" destOrd="0" presId="urn:microsoft.com/office/officeart/2005/8/layout/orgChart1"/>
    <dgm:cxn modelId="{76F0C735-47AB-41D9-BCCF-4748B7BAA72B}" type="presParOf" srcId="{E46A1DF2-AEC8-4B68-B798-F268E0B7456C}" destId="{2FEE58A9-24F8-42D9-928E-FE82A04DF70A}" srcOrd="0" destOrd="0" presId="urn:microsoft.com/office/officeart/2005/8/layout/orgChart1"/>
    <dgm:cxn modelId="{EEBE9A68-9FA9-490E-AE1F-313507B6E26E}" type="presParOf" srcId="{E46A1DF2-AEC8-4B68-B798-F268E0B7456C}" destId="{759FBD04-84D2-4EF4-9EC1-BA66A1B22F25}" srcOrd="1" destOrd="0" presId="urn:microsoft.com/office/officeart/2005/8/layout/orgChart1"/>
    <dgm:cxn modelId="{9D809917-7B93-45C8-A06C-9A43B0E34016}" type="presParOf" srcId="{43CEBE67-3788-46F7-9F5B-569B2B8B2961}" destId="{C7F0BB60-4975-4144-8BFF-0BB7C4A61BCB}" srcOrd="1" destOrd="0" presId="urn:microsoft.com/office/officeart/2005/8/layout/orgChart1"/>
    <dgm:cxn modelId="{D000AFE9-32D8-4267-8CE5-1108D88403F3}" type="presParOf" srcId="{C7F0BB60-4975-4144-8BFF-0BB7C4A61BCB}" destId="{1872BD09-E12B-46E7-AC5B-3642B3824843}" srcOrd="0" destOrd="0" presId="urn:microsoft.com/office/officeart/2005/8/layout/orgChart1"/>
    <dgm:cxn modelId="{8C0772D9-AAD1-4D48-9F3D-F2466AA156D9}" type="presParOf" srcId="{C7F0BB60-4975-4144-8BFF-0BB7C4A61BCB}" destId="{23E3F388-9BD4-4EB1-A1E4-567769A6689E}" srcOrd="1" destOrd="0" presId="urn:microsoft.com/office/officeart/2005/8/layout/orgChart1"/>
    <dgm:cxn modelId="{339A8AC7-BC8C-406B-BDB4-A6B160B34896}" type="presParOf" srcId="{23E3F388-9BD4-4EB1-A1E4-567769A6689E}" destId="{D4EE6292-C477-415A-B671-282126DD3F19}" srcOrd="0" destOrd="0" presId="urn:microsoft.com/office/officeart/2005/8/layout/orgChart1"/>
    <dgm:cxn modelId="{96C26D2C-86E6-4FAB-A53E-025F767F7602}" type="presParOf" srcId="{D4EE6292-C477-415A-B671-282126DD3F19}" destId="{5CEE7FC0-9A23-463F-A9F7-65B393186BE6}" srcOrd="0" destOrd="0" presId="urn:microsoft.com/office/officeart/2005/8/layout/orgChart1"/>
    <dgm:cxn modelId="{2AAB505A-E2AA-4653-8D71-F86027D82544}" type="presParOf" srcId="{D4EE6292-C477-415A-B671-282126DD3F19}" destId="{37FB54E3-B791-40CD-9760-AB4E70741DFB}" srcOrd="1" destOrd="0" presId="urn:microsoft.com/office/officeart/2005/8/layout/orgChart1"/>
    <dgm:cxn modelId="{87B3F5D3-E615-4F33-90CC-91049A61201A}" type="presParOf" srcId="{23E3F388-9BD4-4EB1-A1E4-567769A6689E}" destId="{14329B4F-5DD0-4804-A565-51BC4EF74226}" srcOrd="1" destOrd="0" presId="urn:microsoft.com/office/officeart/2005/8/layout/orgChart1"/>
    <dgm:cxn modelId="{1D3BAAFC-DD04-4DCD-B885-36D85F8707AC}" type="presParOf" srcId="{14329B4F-5DD0-4804-A565-51BC4EF74226}" destId="{30AAA3B1-A97A-400E-B544-9EB64A81EEA8}" srcOrd="0" destOrd="0" presId="urn:microsoft.com/office/officeart/2005/8/layout/orgChart1"/>
    <dgm:cxn modelId="{5E402D3C-2E8C-4151-BC9E-A28BCC96F131}" type="presParOf" srcId="{14329B4F-5DD0-4804-A565-51BC4EF74226}" destId="{708B84B0-1FE8-4EDF-9897-0F6FBDAC9625}" srcOrd="1" destOrd="0" presId="urn:microsoft.com/office/officeart/2005/8/layout/orgChart1"/>
    <dgm:cxn modelId="{24448691-7A56-436F-81BF-39DC6794BD49}" type="presParOf" srcId="{708B84B0-1FE8-4EDF-9897-0F6FBDAC9625}" destId="{CABBE7BF-2F53-47EB-AE93-1F84B1B1FB06}" srcOrd="0" destOrd="0" presId="urn:microsoft.com/office/officeart/2005/8/layout/orgChart1"/>
    <dgm:cxn modelId="{2CEC9A33-F9D1-47D0-86B4-8874EC8955D4}" type="presParOf" srcId="{CABBE7BF-2F53-47EB-AE93-1F84B1B1FB06}" destId="{89570916-E49E-4DAA-AE11-2242C990B94F}" srcOrd="0" destOrd="0" presId="urn:microsoft.com/office/officeart/2005/8/layout/orgChart1"/>
    <dgm:cxn modelId="{87B67627-5AA9-4756-9D8A-5E7F4824F1FA}" type="presParOf" srcId="{CABBE7BF-2F53-47EB-AE93-1F84B1B1FB06}" destId="{44F9D8DA-BFC8-4E94-91BC-BD8884CF1020}" srcOrd="1" destOrd="0" presId="urn:microsoft.com/office/officeart/2005/8/layout/orgChart1"/>
    <dgm:cxn modelId="{2A740DD9-9CBA-448F-9408-DA83B0DA5E57}" type="presParOf" srcId="{708B84B0-1FE8-4EDF-9897-0F6FBDAC9625}" destId="{0A6A7578-266E-443E-A0F0-EF7338926F0C}" srcOrd="1" destOrd="0" presId="urn:microsoft.com/office/officeart/2005/8/layout/orgChart1"/>
    <dgm:cxn modelId="{0F544FBC-8FE7-4B8A-8A8B-C4316B19AFF4}" type="presParOf" srcId="{708B84B0-1FE8-4EDF-9897-0F6FBDAC9625}" destId="{00F954E5-BA79-4E93-BD97-A998E09F50E0}" srcOrd="2" destOrd="0" presId="urn:microsoft.com/office/officeart/2005/8/layout/orgChart1"/>
    <dgm:cxn modelId="{16610204-E4E4-446D-AEE4-7515B7818F1D}" type="presParOf" srcId="{14329B4F-5DD0-4804-A565-51BC4EF74226}" destId="{CC8C9354-0E1F-4188-BE76-272DAEC65065}" srcOrd="2" destOrd="0" presId="urn:microsoft.com/office/officeart/2005/8/layout/orgChart1"/>
    <dgm:cxn modelId="{0F1711EB-4EFC-4D53-84EB-7E1DCEEDAD44}" type="presParOf" srcId="{14329B4F-5DD0-4804-A565-51BC4EF74226}" destId="{A1716309-EBC9-459F-981F-7CB17555B6E2}" srcOrd="3" destOrd="0" presId="urn:microsoft.com/office/officeart/2005/8/layout/orgChart1"/>
    <dgm:cxn modelId="{874FB7C5-3EDC-456A-836F-D7510DCBF9D6}" type="presParOf" srcId="{A1716309-EBC9-459F-981F-7CB17555B6E2}" destId="{5785CEB0-B4E7-46F9-8D76-B0B49E8C4AE9}" srcOrd="0" destOrd="0" presId="urn:microsoft.com/office/officeart/2005/8/layout/orgChart1"/>
    <dgm:cxn modelId="{C63B2A86-7E91-4C4B-BAEA-A648391ACD0C}" type="presParOf" srcId="{5785CEB0-B4E7-46F9-8D76-B0B49E8C4AE9}" destId="{274BA8D9-C7B5-4F4C-AB94-9B57359774CD}" srcOrd="0" destOrd="0" presId="urn:microsoft.com/office/officeart/2005/8/layout/orgChart1"/>
    <dgm:cxn modelId="{505BAE16-D27C-40ED-87E2-A5E0723852CD}" type="presParOf" srcId="{5785CEB0-B4E7-46F9-8D76-B0B49E8C4AE9}" destId="{94CFC49A-4260-4F97-B4AA-1DF2C39EFBF2}" srcOrd="1" destOrd="0" presId="urn:microsoft.com/office/officeart/2005/8/layout/orgChart1"/>
    <dgm:cxn modelId="{FD20BBD5-0B67-436F-A4EE-5470127530BB}" type="presParOf" srcId="{A1716309-EBC9-459F-981F-7CB17555B6E2}" destId="{5D0ED1A0-9C09-4339-9B98-4237B878275D}" srcOrd="1" destOrd="0" presId="urn:microsoft.com/office/officeart/2005/8/layout/orgChart1"/>
    <dgm:cxn modelId="{3CE2C101-C6F1-4A11-B1B4-B5B645CA6428}" type="presParOf" srcId="{A1716309-EBC9-459F-981F-7CB17555B6E2}" destId="{5098D43A-247C-42D6-905C-65B513ACEB23}" srcOrd="2" destOrd="0" presId="urn:microsoft.com/office/officeart/2005/8/layout/orgChart1"/>
    <dgm:cxn modelId="{35270725-0C1C-46BA-9C6D-04AC33D5BFA1}" type="presParOf" srcId="{23E3F388-9BD4-4EB1-A1E4-567769A6689E}" destId="{200A13D9-172A-40DC-A75D-C4E9CAD61558}" srcOrd="2" destOrd="0" presId="urn:microsoft.com/office/officeart/2005/8/layout/orgChart1"/>
    <dgm:cxn modelId="{63588984-13DF-402B-97F1-66F392B5F348}" type="presParOf" srcId="{C7F0BB60-4975-4144-8BFF-0BB7C4A61BCB}" destId="{078086FE-DBCF-4BCB-9382-5CA8393372D1}" srcOrd="2" destOrd="0" presId="urn:microsoft.com/office/officeart/2005/8/layout/orgChart1"/>
    <dgm:cxn modelId="{21221082-4055-41B0-BB8E-D5015D970904}" type="presParOf" srcId="{C7F0BB60-4975-4144-8BFF-0BB7C4A61BCB}" destId="{D75D18DD-6E82-4982-A602-C227BAC993CE}" srcOrd="3" destOrd="0" presId="urn:microsoft.com/office/officeart/2005/8/layout/orgChart1"/>
    <dgm:cxn modelId="{246CF63E-166C-4832-83F4-6065E0594457}" type="presParOf" srcId="{D75D18DD-6E82-4982-A602-C227BAC993CE}" destId="{A9CC31E3-1757-48E5-8145-0DDE3FFB47E7}" srcOrd="0" destOrd="0" presId="urn:microsoft.com/office/officeart/2005/8/layout/orgChart1"/>
    <dgm:cxn modelId="{46B4E0AF-AA94-473B-8DEB-CBBF40D2A609}" type="presParOf" srcId="{A9CC31E3-1757-48E5-8145-0DDE3FFB47E7}" destId="{F58FD249-93D3-45DF-9E59-220D410889AA}" srcOrd="0" destOrd="0" presId="urn:microsoft.com/office/officeart/2005/8/layout/orgChart1"/>
    <dgm:cxn modelId="{C8C3F256-7873-40E3-9EE0-F03351710501}" type="presParOf" srcId="{A9CC31E3-1757-48E5-8145-0DDE3FFB47E7}" destId="{4F897852-B542-47FD-84AA-F41E3863ECCD}" srcOrd="1" destOrd="0" presId="urn:microsoft.com/office/officeart/2005/8/layout/orgChart1"/>
    <dgm:cxn modelId="{C0785D6A-6941-4D56-A2D3-0526F8F27A4E}" type="presParOf" srcId="{D75D18DD-6E82-4982-A602-C227BAC993CE}" destId="{C68A8D17-E796-47B8-BCB1-5E84D80010F2}" srcOrd="1" destOrd="0" presId="urn:microsoft.com/office/officeart/2005/8/layout/orgChart1"/>
    <dgm:cxn modelId="{6D029DFD-9DC1-4F04-A16D-5093B597BB7B}" type="presParOf" srcId="{C68A8D17-E796-47B8-BCB1-5E84D80010F2}" destId="{9072A3F0-66EB-46D5-AB49-08A0A64C1CF0}" srcOrd="0" destOrd="0" presId="urn:microsoft.com/office/officeart/2005/8/layout/orgChart1"/>
    <dgm:cxn modelId="{64D6F071-D541-4C81-8A61-6A73FBCA1B8E}" type="presParOf" srcId="{C68A8D17-E796-47B8-BCB1-5E84D80010F2}" destId="{43302269-94B0-42B2-BC8B-0A1769A6A85D}" srcOrd="1" destOrd="0" presId="urn:microsoft.com/office/officeart/2005/8/layout/orgChart1"/>
    <dgm:cxn modelId="{60C601FB-E038-48B2-B754-B2FD73F539E2}" type="presParOf" srcId="{43302269-94B0-42B2-BC8B-0A1769A6A85D}" destId="{08125A84-5B9D-449C-B975-6ACD6B59D1A3}" srcOrd="0" destOrd="0" presId="urn:microsoft.com/office/officeart/2005/8/layout/orgChart1"/>
    <dgm:cxn modelId="{D0279C7A-01E9-4038-A600-E56D55EA0BC7}" type="presParOf" srcId="{08125A84-5B9D-449C-B975-6ACD6B59D1A3}" destId="{678F2B0B-719A-4CB6-8C07-B7C639029AB1}" srcOrd="0" destOrd="0" presId="urn:microsoft.com/office/officeart/2005/8/layout/orgChart1"/>
    <dgm:cxn modelId="{47F1EA9A-06CC-4271-AB6C-1BFE7030B70D}" type="presParOf" srcId="{08125A84-5B9D-449C-B975-6ACD6B59D1A3}" destId="{2F4F5C71-23C6-4934-BAA2-8011E7438830}" srcOrd="1" destOrd="0" presId="urn:microsoft.com/office/officeart/2005/8/layout/orgChart1"/>
    <dgm:cxn modelId="{C396E66E-8E23-4AB8-882D-C8B06A2B144F}" type="presParOf" srcId="{43302269-94B0-42B2-BC8B-0A1769A6A85D}" destId="{2FCADF3A-C601-4486-A78A-0DEE6D2E62ED}" srcOrd="1" destOrd="0" presId="urn:microsoft.com/office/officeart/2005/8/layout/orgChart1"/>
    <dgm:cxn modelId="{AC5337B7-12EB-4D42-B5D4-F9F062F1502B}" type="presParOf" srcId="{43302269-94B0-42B2-BC8B-0A1769A6A85D}" destId="{98A3DC64-0EC0-4CF0-993C-42A53A2ED1DF}" srcOrd="2" destOrd="0" presId="urn:microsoft.com/office/officeart/2005/8/layout/orgChart1"/>
    <dgm:cxn modelId="{3C6780D0-87F9-4FA2-8D80-8F5BA8311F66}" type="presParOf" srcId="{D75D18DD-6E82-4982-A602-C227BAC993CE}" destId="{9B9EBF8B-BF73-4BF6-87EE-FAB0A232F82F}" srcOrd="2" destOrd="0" presId="urn:microsoft.com/office/officeart/2005/8/layout/orgChart1"/>
    <dgm:cxn modelId="{2629839C-982E-4153-93CD-433E76B4B465}" type="presParOf" srcId="{C7F0BB60-4975-4144-8BFF-0BB7C4A61BCB}" destId="{C6EF3FFD-3814-427A-981A-C7611C26E28F}" srcOrd="4" destOrd="0" presId="urn:microsoft.com/office/officeart/2005/8/layout/orgChart1"/>
    <dgm:cxn modelId="{6F2C66AD-21E2-490E-9EB4-DD18B09A2725}" type="presParOf" srcId="{C7F0BB60-4975-4144-8BFF-0BB7C4A61BCB}" destId="{A5F46E97-60CA-4C36-881C-8623D97F67DE}" srcOrd="5" destOrd="0" presId="urn:microsoft.com/office/officeart/2005/8/layout/orgChart1"/>
    <dgm:cxn modelId="{8AF71011-71FC-4A1F-8723-99EE4DFEEEE5}" type="presParOf" srcId="{A5F46E97-60CA-4C36-881C-8623D97F67DE}" destId="{C7C44BB3-20B6-4FBA-8AE8-8F6A341DE40D}" srcOrd="0" destOrd="0" presId="urn:microsoft.com/office/officeart/2005/8/layout/orgChart1"/>
    <dgm:cxn modelId="{5916593E-6005-4BC8-9C26-50565930AA04}" type="presParOf" srcId="{C7C44BB3-20B6-4FBA-8AE8-8F6A341DE40D}" destId="{F9F868DD-D25D-476E-BDD7-DCD5F93111D5}" srcOrd="0" destOrd="0" presId="urn:microsoft.com/office/officeart/2005/8/layout/orgChart1"/>
    <dgm:cxn modelId="{B8F2D867-DD4C-4A8E-83B3-0AAF1BEF3CE6}" type="presParOf" srcId="{C7C44BB3-20B6-4FBA-8AE8-8F6A341DE40D}" destId="{73E3F8D4-1B0C-4A6F-B89C-D5B88FA15DAD}" srcOrd="1" destOrd="0" presId="urn:microsoft.com/office/officeart/2005/8/layout/orgChart1"/>
    <dgm:cxn modelId="{72C30AC1-9DF4-4ADE-A653-62A34135C40C}" type="presParOf" srcId="{A5F46E97-60CA-4C36-881C-8623D97F67DE}" destId="{B0F2B992-26D6-4F6F-B7A6-34896E23BEC5}" srcOrd="1" destOrd="0" presId="urn:microsoft.com/office/officeart/2005/8/layout/orgChart1"/>
    <dgm:cxn modelId="{E32C0314-45B1-4AA2-849D-5D4A2E1217AA}" type="presParOf" srcId="{B0F2B992-26D6-4F6F-B7A6-34896E23BEC5}" destId="{DD73324F-5F52-4730-A328-636CBA0C9A4A}" srcOrd="0" destOrd="0" presId="urn:microsoft.com/office/officeart/2005/8/layout/orgChart1"/>
    <dgm:cxn modelId="{B9A68DC1-7059-4FED-B036-2D7591B9EB20}" type="presParOf" srcId="{B0F2B992-26D6-4F6F-B7A6-34896E23BEC5}" destId="{D109D2F5-C807-4EF6-8CA7-42D3FE47A251}" srcOrd="1" destOrd="0" presId="urn:microsoft.com/office/officeart/2005/8/layout/orgChart1"/>
    <dgm:cxn modelId="{9A484E7B-21F1-417E-9E3C-1894A393EF78}" type="presParOf" srcId="{D109D2F5-C807-4EF6-8CA7-42D3FE47A251}" destId="{F45E6F23-4D45-410F-92F5-68F4969A6E86}" srcOrd="0" destOrd="0" presId="urn:microsoft.com/office/officeart/2005/8/layout/orgChart1"/>
    <dgm:cxn modelId="{49B58EA6-3AC6-4974-82DB-90ED5B17B1EB}" type="presParOf" srcId="{F45E6F23-4D45-410F-92F5-68F4969A6E86}" destId="{BFD4D966-44EA-45D0-96E1-0F6D7CB9BE3B}" srcOrd="0" destOrd="0" presId="urn:microsoft.com/office/officeart/2005/8/layout/orgChart1"/>
    <dgm:cxn modelId="{541DE96A-4C71-4D66-B63F-3C6429B9F631}" type="presParOf" srcId="{F45E6F23-4D45-410F-92F5-68F4969A6E86}" destId="{64F8F468-3DC2-4323-A4EC-E280F8C07B45}" srcOrd="1" destOrd="0" presId="urn:microsoft.com/office/officeart/2005/8/layout/orgChart1"/>
    <dgm:cxn modelId="{374F0778-911C-405B-A2A8-C8DADE13E529}" type="presParOf" srcId="{D109D2F5-C807-4EF6-8CA7-42D3FE47A251}" destId="{24B7AF6C-6B8A-4CF6-949F-9B93F5142CAD}" srcOrd="1" destOrd="0" presId="urn:microsoft.com/office/officeart/2005/8/layout/orgChart1"/>
    <dgm:cxn modelId="{4350E846-D3FF-47B8-A352-140C3F848D20}" type="presParOf" srcId="{D109D2F5-C807-4EF6-8CA7-42D3FE47A251}" destId="{C3B33C42-1DC5-4023-8E45-BFC18CAAA247}" srcOrd="2" destOrd="0" presId="urn:microsoft.com/office/officeart/2005/8/layout/orgChart1"/>
    <dgm:cxn modelId="{1A668447-C410-4E29-8375-9074D474B476}" type="presParOf" srcId="{A5F46E97-60CA-4C36-881C-8623D97F67DE}" destId="{1CED8FDD-5043-46B0-82EB-D0D582BDC91E}" srcOrd="2" destOrd="0" presId="urn:microsoft.com/office/officeart/2005/8/layout/orgChart1"/>
    <dgm:cxn modelId="{955615AB-F8B3-4B16-A1C0-B37CD62C8F09}" type="presParOf" srcId="{43CEBE67-3788-46F7-9F5B-569B2B8B2961}" destId="{A0AF194C-7C3C-4000-AF91-8EE7F27BD1FF}" srcOrd="2" destOrd="0" presId="urn:microsoft.com/office/officeart/2005/8/layout/orgChart1"/>
    <dgm:cxn modelId="{A8D68396-2980-47EF-BBC9-2D5E808A6BBC}" type="presParOf" srcId="{F5B78C5F-A587-421D-863E-740E6DB7B2F7}" destId="{D0578D0F-EF3D-4872-B53D-3BBBE6A9DBC4}" srcOrd="2" destOrd="0" presId="urn:microsoft.com/office/officeart/2005/8/layout/orgChart1"/>
    <dgm:cxn modelId="{23EA4F3D-6D3B-4BBE-B99F-5D191150DFB4}" type="presParOf" srcId="{6E454DFA-39E8-48D9-B64A-27A947E4D058}" destId="{A8B50F67-9E58-4E48-99E8-7DC8EA8E2BCF}" srcOrd="2" destOrd="0" presId="urn:microsoft.com/office/officeart/2005/8/layout/orgChart1"/>
    <dgm:cxn modelId="{7494627E-0189-4C03-A821-93B889C7FF9C}" type="presParOf" srcId="{6E454DFA-39E8-48D9-B64A-27A947E4D058}" destId="{A28239BB-4C3D-4B3E-9310-9B0D181EC25A}" srcOrd="3" destOrd="0" presId="urn:microsoft.com/office/officeart/2005/8/layout/orgChart1"/>
    <dgm:cxn modelId="{1B1A2821-8ECC-461F-9BF2-AB9898DEF888}" type="presParOf" srcId="{A28239BB-4C3D-4B3E-9310-9B0D181EC25A}" destId="{E3CBC080-EB53-4A13-9C6A-59231612BB71}" srcOrd="0" destOrd="0" presId="urn:microsoft.com/office/officeart/2005/8/layout/orgChart1"/>
    <dgm:cxn modelId="{3D09B55D-6300-4B38-BB27-92EDC06013A2}" type="presParOf" srcId="{E3CBC080-EB53-4A13-9C6A-59231612BB71}" destId="{13751DCA-5D87-425A-A506-92055F67F0C7}" srcOrd="0" destOrd="0" presId="urn:microsoft.com/office/officeart/2005/8/layout/orgChart1"/>
    <dgm:cxn modelId="{F803E8EC-05A2-4D12-9A6C-58F5214B932E}" type="presParOf" srcId="{E3CBC080-EB53-4A13-9C6A-59231612BB71}" destId="{5D4F7E76-928C-4879-81AB-61C8CDD96C53}" srcOrd="1" destOrd="0" presId="urn:microsoft.com/office/officeart/2005/8/layout/orgChart1"/>
    <dgm:cxn modelId="{55C16440-9CF0-47F9-BC56-F34D1DDD1455}" type="presParOf" srcId="{A28239BB-4C3D-4B3E-9310-9B0D181EC25A}" destId="{27662BFC-D75C-4E3A-81E7-4371276F336F}" srcOrd="1" destOrd="0" presId="urn:microsoft.com/office/officeart/2005/8/layout/orgChart1"/>
    <dgm:cxn modelId="{DA18D1A1-0E17-469C-9E82-D3FE5E6A0172}" type="presParOf" srcId="{A28239BB-4C3D-4B3E-9310-9B0D181EC25A}" destId="{E3B5F65E-DA59-4041-AD96-9BAD83109FB3}" srcOrd="2" destOrd="0" presId="urn:microsoft.com/office/officeart/2005/8/layout/orgChart1"/>
    <dgm:cxn modelId="{D6FEFD8C-79D3-488A-889D-364E09C0B11B}" type="presParOf" srcId="{715FE6DF-F5DD-4A9E-9103-001FFA8D1F8B}" destId="{6DC2B011-98BC-4076-A0FF-0CA98CDFF78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F4355ED-85A8-4ED6-B59C-647621599A59}" type="doc">
      <dgm:prSet loTypeId="urn:microsoft.com/office/officeart/2005/8/layout/orgChart1" loCatId="hierarchy" qsTypeId="urn:microsoft.com/office/officeart/2005/8/quickstyle/simple2" qsCatId="simple" csTypeId="urn:microsoft.com/office/officeart/2005/8/colors/accent0_1" csCatId="mainScheme" phldr="1"/>
      <dgm:spPr/>
      <dgm:t>
        <a:bodyPr/>
        <a:lstStyle/>
        <a:p>
          <a:endParaRPr lang="tr-TR"/>
        </a:p>
      </dgm:t>
    </dgm:pt>
    <dgm:pt modelId="{25CDD529-01AA-4DF1-A351-11281FCF3774}">
      <dgm:prSet phldrT="[Metin]"/>
      <dgm:spPr/>
      <dgm:t>
        <a:bodyPr/>
        <a:lstStyle/>
        <a:p>
          <a:r>
            <a:rPr lang="tr-TR" dirty="0"/>
            <a:t>Ek Alma Zorunluluğu</a:t>
          </a:r>
        </a:p>
      </dgm:t>
    </dgm:pt>
    <dgm:pt modelId="{549B6F03-2ED7-4F07-BE55-3F3F5A5B8E68}" type="parTrans" cxnId="{61E20FCE-FD7A-4F6E-B82B-E819914FBD81}">
      <dgm:prSet/>
      <dgm:spPr/>
      <dgm:t>
        <a:bodyPr/>
        <a:lstStyle/>
        <a:p>
          <a:endParaRPr lang="tr-TR"/>
        </a:p>
      </dgm:t>
    </dgm:pt>
    <dgm:pt modelId="{5F0097CA-ECBB-4595-8323-76D62AC4A513}" type="sibTrans" cxnId="{61E20FCE-FD7A-4F6E-B82B-E819914FBD81}">
      <dgm:prSet/>
      <dgm:spPr/>
      <dgm:t>
        <a:bodyPr/>
        <a:lstStyle/>
        <a:p>
          <a:endParaRPr lang="tr-TR"/>
        </a:p>
      </dgm:t>
    </dgm:pt>
    <dgm:pt modelId="{172E8D79-DD47-4AD5-9022-592B7367593D}">
      <dgm:prSet phldrT="[Metin]"/>
      <dgm:spPr/>
      <dgm:t>
        <a:bodyPr/>
        <a:lstStyle/>
        <a:p>
          <a:r>
            <a:rPr lang="tr-TR" dirty="0"/>
            <a:t>Ticaret Unvanı Daha önce Türkiye’nin herhangi bir sicil dairesinde tescil edilmişse </a:t>
          </a:r>
        </a:p>
        <a:p>
          <a:r>
            <a:rPr lang="tr-TR" dirty="0"/>
            <a:t>(TTK m. 45; Ayrıca bkz. Tebliğ m. 5 ve Tebliğ ekindeki örnekler)</a:t>
          </a:r>
        </a:p>
      </dgm:t>
    </dgm:pt>
    <dgm:pt modelId="{A774B23E-113D-49CD-9250-CE2E51653EAC}" type="parTrans" cxnId="{9DA399CE-876D-4650-A12B-7F824E349CBD}">
      <dgm:prSet/>
      <dgm:spPr/>
      <dgm:t>
        <a:bodyPr/>
        <a:lstStyle/>
        <a:p>
          <a:endParaRPr lang="tr-TR"/>
        </a:p>
      </dgm:t>
    </dgm:pt>
    <dgm:pt modelId="{96A6404B-BE8A-414F-B4F6-90BA731343E8}" type="sibTrans" cxnId="{9DA399CE-876D-4650-A12B-7F824E349CBD}">
      <dgm:prSet/>
      <dgm:spPr/>
      <dgm:t>
        <a:bodyPr/>
        <a:lstStyle/>
        <a:p>
          <a:endParaRPr lang="tr-TR"/>
        </a:p>
      </dgm:t>
    </dgm:pt>
    <dgm:pt modelId="{0D3833E2-B740-4749-AE59-1A53C52ADC45}">
      <dgm:prSet phldrT="[Metin]"/>
      <dgm:spPr/>
      <dgm:t>
        <a:bodyPr/>
        <a:lstStyle/>
        <a:p>
          <a:r>
            <a:rPr lang="tr-TR" dirty="0"/>
            <a:t>Şube hâlinde (TTK m. 48)</a:t>
          </a:r>
        </a:p>
      </dgm:t>
    </dgm:pt>
    <dgm:pt modelId="{0EAAD811-14BC-4982-ACF8-E542DD8627B3}" type="parTrans" cxnId="{999EFD6A-1458-4546-8AE4-62303E01171A}">
      <dgm:prSet/>
      <dgm:spPr/>
      <dgm:t>
        <a:bodyPr/>
        <a:lstStyle/>
        <a:p>
          <a:endParaRPr lang="tr-TR"/>
        </a:p>
      </dgm:t>
    </dgm:pt>
    <dgm:pt modelId="{B12682B4-4B8C-4470-86E3-BA9F069D0365}" type="sibTrans" cxnId="{999EFD6A-1458-4546-8AE4-62303E01171A}">
      <dgm:prSet/>
      <dgm:spPr/>
      <dgm:t>
        <a:bodyPr/>
        <a:lstStyle/>
        <a:p>
          <a:endParaRPr lang="tr-TR"/>
        </a:p>
      </dgm:t>
    </dgm:pt>
    <dgm:pt modelId="{412B4C7B-4CC2-4131-917D-0CC1B684B4F5}">
      <dgm:prSet phldrT="[Metin]"/>
      <dgm:spPr/>
      <dgm:t>
        <a:bodyPr/>
        <a:lstStyle/>
        <a:p>
          <a:r>
            <a:rPr lang="tr-TR" dirty="0"/>
            <a:t>Şirket tasfiyeye girmişse «Tasfiye Halinde» </a:t>
          </a:r>
        </a:p>
        <a:p>
          <a:r>
            <a:rPr lang="tr-TR" dirty="0"/>
            <a:t>(TTK 269, 328, 533.2)</a:t>
          </a:r>
        </a:p>
      </dgm:t>
    </dgm:pt>
    <dgm:pt modelId="{6FA220B3-A6AF-4069-A266-D33B86F57091}" type="parTrans" cxnId="{805ED906-C98E-4B61-96CA-123C710A3015}">
      <dgm:prSet/>
      <dgm:spPr/>
      <dgm:t>
        <a:bodyPr/>
        <a:lstStyle/>
        <a:p>
          <a:endParaRPr lang="tr-TR"/>
        </a:p>
      </dgm:t>
    </dgm:pt>
    <dgm:pt modelId="{7EE01B52-95AC-4EAA-97E6-8223D05AD975}" type="sibTrans" cxnId="{805ED906-C98E-4B61-96CA-123C710A3015}">
      <dgm:prSet/>
      <dgm:spPr/>
      <dgm:t>
        <a:bodyPr/>
        <a:lstStyle/>
        <a:p>
          <a:endParaRPr lang="tr-TR"/>
        </a:p>
      </dgm:t>
    </dgm:pt>
    <dgm:pt modelId="{F156ECE2-F373-41F9-8F1A-F7F7CABCE020}">
      <dgm:prSet/>
      <dgm:spPr/>
      <dgm:t>
        <a:bodyPr/>
        <a:lstStyle/>
        <a:p>
          <a:r>
            <a:rPr lang="tr-TR" b="0" i="0" u="none" dirty="0"/>
            <a:t>«TASFİYE HALİNDE ÖNCÜLER İNŞAAT OTOMOTİV EMLAK KONFEKSİYON TEKSTİL ÜRÜNLERİ SANAYİ VE TİCARET LTD.ŞTİ.»</a:t>
          </a:r>
          <a:endParaRPr lang="tr-TR" dirty="0"/>
        </a:p>
      </dgm:t>
    </dgm:pt>
    <dgm:pt modelId="{171D63DE-3D8A-41DF-93A8-394515F36D4E}" type="parTrans" cxnId="{5E43D19E-C52D-4E2B-91B5-5958CD19DDEA}">
      <dgm:prSet/>
      <dgm:spPr/>
      <dgm:t>
        <a:bodyPr/>
        <a:lstStyle/>
        <a:p>
          <a:endParaRPr lang="tr-TR"/>
        </a:p>
      </dgm:t>
    </dgm:pt>
    <dgm:pt modelId="{D0CCA149-D498-412B-9431-9DA4BE143E0B}" type="sibTrans" cxnId="{5E43D19E-C52D-4E2B-91B5-5958CD19DDEA}">
      <dgm:prSet/>
      <dgm:spPr/>
      <dgm:t>
        <a:bodyPr/>
        <a:lstStyle/>
        <a:p>
          <a:endParaRPr lang="tr-TR"/>
        </a:p>
      </dgm:t>
    </dgm:pt>
    <dgm:pt modelId="{1EBB59C3-480F-4238-8BF0-5E936E907821}">
      <dgm:prSet/>
      <dgm:spPr/>
      <dgm:t>
        <a:bodyPr/>
        <a:lstStyle/>
        <a:p>
          <a:r>
            <a:rPr lang="tr-TR" b="0" i="0" u="none"/>
            <a:t>TASFİYE HALİNDE NOBLE HOUSE BUSINESS PLC MERKEZİ İNGİLTERE İSTANBUL MERKEZ ŞUBESİ </a:t>
          </a:r>
          <a:endParaRPr lang="tr-TR"/>
        </a:p>
      </dgm:t>
    </dgm:pt>
    <dgm:pt modelId="{68D61C57-93FF-4FE4-B22F-2F37483EA0DE}" type="parTrans" cxnId="{05DEDA8F-C568-4D1A-BC6E-CBED18EA4AC3}">
      <dgm:prSet/>
      <dgm:spPr/>
      <dgm:t>
        <a:bodyPr/>
        <a:lstStyle/>
        <a:p>
          <a:endParaRPr lang="tr-TR"/>
        </a:p>
      </dgm:t>
    </dgm:pt>
    <dgm:pt modelId="{11004C4F-EAD6-4FC4-932B-7EE2269A0925}" type="sibTrans" cxnId="{05DEDA8F-C568-4D1A-BC6E-CBED18EA4AC3}">
      <dgm:prSet/>
      <dgm:spPr/>
      <dgm:t>
        <a:bodyPr/>
        <a:lstStyle/>
        <a:p>
          <a:endParaRPr lang="tr-TR"/>
        </a:p>
      </dgm:t>
    </dgm:pt>
    <dgm:pt modelId="{7AFAFF12-748D-4133-8D2E-9D6A7564E276}">
      <dgm:prSet/>
      <dgm:spPr/>
      <dgm:t>
        <a:bodyPr/>
        <a:lstStyle/>
        <a:p>
          <a:r>
            <a:rPr lang="tr-TR" b="0" i="0" u="none" dirty="0"/>
            <a:t>CTP TEAM S.R.L MERKEZİ İTALYA İSTANBUL MERKEZ ŞUBESİ </a:t>
          </a:r>
          <a:endParaRPr lang="tr-TR" dirty="0"/>
        </a:p>
      </dgm:t>
    </dgm:pt>
    <dgm:pt modelId="{9FFF0AB6-915C-485C-A010-6FD50E960CFB}" type="parTrans" cxnId="{2FA51D52-6D21-449B-8688-7CF4AD3F1F49}">
      <dgm:prSet/>
      <dgm:spPr/>
      <dgm:t>
        <a:bodyPr/>
        <a:lstStyle/>
        <a:p>
          <a:endParaRPr lang="tr-TR"/>
        </a:p>
      </dgm:t>
    </dgm:pt>
    <dgm:pt modelId="{4CB34D8C-9C78-4F64-A01E-39205590B94B}" type="sibTrans" cxnId="{2FA51D52-6D21-449B-8688-7CF4AD3F1F49}">
      <dgm:prSet/>
      <dgm:spPr/>
      <dgm:t>
        <a:bodyPr/>
        <a:lstStyle/>
        <a:p>
          <a:endParaRPr lang="tr-TR"/>
        </a:p>
      </dgm:t>
    </dgm:pt>
    <dgm:pt modelId="{6C81443B-EE68-4889-951E-FC346A3F7BD5}">
      <dgm:prSet/>
      <dgm:spPr/>
      <dgm:t>
        <a:bodyPr/>
        <a:lstStyle/>
        <a:p>
          <a:r>
            <a:rPr lang="tr-TR" b="0" i="0" u="none"/>
            <a:t>DATAKOD BİLGİSAYAR KONTROLLÜ OTOMATİK TANIMLAMA SİSTEMLERİ SAN.VE TİC.LTD.ŞTİ.İSTANBUL ŞUBESİ </a:t>
          </a:r>
          <a:endParaRPr lang="tr-TR"/>
        </a:p>
      </dgm:t>
    </dgm:pt>
    <dgm:pt modelId="{B9D11D14-9883-4B37-9F76-24048E5D4EE9}" type="parTrans" cxnId="{B282DF66-EC3F-413C-A44C-E1F818428661}">
      <dgm:prSet/>
      <dgm:spPr/>
      <dgm:t>
        <a:bodyPr/>
        <a:lstStyle/>
        <a:p>
          <a:endParaRPr lang="tr-TR"/>
        </a:p>
      </dgm:t>
    </dgm:pt>
    <dgm:pt modelId="{5FD58445-51E3-461F-A39C-F1A24A30CB11}" type="sibTrans" cxnId="{B282DF66-EC3F-413C-A44C-E1F818428661}">
      <dgm:prSet/>
      <dgm:spPr/>
      <dgm:t>
        <a:bodyPr/>
        <a:lstStyle/>
        <a:p>
          <a:endParaRPr lang="tr-TR"/>
        </a:p>
      </dgm:t>
    </dgm:pt>
    <dgm:pt modelId="{96F80571-16CE-4651-9522-CD270E375012}" type="pres">
      <dgm:prSet presAssocID="{4F4355ED-85A8-4ED6-B59C-647621599A59}" presName="hierChild1" presStyleCnt="0">
        <dgm:presLayoutVars>
          <dgm:orgChart val="1"/>
          <dgm:chPref val="1"/>
          <dgm:dir/>
          <dgm:animOne val="branch"/>
          <dgm:animLvl val="lvl"/>
          <dgm:resizeHandles/>
        </dgm:presLayoutVars>
      </dgm:prSet>
      <dgm:spPr/>
    </dgm:pt>
    <dgm:pt modelId="{8651329E-CF92-4876-85F6-F4337189BA1F}" type="pres">
      <dgm:prSet presAssocID="{25CDD529-01AA-4DF1-A351-11281FCF3774}" presName="hierRoot1" presStyleCnt="0">
        <dgm:presLayoutVars>
          <dgm:hierBranch val="init"/>
        </dgm:presLayoutVars>
      </dgm:prSet>
      <dgm:spPr/>
    </dgm:pt>
    <dgm:pt modelId="{E3CAC7BA-D431-4116-95FD-6BD3291A7963}" type="pres">
      <dgm:prSet presAssocID="{25CDD529-01AA-4DF1-A351-11281FCF3774}" presName="rootComposite1" presStyleCnt="0"/>
      <dgm:spPr/>
    </dgm:pt>
    <dgm:pt modelId="{BBAE97CF-83BE-4554-9894-FF9DEC57E315}" type="pres">
      <dgm:prSet presAssocID="{25CDD529-01AA-4DF1-A351-11281FCF3774}" presName="rootText1" presStyleLbl="node0" presStyleIdx="0" presStyleCnt="1" custScaleX="197737">
        <dgm:presLayoutVars>
          <dgm:chPref val="3"/>
        </dgm:presLayoutVars>
      </dgm:prSet>
      <dgm:spPr/>
    </dgm:pt>
    <dgm:pt modelId="{D50F1A5A-D6E4-4285-BDFE-B28F10B77DA0}" type="pres">
      <dgm:prSet presAssocID="{25CDD529-01AA-4DF1-A351-11281FCF3774}" presName="rootConnector1" presStyleLbl="node1" presStyleIdx="0" presStyleCnt="0"/>
      <dgm:spPr/>
    </dgm:pt>
    <dgm:pt modelId="{8A95AF37-0944-4BA2-AED5-E2FBD9F56420}" type="pres">
      <dgm:prSet presAssocID="{25CDD529-01AA-4DF1-A351-11281FCF3774}" presName="hierChild2" presStyleCnt="0"/>
      <dgm:spPr/>
    </dgm:pt>
    <dgm:pt modelId="{19F89887-EA09-4300-82EE-50303CF47699}" type="pres">
      <dgm:prSet presAssocID="{A774B23E-113D-49CD-9250-CE2E51653EAC}" presName="Name37" presStyleLbl="parChTrans1D2" presStyleIdx="0" presStyleCnt="3"/>
      <dgm:spPr/>
    </dgm:pt>
    <dgm:pt modelId="{0A6B51FD-801B-4766-8477-DE9119870623}" type="pres">
      <dgm:prSet presAssocID="{172E8D79-DD47-4AD5-9022-592B7367593D}" presName="hierRoot2" presStyleCnt="0">
        <dgm:presLayoutVars>
          <dgm:hierBranch val="init"/>
        </dgm:presLayoutVars>
      </dgm:prSet>
      <dgm:spPr/>
    </dgm:pt>
    <dgm:pt modelId="{9506675C-FAC8-4766-88A5-95EE0F860960}" type="pres">
      <dgm:prSet presAssocID="{172E8D79-DD47-4AD5-9022-592B7367593D}" presName="rootComposite" presStyleCnt="0"/>
      <dgm:spPr/>
    </dgm:pt>
    <dgm:pt modelId="{3F9FA34F-1943-44AF-ACE9-C2E6BE9C98AB}" type="pres">
      <dgm:prSet presAssocID="{172E8D79-DD47-4AD5-9022-592B7367593D}" presName="rootText" presStyleLbl="node2" presStyleIdx="0" presStyleCnt="3" custScaleX="113258">
        <dgm:presLayoutVars>
          <dgm:chPref val="3"/>
        </dgm:presLayoutVars>
      </dgm:prSet>
      <dgm:spPr/>
    </dgm:pt>
    <dgm:pt modelId="{F03BB540-EF31-4FE9-BD2A-2DE0D534E1BD}" type="pres">
      <dgm:prSet presAssocID="{172E8D79-DD47-4AD5-9022-592B7367593D}" presName="rootConnector" presStyleLbl="node2" presStyleIdx="0" presStyleCnt="3"/>
      <dgm:spPr/>
    </dgm:pt>
    <dgm:pt modelId="{D1FFA497-1AF0-4F52-8668-0B079FD4EF0D}" type="pres">
      <dgm:prSet presAssocID="{172E8D79-DD47-4AD5-9022-592B7367593D}" presName="hierChild4" presStyleCnt="0"/>
      <dgm:spPr/>
    </dgm:pt>
    <dgm:pt modelId="{655AED19-2602-4F07-9A28-45FA107077DA}" type="pres">
      <dgm:prSet presAssocID="{172E8D79-DD47-4AD5-9022-592B7367593D}" presName="hierChild5" presStyleCnt="0"/>
      <dgm:spPr/>
    </dgm:pt>
    <dgm:pt modelId="{8666ACE8-F962-43BB-8B49-007C4992C9D0}" type="pres">
      <dgm:prSet presAssocID="{0EAAD811-14BC-4982-ACF8-E542DD8627B3}" presName="Name37" presStyleLbl="parChTrans1D2" presStyleIdx="1" presStyleCnt="3"/>
      <dgm:spPr/>
    </dgm:pt>
    <dgm:pt modelId="{BFA94C91-9F64-464B-835F-11F2117AF9A1}" type="pres">
      <dgm:prSet presAssocID="{0D3833E2-B740-4749-AE59-1A53C52ADC45}" presName="hierRoot2" presStyleCnt="0">
        <dgm:presLayoutVars>
          <dgm:hierBranch val="init"/>
        </dgm:presLayoutVars>
      </dgm:prSet>
      <dgm:spPr/>
    </dgm:pt>
    <dgm:pt modelId="{876EFC18-D332-4D5B-8208-C600DDFEAC37}" type="pres">
      <dgm:prSet presAssocID="{0D3833E2-B740-4749-AE59-1A53C52ADC45}" presName="rootComposite" presStyleCnt="0"/>
      <dgm:spPr/>
    </dgm:pt>
    <dgm:pt modelId="{E7D29969-D4F9-4F80-BD97-F7239E7359DD}" type="pres">
      <dgm:prSet presAssocID="{0D3833E2-B740-4749-AE59-1A53C52ADC45}" presName="rootText" presStyleLbl="node2" presStyleIdx="1" presStyleCnt="3" custLinFactNeighborX="-6629" custLinFactNeighborY="1481">
        <dgm:presLayoutVars>
          <dgm:chPref val="3"/>
        </dgm:presLayoutVars>
      </dgm:prSet>
      <dgm:spPr/>
    </dgm:pt>
    <dgm:pt modelId="{1E82991D-68F3-4D46-A042-2EADBC3DC819}" type="pres">
      <dgm:prSet presAssocID="{0D3833E2-B740-4749-AE59-1A53C52ADC45}" presName="rootConnector" presStyleLbl="node2" presStyleIdx="1" presStyleCnt="3"/>
      <dgm:spPr/>
    </dgm:pt>
    <dgm:pt modelId="{5ACCFE93-F374-4555-88C4-A0077FB15F08}" type="pres">
      <dgm:prSet presAssocID="{0D3833E2-B740-4749-AE59-1A53C52ADC45}" presName="hierChild4" presStyleCnt="0"/>
      <dgm:spPr/>
    </dgm:pt>
    <dgm:pt modelId="{4D49F919-5D2E-4D21-94E1-5A4AD6791820}" type="pres">
      <dgm:prSet presAssocID="{B9D11D14-9883-4B37-9F76-24048E5D4EE9}" presName="Name37" presStyleLbl="parChTrans1D3" presStyleIdx="0" presStyleCnt="4"/>
      <dgm:spPr/>
    </dgm:pt>
    <dgm:pt modelId="{133A99CE-A163-44FF-9096-87FBE6FF5A00}" type="pres">
      <dgm:prSet presAssocID="{6C81443B-EE68-4889-951E-FC346A3F7BD5}" presName="hierRoot2" presStyleCnt="0">
        <dgm:presLayoutVars>
          <dgm:hierBranch val="init"/>
        </dgm:presLayoutVars>
      </dgm:prSet>
      <dgm:spPr/>
    </dgm:pt>
    <dgm:pt modelId="{0B25E0AD-5657-4B49-BD4F-91B6F7408E60}" type="pres">
      <dgm:prSet presAssocID="{6C81443B-EE68-4889-951E-FC346A3F7BD5}" presName="rootComposite" presStyleCnt="0"/>
      <dgm:spPr/>
    </dgm:pt>
    <dgm:pt modelId="{4F2CF2DD-A755-4BD3-9D7E-ED5D97506939}" type="pres">
      <dgm:prSet presAssocID="{6C81443B-EE68-4889-951E-FC346A3F7BD5}" presName="rootText" presStyleLbl="node3" presStyleIdx="0" presStyleCnt="4">
        <dgm:presLayoutVars>
          <dgm:chPref val="3"/>
        </dgm:presLayoutVars>
      </dgm:prSet>
      <dgm:spPr/>
    </dgm:pt>
    <dgm:pt modelId="{DA4010B6-0F39-42EE-890B-582359BE34AB}" type="pres">
      <dgm:prSet presAssocID="{6C81443B-EE68-4889-951E-FC346A3F7BD5}" presName="rootConnector" presStyleLbl="node3" presStyleIdx="0" presStyleCnt="4"/>
      <dgm:spPr/>
    </dgm:pt>
    <dgm:pt modelId="{57852712-3835-4BD6-8DF4-2F9AF09BC09C}" type="pres">
      <dgm:prSet presAssocID="{6C81443B-EE68-4889-951E-FC346A3F7BD5}" presName="hierChild4" presStyleCnt="0"/>
      <dgm:spPr/>
    </dgm:pt>
    <dgm:pt modelId="{03D1801D-DA0D-4950-A5C7-AF83534D74DE}" type="pres">
      <dgm:prSet presAssocID="{6C81443B-EE68-4889-951E-FC346A3F7BD5}" presName="hierChild5" presStyleCnt="0"/>
      <dgm:spPr/>
    </dgm:pt>
    <dgm:pt modelId="{9E4E1B1A-7C5B-47AC-B619-DA8D0CEC1697}" type="pres">
      <dgm:prSet presAssocID="{9FFF0AB6-915C-485C-A010-6FD50E960CFB}" presName="Name37" presStyleLbl="parChTrans1D3" presStyleIdx="1" presStyleCnt="4"/>
      <dgm:spPr/>
    </dgm:pt>
    <dgm:pt modelId="{D8AB28A9-4731-442C-ACA7-3FBA459E880D}" type="pres">
      <dgm:prSet presAssocID="{7AFAFF12-748D-4133-8D2E-9D6A7564E276}" presName="hierRoot2" presStyleCnt="0">
        <dgm:presLayoutVars>
          <dgm:hierBranch val="init"/>
        </dgm:presLayoutVars>
      </dgm:prSet>
      <dgm:spPr/>
    </dgm:pt>
    <dgm:pt modelId="{39E72286-A991-48E2-B3CE-99D8C5172B8A}" type="pres">
      <dgm:prSet presAssocID="{7AFAFF12-748D-4133-8D2E-9D6A7564E276}" presName="rootComposite" presStyleCnt="0"/>
      <dgm:spPr/>
    </dgm:pt>
    <dgm:pt modelId="{4DD8F8D1-909C-465B-A4B8-DB00E01B85B9}" type="pres">
      <dgm:prSet presAssocID="{7AFAFF12-748D-4133-8D2E-9D6A7564E276}" presName="rootText" presStyleLbl="node3" presStyleIdx="1" presStyleCnt="4">
        <dgm:presLayoutVars>
          <dgm:chPref val="3"/>
        </dgm:presLayoutVars>
      </dgm:prSet>
      <dgm:spPr/>
    </dgm:pt>
    <dgm:pt modelId="{1403FA8F-B67B-4AB9-A724-F02998FBFAD8}" type="pres">
      <dgm:prSet presAssocID="{7AFAFF12-748D-4133-8D2E-9D6A7564E276}" presName="rootConnector" presStyleLbl="node3" presStyleIdx="1" presStyleCnt="4"/>
      <dgm:spPr/>
    </dgm:pt>
    <dgm:pt modelId="{9B6F8793-D4D0-41D0-AB1C-EC9E745CB56F}" type="pres">
      <dgm:prSet presAssocID="{7AFAFF12-748D-4133-8D2E-9D6A7564E276}" presName="hierChild4" presStyleCnt="0"/>
      <dgm:spPr/>
    </dgm:pt>
    <dgm:pt modelId="{08F20381-A098-40CF-A98C-F2A4D00F8B98}" type="pres">
      <dgm:prSet presAssocID="{7AFAFF12-748D-4133-8D2E-9D6A7564E276}" presName="hierChild5" presStyleCnt="0"/>
      <dgm:spPr/>
    </dgm:pt>
    <dgm:pt modelId="{ED425810-A3ED-42F5-9EF3-E36D8B08FE68}" type="pres">
      <dgm:prSet presAssocID="{0D3833E2-B740-4749-AE59-1A53C52ADC45}" presName="hierChild5" presStyleCnt="0"/>
      <dgm:spPr/>
    </dgm:pt>
    <dgm:pt modelId="{1418716A-5D9B-4D67-B5E4-C820D0DF8395}" type="pres">
      <dgm:prSet presAssocID="{6FA220B3-A6AF-4069-A266-D33B86F57091}" presName="Name37" presStyleLbl="parChTrans1D2" presStyleIdx="2" presStyleCnt="3"/>
      <dgm:spPr/>
    </dgm:pt>
    <dgm:pt modelId="{B1289D02-D23C-4D53-8066-B8556AF14A7D}" type="pres">
      <dgm:prSet presAssocID="{412B4C7B-4CC2-4131-917D-0CC1B684B4F5}" presName="hierRoot2" presStyleCnt="0">
        <dgm:presLayoutVars>
          <dgm:hierBranch val="init"/>
        </dgm:presLayoutVars>
      </dgm:prSet>
      <dgm:spPr/>
    </dgm:pt>
    <dgm:pt modelId="{A9B52D19-6374-412C-96C4-75C14686DBA2}" type="pres">
      <dgm:prSet presAssocID="{412B4C7B-4CC2-4131-917D-0CC1B684B4F5}" presName="rootComposite" presStyleCnt="0"/>
      <dgm:spPr/>
    </dgm:pt>
    <dgm:pt modelId="{E26722AC-33E3-4876-804D-4E09D475B3F4}" type="pres">
      <dgm:prSet presAssocID="{412B4C7B-4CC2-4131-917D-0CC1B684B4F5}" presName="rootText" presStyleLbl="node2" presStyleIdx="2" presStyleCnt="3">
        <dgm:presLayoutVars>
          <dgm:chPref val="3"/>
        </dgm:presLayoutVars>
      </dgm:prSet>
      <dgm:spPr/>
    </dgm:pt>
    <dgm:pt modelId="{3720E938-A3A9-44EF-BEC9-E465AE5F8183}" type="pres">
      <dgm:prSet presAssocID="{412B4C7B-4CC2-4131-917D-0CC1B684B4F5}" presName="rootConnector" presStyleLbl="node2" presStyleIdx="2" presStyleCnt="3"/>
      <dgm:spPr/>
    </dgm:pt>
    <dgm:pt modelId="{2DFB7449-7AC1-445D-B7C8-AA556FAC3116}" type="pres">
      <dgm:prSet presAssocID="{412B4C7B-4CC2-4131-917D-0CC1B684B4F5}" presName="hierChild4" presStyleCnt="0"/>
      <dgm:spPr/>
    </dgm:pt>
    <dgm:pt modelId="{FFFF4C89-2437-4840-88B7-AE618EE5498C}" type="pres">
      <dgm:prSet presAssocID="{171D63DE-3D8A-41DF-93A8-394515F36D4E}" presName="Name37" presStyleLbl="parChTrans1D3" presStyleIdx="2" presStyleCnt="4"/>
      <dgm:spPr/>
    </dgm:pt>
    <dgm:pt modelId="{F4A37AE0-6F24-490F-B986-0166A8CFB345}" type="pres">
      <dgm:prSet presAssocID="{F156ECE2-F373-41F9-8F1A-F7F7CABCE020}" presName="hierRoot2" presStyleCnt="0">
        <dgm:presLayoutVars>
          <dgm:hierBranch val="init"/>
        </dgm:presLayoutVars>
      </dgm:prSet>
      <dgm:spPr/>
    </dgm:pt>
    <dgm:pt modelId="{8DA058B8-E804-407A-9523-DFED5B55994B}" type="pres">
      <dgm:prSet presAssocID="{F156ECE2-F373-41F9-8F1A-F7F7CABCE020}" presName="rootComposite" presStyleCnt="0"/>
      <dgm:spPr/>
    </dgm:pt>
    <dgm:pt modelId="{2A92476C-74B6-4547-86FE-129CDB975C8A}" type="pres">
      <dgm:prSet presAssocID="{F156ECE2-F373-41F9-8F1A-F7F7CABCE020}" presName="rootText" presStyleLbl="node3" presStyleIdx="2" presStyleCnt="4" custScaleX="123610">
        <dgm:presLayoutVars>
          <dgm:chPref val="3"/>
        </dgm:presLayoutVars>
      </dgm:prSet>
      <dgm:spPr/>
    </dgm:pt>
    <dgm:pt modelId="{9B26AC7B-8487-4A11-9C49-667567829137}" type="pres">
      <dgm:prSet presAssocID="{F156ECE2-F373-41F9-8F1A-F7F7CABCE020}" presName="rootConnector" presStyleLbl="node3" presStyleIdx="2" presStyleCnt="4"/>
      <dgm:spPr/>
    </dgm:pt>
    <dgm:pt modelId="{BDFAC2EE-6AA8-4C40-B6B8-45AD1F49277E}" type="pres">
      <dgm:prSet presAssocID="{F156ECE2-F373-41F9-8F1A-F7F7CABCE020}" presName="hierChild4" presStyleCnt="0"/>
      <dgm:spPr/>
    </dgm:pt>
    <dgm:pt modelId="{B441E302-59A9-4B07-AB17-0FB555FF0143}" type="pres">
      <dgm:prSet presAssocID="{F156ECE2-F373-41F9-8F1A-F7F7CABCE020}" presName="hierChild5" presStyleCnt="0"/>
      <dgm:spPr/>
    </dgm:pt>
    <dgm:pt modelId="{92D8ABB0-64DB-42E6-A961-DA526468F71C}" type="pres">
      <dgm:prSet presAssocID="{68D61C57-93FF-4FE4-B22F-2F37483EA0DE}" presName="Name37" presStyleLbl="parChTrans1D3" presStyleIdx="3" presStyleCnt="4"/>
      <dgm:spPr/>
    </dgm:pt>
    <dgm:pt modelId="{CE35CB78-39A9-428F-8466-57BF186008F6}" type="pres">
      <dgm:prSet presAssocID="{1EBB59C3-480F-4238-8BF0-5E936E907821}" presName="hierRoot2" presStyleCnt="0">
        <dgm:presLayoutVars>
          <dgm:hierBranch val="init"/>
        </dgm:presLayoutVars>
      </dgm:prSet>
      <dgm:spPr/>
    </dgm:pt>
    <dgm:pt modelId="{21E21517-905C-47BC-9BE1-DD4E03F00DBD}" type="pres">
      <dgm:prSet presAssocID="{1EBB59C3-480F-4238-8BF0-5E936E907821}" presName="rootComposite" presStyleCnt="0"/>
      <dgm:spPr/>
    </dgm:pt>
    <dgm:pt modelId="{54D90531-D1C9-4F16-83C8-EA0739703806}" type="pres">
      <dgm:prSet presAssocID="{1EBB59C3-480F-4238-8BF0-5E936E907821}" presName="rootText" presStyleLbl="node3" presStyleIdx="3" presStyleCnt="4" custScaleX="137906">
        <dgm:presLayoutVars>
          <dgm:chPref val="3"/>
        </dgm:presLayoutVars>
      </dgm:prSet>
      <dgm:spPr/>
    </dgm:pt>
    <dgm:pt modelId="{C84028CA-F2A8-4EAF-977E-99B232DBD736}" type="pres">
      <dgm:prSet presAssocID="{1EBB59C3-480F-4238-8BF0-5E936E907821}" presName="rootConnector" presStyleLbl="node3" presStyleIdx="3" presStyleCnt="4"/>
      <dgm:spPr/>
    </dgm:pt>
    <dgm:pt modelId="{2F7F4DD1-E4E9-4B7E-BB38-39071DAF0426}" type="pres">
      <dgm:prSet presAssocID="{1EBB59C3-480F-4238-8BF0-5E936E907821}" presName="hierChild4" presStyleCnt="0"/>
      <dgm:spPr/>
    </dgm:pt>
    <dgm:pt modelId="{AE9A8451-8A0E-4CE6-957D-978A44DEEB6A}" type="pres">
      <dgm:prSet presAssocID="{1EBB59C3-480F-4238-8BF0-5E936E907821}" presName="hierChild5" presStyleCnt="0"/>
      <dgm:spPr/>
    </dgm:pt>
    <dgm:pt modelId="{2FE5C1F0-CF95-403A-9BC9-0FDACFADAFF6}" type="pres">
      <dgm:prSet presAssocID="{412B4C7B-4CC2-4131-917D-0CC1B684B4F5}" presName="hierChild5" presStyleCnt="0"/>
      <dgm:spPr/>
    </dgm:pt>
    <dgm:pt modelId="{8B975609-8F8F-412E-8074-38BC6B83B545}" type="pres">
      <dgm:prSet presAssocID="{25CDD529-01AA-4DF1-A351-11281FCF3774}" presName="hierChild3" presStyleCnt="0"/>
      <dgm:spPr/>
    </dgm:pt>
  </dgm:ptLst>
  <dgm:cxnLst>
    <dgm:cxn modelId="{805ED906-C98E-4B61-96CA-123C710A3015}" srcId="{25CDD529-01AA-4DF1-A351-11281FCF3774}" destId="{412B4C7B-4CC2-4131-917D-0CC1B684B4F5}" srcOrd="2" destOrd="0" parTransId="{6FA220B3-A6AF-4069-A266-D33B86F57091}" sibTransId="{7EE01B52-95AC-4EAA-97E6-8223D05AD975}"/>
    <dgm:cxn modelId="{9D7EB213-D630-478E-BE6B-80C9AFF4AB0B}" type="presOf" srcId="{6C81443B-EE68-4889-951E-FC346A3F7BD5}" destId="{4F2CF2DD-A755-4BD3-9D7E-ED5D97506939}" srcOrd="0" destOrd="0" presId="urn:microsoft.com/office/officeart/2005/8/layout/orgChart1"/>
    <dgm:cxn modelId="{16025A2A-F257-4EB2-9002-A70B770DCC23}" type="presOf" srcId="{F156ECE2-F373-41F9-8F1A-F7F7CABCE020}" destId="{9B26AC7B-8487-4A11-9C49-667567829137}" srcOrd="1" destOrd="0" presId="urn:microsoft.com/office/officeart/2005/8/layout/orgChart1"/>
    <dgm:cxn modelId="{139EB02E-618F-4A3F-9627-C59B352E78D8}" type="presOf" srcId="{4F4355ED-85A8-4ED6-B59C-647621599A59}" destId="{96F80571-16CE-4651-9522-CD270E375012}" srcOrd="0" destOrd="0" presId="urn:microsoft.com/office/officeart/2005/8/layout/orgChart1"/>
    <dgm:cxn modelId="{7961CE3D-34CC-4EA1-B47D-E5881B9DBF40}" type="presOf" srcId="{A774B23E-113D-49CD-9250-CE2E51653EAC}" destId="{19F89887-EA09-4300-82EE-50303CF47699}" srcOrd="0" destOrd="0" presId="urn:microsoft.com/office/officeart/2005/8/layout/orgChart1"/>
    <dgm:cxn modelId="{8ABA7F60-73AD-4D30-ABD1-949C8FDF17BB}" type="presOf" srcId="{412B4C7B-4CC2-4131-917D-0CC1B684B4F5}" destId="{E26722AC-33E3-4876-804D-4E09D475B3F4}" srcOrd="0" destOrd="0" presId="urn:microsoft.com/office/officeart/2005/8/layout/orgChart1"/>
    <dgm:cxn modelId="{17AE3661-6B04-46B9-9027-34DE676B745A}" type="presOf" srcId="{1EBB59C3-480F-4238-8BF0-5E936E907821}" destId="{54D90531-D1C9-4F16-83C8-EA0739703806}" srcOrd="0" destOrd="0" presId="urn:microsoft.com/office/officeart/2005/8/layout/orgChart1"/>
    <dgm:cxn modelId="{B282DF66-EC3F-413C-A44C-E1F818428661}" srcId="{0D3833E2-B740-4749-AE59-1A53C52ADC45}" destId="{6C81443B-EE68-4889-951E-FC346A3F7BD5}" srcOrd="0" destOrd="0" parTransId="{B9D11D14-9883-4B37-9F76-24048E5D4EE9}" sibTransId="{5FD58445-51E3-461F-A39C-F1A24A30CB11}"/>
    <dgm:cxn modelId="{999EFD6A-1458-4546-8AE4-62303E01171A}" srcId="{25CDD529-01AA-4DF1-A351-11281FCF3774}" destId="{0D3833E2-B740-4749-AE59-1A53C52ADC45}" srcOrd="1" destOrd="0" parTransId="{0EAAD811-14BC-4982-ACF8-E542DD8627B3}" sibTransId="{B12682B4-4B8C-4470-86E3-BA9F069D0365}"/>
    <dgm:cxn modelId="{A311064D-00A8-4F54-A009-65858D7B620F}" type="presOf" srcId="{B9D11D14-9883-4B37-9F76-24048E5D4EE9}" destId="{4D49F919-5D2E-4D21-94E1-5A4AD6791820}" srcOrd="0" destOrd="0" presId="urn:microsoft.com/office/officeart/2005/8/layout/orgChart1"/>
    <dgm:cxn modelId="{2FA51D52-6D21-449B-8688-7CF4AD3F1F49}" srcId="{0D3833E2-B740-4749-AE59-1A53C52ADC45}" destId="{7AFAFF12-748D-4133-8D2E-9D6A7564E276}" srcOrd="1" destOrd="0" parTransId="{9FFF0AB6-915C-485C-A010-6FD50E960CFB}" sibTransId="{4CB34D8C-9C78-4F64-A01E-39205590B94B}"/>
    <dgm:cxn modelId="{A4777276-897C-47F7-A0AC-C7467D06988D}" type="presOf" srcId="{172E8D79-DD47-4AD5-9022-592B7367593D}" destId="{F03BB540-EF31-4FE9-BD2A-2DE0D534E1BD}" srcOrd="1" destOrd="0" presId="urn:microsoft.com/office/officeart/2005/8/layout/orgChart1"/>
    <dgm:cxn modelId="{12753057-32D7-48EA-BA54-8902AAFCC39E}" type="presOf" srcId="{F156ECE2-F373-41F9-8F1A-F7F7CABCE020}" destId="{2A92476C-74B6-4547-86FE-129CDB975C8A}" srcOrd="0" destOrd="0" presId="urn:microsoft.com/office/officeart/2005/8/layout/orgChart1"/>
    <dgm:cxn modelId="{AB02E07C-E3DD-4139-9B5F-3ED6AAFAA772}" type="presOf" srcId="{25CDD529-01AA-4DF1-A351-11281FCF3774}" destId="{BBAE97CF-83BE-4554-9894-FF9DEC57E315}" srcOrd="0" destOrd="0" presId="urn:microsoft.com/office/officeart/2005/8/layout/orgChart1"/>
    <dgm:cxn modelId="{6E0A3F7D-789B-4380-AB34-5DDE771F5CF7}" type="presOf" srcId="{6C81443B-EE68-4889-951E-FC346A3F7BD5}" destId="{DA4010B6-0F39-42EE-890B-582359BE34AB}" srcOrd="1" destOrd="0" presId="urn:microsoft.com/office/officeart/2005/8/layout/orgChart1"/>
    <dgm:cxn modelId="{951F297E-08BF-44A9-8B8F-29640BB27960}" type="presOf" srcId="{0D3833E2-B740-4749-AE59-1A53C52ADC45}" destId="{1E82991D-68F3-4D46-A042-2EADBC3DC819}" srcOrd="1" destOrd="0" presId="urn:microsoft.com/office/officeart/2005/8/layout/orgChart1"/>
    <dgm:cxn modelId="{0B85D07E-861A-4208-B5A1-92B6BE2E7B18}" type="presOf" srcId="{1EBB59C3-480F-4238-8BF0-5E936E907821}" destId="{C84028CA-F2A8-4EAF-977E-99B232DBD736}" srcOrd="1" destOrd="0" presId="urn:microsoft.com/office/officeart/2005/8/layout/orgChart1"/>
    <dgm:cxn modelId="{05DEDA8F-C568-4D1A-BC6E-CBED18EA4AC3}" srcId="{412B4C7B-4CC2-4131-917D-0CC1B684B4F5}" destId="{1EBB59C3-480F-4238-8BF0-5E936E907821}" srcOrd="1" destOrd="0" parTransId="{68D61C57-93FF-4FE4-B22F-2F37483EA0DE}" sibTransId="{11004C4F-EAD6-4FC4-932B-7EE2269A0925}"/>
    <dgm:cxn modelId="{18734491-A1F4-4DDD-B0AD-D060F7FAFDF7}" type="presOf" srcId="{171D63DE-3D8A-41DF-93A8-394515F36D4E}" destId="{FFFF4C89-2437-4840-88B7-AE618EE5498C}" srcOrd="0" destOrd="0" presId="urn:microsoft.com/office/officeart/2005/8/layout/orgChart1"/>
    <dgm:cxn modelId="{A892C792-0BEF-4089-850B-3B75C0515DE4}" type="presOf" srcId="{412B4C7B-4CC2-4131-917D-0CC1B684B4F5}" destId="{3720E938-A3A9-44EF-BEC9-E465AE5F8183}" srcOrd="1" destOrd="0" presId="urn:microsoft.com/office/officeart/2005/8/layout/orgChart1"/>
    <dgm:cxn modelId="{96D4A497-9410-4F80-BE7C-E6C175DB2DBE}" type="presOf" srcId="{172E8D79-DD47-4AD5-9022-592B7367593D}" destId="{3F9FA34F-1943-44AF-ACE9-C2E6BE9C98AB}" srcOrd="0" destOrd="0" presId="urn:microsoft.com/office/officeart/2005/8/layout/orgChart1"/>
    <dgm:cxn modelId="{5E43D19E-C52D-4E2B-91B5-5958CD19DDEA}" srcId="{412B4C7B-4CC2-4131-917D-0CC1B684B4F5}" destId="{F156ECE2-F373-41F9-8F1A-F7F7CABCE020}" srcOrd="0" destOrd="0" parTransId="{171D63DE-3D8A-41DF-93A8-394515F36D4E}" sibTransId="{D0CCA149-D498-412B-9431-9DA4BE143E0B}"/>
    <dgm:cxn modelId="{26ECF0A3-B2F1-4DB9-81D0-DB872F0F893E}" type="presOf" srcId="{68D61C57-93FF-4FE4-B22F-2F37483EA0DE}" destId="{92D8ABB0-64DB-42E6-A961-DA526468F71C}" srcOrd="0" destOrd="0" presId="urn:microsoft.com/office/officeart/2005/8/layout/orgChart1"/>
    <dgm:cxn modelId="{8A6AC4AC-61DF-439F-B7D6-CD77CC4BCD67}" type="presOf" srcId="{9FFF0AB6-915C-485C-A010-6FD50E960CFB}" destId="{9E4E1B1A-7C5B-47AC-B619-DA8D0CEC1697}" srcOrd="0" destOrd="0" presId="urn:microsoft.com/office/officeart/2005/8/layout/orgChart1"/>
    <dgm:cxn modelId="{7FA31EAE-6055-4E08-A2F9-EE0CBE28BCEE}" type="presOf" srcId="{0EAAD811-14BC-4982-ACF8-E542DD8627B3}" destId="{8666ACE8-F962-43BB-8B49-007C4992C9D0}" srcOrd="0" destOrd="0" presId="urn:microsoft.com/office/officeart/2005/8/layout/orgChart1"/>
    <dgm:cxn modelId="{E73A0FC0-833D-450A-95F6-B75AFE1CE219}" type="presOf" srcId="{6FA220B3-A6AF-4069-A266-D33B86F57091}" destId="{1418716A-5D9B-4D67-B5E4-C820D0DF8395}" srcOrd="0" destOrd="0" presId="urn:microsoft.com/office/officeart/2005/8/layout/orgChart1"/>
    <dgm:cxn modelId="{ADFB12CB-2B86-44F5-BE37-66E1A825034D}" type="presOf" srcId="{0D3833E2-B740-4749-AE59-1A53C52ADC45}" destId="{E7D29969-D4F9-4F80-BD97-F7239E7359DD}" srcOrd="0" destOrd="0" presId="urn:microsoft.com/office/officeart/2005/8/layout/orgChart1"/>
    <dgm:cxn modelId="{61E20FCE-FD7A-4F6E-B82B-E819914FBD81}" srcId="{4F4355ED-85A8-4ED6-B59C-647621599A59}" destId="{25CDD529-01AA-4DF1-A351-11281FCF3774}" srcOrd="0" destOrd="0" parTransId="{549B6F03-2ED7-4F07-BE55-3F3F5A5B8E68}" sibTransId="{5F0097CA-ECBB-4595-8323-76D62AC4A513}"/>
    <dgm:cxn modelId="{9DA399CE-876D-4650-A12B-7F824E349CBD}" srcId="{25CDD529-01AA-4DF1-A351-11281FCF3774}" destId="{172E8D79-DD47-4AD5-9022-592B7367593D}" srcOrd="0" destOrd="0" parTransId="{A774B23E-113D-49CD-9250-CE2E51653EAC}" sibTransId="{96A6404B-BE8A-414F-B4F6-90BA731343E8}"/>
    <dgm:cxn modelId="{16AA49EF-48A2-4271-87F9-07107320C233}" type="presOf" srcId="{7AFAFF12-748D-4133-8D2E-9D6A7564E276}" destId="{4DD8F8D1-909C-465B-A4B8-DB00E01B85B9}" srcOrd="0" destOrd="0" presId="urn:microsoft.com/office/officeart/2005/8/layout/orgChart1"/>
    <dgm:cxn modelId="{B02536F8-DF18-47E0-A116-1939FD793051}" type="presOf" srcId="{25CDD529-01AA-4DF1-A351-11281FCF3774}" destId="{D50F1A5A-D6E4-4285-BDFE-B28F10B77DA0}" srcOrd="1" destOrd="0" presId="urn:microsoft.com/office/officeart/2005/8/layout/orgChart1"/>
    <dgm:cxn modelId="{6F0C60F9-4FB1-49DF-8667-8291DB5D2BAD}" type="presOf" srcId="{7AFAFF12-748D-4133-8D2E-9D6A7564E276}" destId="{1403FA8F-B67B-4AB9-A724-F02998FBFAD8}" srcOrd="1" destOrd="0" presId="urn:microsoft.com/office/officeart/2005/8/layout/orgChart1"/>
    <dgm:cxn modelId="{29F3E4C4-B742-4B91-9329-2EA4B924F5F0}" type="presParOf" srcId="{96F80571-16CE-4651-9522-CD270E375012}" destId="{8651329E-CF92-4876-85F6-F4337189BA1F}" srcOrd="0" destOrd="0" presId="urn:microsoft.com/office/officeart/2005/8/layout/orgChart1"/>
    <dgm:cxn modelId="{23CCD2F9-C0FC-4127-B441-05CD1C9B3097}" type="presParOf" srcId="{8651329E-CF92-4876-85F6-F4337189BA1F}" destId="{E3CAC7BA-D431-4116-95FD-6BD3291A7963}" srcOrd="0" destOrd="0" presId="urn:microsoft.com/office/officeart/2005/8/layout/orgChart1"/>
    <dgm:cxn modelId="{BD26640B-D0BE-4F55-8E72-1951FB941980}" type="presParOf" srcId="{E3CAC7BA-D431-4116-95FD-6BD3291A7963}" destId="{BBAE97CF-83BE-4554-9894-FF9DEC57E315}" srcOrd="0" destOrd="0" presId="urn:microsoft.com/office/officeart/2005/8/layout/orgChart1"/>
    <dgm:cxn modelId="{795AB7E2-F8AA-4CFB-982E-1E708C1C6621}" type="presParOf" srcId="{E3CAC7BA-D431-4116-95FD-6BD3291A7963}" destId="{D50F1A5A-D6E4-4285-BDFE-B28F10B77DA0}" srcOrd="1" destOrd="0" presId="urn:microsoft.com/office/officeart/2005/8/layout/orgChart1"/>
    <dgm:cxn modelId="{F942811A-E519-46D5-8B39-FB8ECC1645AE}" type="presParOf" srcId="{8651329E-CF92-4876-85F6-F4337189BA1F}" destId="{8A95AF37-0944-4BA2-AED5-E2FBD9F56420}" srcOrd="1" destOrd="0" presId="urn:microsoft.com/office/officeart/2005/8/layout/orgChart1"/>
    <dgm:cxn modelId="{BDA90515-D12B-41A7-AC03-9F9D54EEFC51}" type="presParOf" srcId="{8A95AF37-0944-4BA2-AED5-E2FBD9F56420}" destId="{19F89887-EA09-4300-82EE-50303CF47699}" srcOrd="0" destOrd="0" presId="urn:microsoft.com/office/officeart/2005/8/layout/orgChart1"/>
    <dgm:cxn modelId="{D9C49B00-CED1-4FA0-A56D-2D1D43B78C89}" type="presParOf" srcId="{8A95AF37-0944-4BA2-AED5-E2FBD9F56420}" destId="{0A6B51FD-801B-4766-8477-DE9119870623}" srcOrd="1" destOrd="0" presId="urn:microsoft.com/office/officeart/2005/8/layout/orgChart1"/>
    <dgm:cxn modelId="{ED3334C0-62B3-4A74-A0FD-162B4EA21285}" type="presParOf" srcId="{0A6B51FD-801B-4766-8477-DE9119870623}" destId="{9506675C-FAC8-4766-88A5-95EE0F860960}" srcOrd="0" destOrd="0" presId="urn:microsoft.com/office/officeart/2005/8/layout/orgChart1"/>
    <dgm:cxn modelId="{6A92DE8F-A19F-4825-9EF6-58283890ABB4}" type="presParOf" srcId="{9506675C-FAC8-4766-88A5-95EE0F860960}" destId="{3F9FA34F-1943-44AF-ACE9-C2E6BE9C98AB}" srcOrd="0" destOrd="0" presId="urn:microsoft.com/office/officeart/2005/8/layout/orgChart1"/>
    <dgm:cxn modelId="{91099EF7-7DF9-4ED3-891E-3B44C3222EA3}" type="presParOf" srcId="{9506675C-FAC8-4766-88A5-95EE0F860960}" destId="{F03BB540-EF31-4FE9-BD2A-2DE0D534E1BD}" srcOrd="1" destOrd="0" presId="urn:microsoft.com/office/officeart/2005/8/layout/orgChart1"/>
    <dgm:cxn modelId="{0F44F8EB-7570-4E58-BE80-1476ED967D0B}" type="presParOf" srcId="{0A6B51FD-801B-4766-8477-DE9119870623}" destId="{D1FFA497-1AF0-4F52-8668-0B079FD4EF0D}" srcOrd="1" destOrd="0" presId="urn:microsoft.com/office/officeart/2005/8/layout/orgChart1"/>
    <dgm:cxn modelId="{2E7A36BC-AE1C-47E0-AC27-CDF0D28AB5AA}" type="presParOf" srcId="{0A6B51FD-801B-4766-8477-DE9119870623}" destId="{655AED19-2602-4F07-9A28-45FA107077DA}" srcOrd="2" destOrd="0" presId="urn:microsoft.com/office/officeart/2005/8/layout/orgChart1"/>
    <dgm:cxn modelId="{AB8C96EC-AF5C-4073-87BC-0B706F7124EF}" type="presParOf" srcId="{8A95AF37-0944-4BA2-AED5-E2FBD9F56420}" destId="{8666ACE8-F962-43BB-8B49-007C4992C9D0}" srcOrd="2" destOrd="0" presId="urn:microsoft.com/office/officeart/2005/8/layout/orgChart1"/>
    <dgm:cxn modelId="{1058ED0D-2FF3-4FC2-BEA2-235E0E84EAD2}" type="presParOf" srcId="{8A95AF37-0944-4BA2-AED5-E2FBD9F56420}" destId="{BFA94C91-9F64-464B-835F-11F2117AF9A1}" srcOrd="3" destOrd="0" presId="urn:microsoft.com/office/officeart/2005/8/layout/orgChart1"/>
    <dgm:cxn modelId="{11A324F9-D830-4945-9A62-D1A921219A2A}" type="presParOf" srcId="{BFA94C91-9F64-464B-835F-11F2117AF9A1}" destId="{876EFC18-D332-4D5B-8208-C600DDFEAC37}" srcOrd="0" destOrd="0" presId="urn:microsoft.com/office/officeart/2005/8/layout/orgChart1"/>
    <dgm:cxn modelId="{FD0A45E0-9A80-4132-B3C1-4046C1793B5C}" type="presParOf" srcId="{876EFC18-D332-4D5B-8208-C600DDFEAC37}" destId="{E7D29969-D4F9-4F80-BD97-F7239E7359DD}" srcOrd="0" destOrd="0" presId="urn:microsoft.com/office/officeart/2005/8/layout/orgChart1"/>
    <dgm:cxn modelId="{0CA16925-2538-47AD-AFA6-3C81FCF1A7C0}" type="presParOf" srcId="{876EFC18-D332-4D5B-8208-C600DDFEAC37}" destId="{1E82991D-68F3-4D46-A042-2EADBC3DC819}" srcOrd="1" destOrd="0" presId="urn:microsoft.com/office/officeart/2005/8/layout/orgChart1"/>
    <dgm:cxn modelId="{79CADAA6-2BD4-4EDD-ABEF-990C76D7BEFE}" type="presParOf" srcId="{BFA94C91-9F64-464B-835F-11F2117AF9A1}" destId="{5ACCFE93-F374-4555-88C4-A0077FB15F08}" srcOrd="1" destOrd="0" presId="urn:microsoft.com/office/officeart/2005/8/layout/orgChart1"/>
    <dgm:cxn modelId="{0E4BA86E-4C38-4606-84C3-FE4C26087971}" type="presParOf" srcId="{5ACCFE93-F374-4555-88C4-A0077FB15F08}" destId="{4D49F919-5D2E-4D21-94E1-5A4AD6791820}" srcOrd="0" destOrd="0" presId="urn:microsoft.com/office/officeart/2005/8/layout/orgChart1"/>
    <dgm:cxn modelId="{E1D1E293-3664-4515-BA66-DC5D15821DAB}" type="presParOf" srcId="{5ACCFE93-F374-4555-88C4-A0077FB15F08}" destId="{133A99CE-A163-44FF-9096-87FBE6FF5A00}" srcOrd="1" destOrd="0" presId="urn:microsoft.com/office/officeart/2005/8/layout/orgChart1"/>
    <dgm:cxn modelId="{B0C3DAAE-0DED-4F8D-955B-FF5EB92118C9}" type="presParOf" srcId="{133A99CE-A163-44FF-9096-87FBE6FF5A00}" destId="{0B25E0AD-5657-4B49-BD4F-91B6F7408E60}" srcOrd="0" destOrd="0" presId="urn:microsoft.com/office/officeart/2005/8/layout/orgChart1"/>
    <dgm:cxn modelId="{CDF3EDAD-AD16-4F12-B771-D8E9A613E8BC}" type="presParOf" srcId="{0B25E0AD-5657-4B49-BD4F-91B6F7408E60}" destId="{4F2CF2DD-A755-4BD3-9D7E-ED5D97506939}" srcOrd="0" destOrd="0" presId="urn:microsoft.com/office/officeart/2005/8/layout/orgChart1"/>
    <dgm:cxn modelId="{256DF87A-B658-4B0F-A5BC-1740DD1195E8}" type="presParOf" srcId="{0B25E0AD-5657-4B49-BD4F-91B6F7408E60}" destId="{DA4010B6-0F39-42EE-890B-582359BE34AB}" srcOrd="1" destOrd="0" presId="urn:microsoft.com/office/officeart/2005/8/layout/orgChart1"/>
    <dgm:cxn modelId="{E0142930-3103-4E77-9409-7A8F0039087D}" type="presParOf" srcId="{133A99CE-A163-44FF-9096-87FBE6FF5A00}" destId="{57852712-3835-4BD6-8DF4-2F9AF09BC09C}" srcOrd="1" destOrd="0" presId="urn:microsoft.com/office/officeart/2005/8/layout/orgChart1"/>
    <dgm:cxn modelId="{AEF46B3B-CA14-42C5-93C0-50D608B606FD}" type="presParOf" srcId="{133A99CE-A163-44FF-9096-87FBE6FF5A00}" destId="{03D1801D-DA0D-4950-A5C7-AF83534D74DE}" srcOrd="2" destOrd="0" presId="urn:microsoft.com/office/officeart/2005/8/layout/orgChart1"/>
    <dgm:cxn modelId="{710DCB8B-3E91-4BC5-A36B-A41F9D4C129C}" type="presParOf" srcId="{5ACCFE93-F374-4555-88C4-A0077FB15F08}" destId="{9E4E1B1A-7C5B-47AC-B619-DA8D0CEC1697}" srcOrd="2" destOrd="0" presId="urn:microsoft.com/office/officeart/2005/8/layout/orgChart1"/>
    <dgm:cxn modelId="{DEC8C8FC-3DB6-4C5A-A71F-41474D2345C7}" type="presParOf" srcId="{5ACCFE93-F374-4555-88C4-A0077FB15F08}" destId="{D8AB28A9-4731-442C-ACA7-3FBA459E880D}" srcOrd="3" destOrd="0" presId="urn:microsoft.com/office/officeart/2005/8/layout/orgChart1"/>
    <dgm:cxn modelId="{03118B10-3BF3-461F-A764-06783E00B494}" type="presParOf" srcId="{D8AB28A9-4731-442C-ACA7-3FBA459E880D}" destId="{39E72286-A991-48E2-B3CE-99D8C5172B8A}" srcOrd="0" destOrd="0" presId="urn:microsoft.com/office/officeart/2005/8/layout/orgChart1"/>
    <dgm:cxn modelId="{9F2AA700-DDF5-4219-9482-B6AD608E7775}" type="presParOf" srcId="{39E72286-A991-48E2-B3CE-99D8C5172B8A}" destId="{4DD8F8D1-909C-465B-A4B8-DB00E01B85B9}" srcOrd="0" destOrd="0" presId="urn:microsoft.com/office/officeart/2005/8/layout/orgChart1"/>
    <dgm:cxn modelId="{B499A78E-2E73-43A1-990A-D254969D3E55}" type="presParOf" srcId="{39E72286-A991-48E2-B3CE-99D8C5172B8A}" destId="{1403FA8F-B67B-4AB9-A724-F02998FBFAD8}" srcOrd="1" destOrd="0" presId="urn:microsoft.com/office/officeart/2005/8/layout/orgChart1"/>
    <dgm:cxn modelId="{F7BD061D-1B0A-4906-9EB2-2441A0D3E643}" type="presParOf" srcId="{D8AB28A9-4731-442C-ACA7-3FBA459E880D}" destId="{9B6F8793-D4D0-41D0-AB1C-EC9E745CB56F}" srcOrd="1" destOrd="0" presId="urn:microsoft.com/office/officeart/2005/8/layout/orgChart1"/>
    <dgm:cxn modelId="{E5C42286-6899-40EE-99F6-D5822F2623DF}" type="presParOf" srcId="{D8AB28A9-4731-442C-ACA7-3FBA459E880D}" destId="{08F20381-A098-40CF-A98C-F2A4D00F8B98}" srcOrd="2" destOrd="0" presId="urn:microsoft.com/office/officeart/2005/8/layout/orgChart1"/>
    <dgm:cxn modelId="{91677ADD-FDF0-4965-8DFE-E73D5848FFEB}" type="presParOf" srcId="{BFA94C91-9F64-464B-835F-11F2117AF9A1}" destId="{ED425810-A3ED-42F5-9EF3-E36D8B08FE68}" srcOrd="2" destOrd="0" presId="urn:microsoft.com/office/officeart/2005/8/layout/orgChart1"/>
    <dgm:cxn modelId="{F7ED0D1E-119B-4CBA-B490-5AB1F34CB62D}" type="presParOf" srcId="{8A95AF37-0944-4BA2-AED5-E2FBD9F56420}" destId="{1418716A-5D9B-4D67-B5E4-C820D0DF8395}" srcOrd="4" destOrd="0" presId="urn:microsoft.com/office/officeart/2005/8/layout/orgChart1"/>
    <dgm:cxn modelId="{7C4F2BD3-A622-4483-B26B-176C194DD188}" type="presParOf" srcId="{8A95AF37-0944-4BA2-AED5-E2FBD9F56420}" destId="{B1289D02-D23C-4D53-8066-B8556AF14A7D}" srcOrd="5" destOrd="0" presId="urn:microsoft.com/office/officeart/2005/8/layout/orgChart1"/>
    <dgm:cxn modelId="{66BA094D-5DFD-4AD5-818B-F756090B37C0}" type="presParOf" srcId="{B1289D02-D23C-4D53-8066-B8556AF14A7D}" destId="{A9B52D19-6374-412C-96C4-75C14686DBA2}" srcOrd="0" destOrd="0" presId="urn:microsoft.com/office/officeart/2005/8/layout/orgChart1"/>
    <dgm:cxn modelId="{FD4F1E82-6B43-4BF2-BC96-C08D2323774E}" type="presParOf" srcId="{A9B52D19-6374-412C-96C4-75C14686DBA2}" destId="{E26722AC-33E3-4876-804D-4E09D475B3F4}" srcOrd="0" destOrd="0" presId="urn:microsoft.com/office/officeart/2005/8/layout/orgChart1"/>
    <dgm:cxn modelId="{A4F2106B-4001-42C9-A155-7A5BBBAC86D4}" type="presParOf" srcId="{A9B52D19-6374-412C-96C4-75C14686DBA2}" destId="{3720E938-A3A9-44EF-BEC9-E465AE5F8183}" srcOrd="1" destOrd="0" presId="urn:microsoft.com/office/officeart/2005/8/layout/orgChart1"/>
    <dgm:cxn modelId="{4B5B95BE-4245-42F5-9340-545D8C926C7E}" type="presParOf" srcId="{B1289D02-D23C-4D53-8066-B8556AF14A7D}" destId="{2DFB7449-7AC1-445D-B7C8-AA556FAC3116}" srcOrd="1" destOrd="0" presId="urn:microsoft.com/office/officeart/2005/8/layout/orgChart1"/>
    <dgm:cxn modelId="{83ED6374-B1CC-47F6-AC30-AB01C53CCA43}" type="presParOf" srcId="{2DFB7449-7AC1-445D-B7C8-AA556FAC3116}" destId="{FFFF4C89-2437-4840-88B7-AE618EE5498C}" srcOrd="0" destOrd="0" presId="urn:microsoft.com/office/officeart/2005/8/layout/orgChart1"/>
    <dgm:cxn modelId="{8621BA43-3026-4F35-A59A-E7863EA8761B}" type="presParOf" srcId="{2DFB7449-7AC1-445D-B7C8-AA556FAC3116}" destId="{F4A37AE0-6F24-490F-B986-0166A8CFB345}" srcOrd="1" destOrd="0" presId="urn:microsoft.com/office/officeart/2005/8/layout/orgChart1"/>
    <dgm:cxn modelId="{F3808EFD-8194-4C33-A535-66B7B6DD0B60}" type="presParOf" srcId="{F4A37AE0-6F24-490F-B986-0166A8CFB345}" destId="{8DA058B8-E804-407A-9523-DFED5B55994B}" srcOrd="0" destOrd="0" presId="urn:microsoft.com/office/officeart/2005/8/layout/orgChart1"/>
    <dgm:cxn modelId="{810F2C82-1321-4EC7-963F-3013A31D01F3}" type="presParOf" srcId="{8DA058B8-E804-407A-9523-DFED5B55994B}" destId="{2A92476C-74B6-4547-86FE-129CDB975C8A}" srcOrd="0" destOrd="0" presId="urn:microsoft.com/office/officeart/2005/8/layout/orgChart1"/>
    <dgm:cxn modelId="{C0C668A6-6E09-4CD6-B674-B1BC01BBFC10}" type="presParOf" srcId="{8DA058B8-E804-407A-9523-DFED5B55994B}" destId="{9B26AC7B-8487-4A11-9C49-667567829137}" srcOrd="1" destOrd="0" presId="urn:microsoft.com/office/officeart/2005/8/layout/orgChart1"/>
    <dgm:cxn modelId="{8E1C5786-5C62-4640-897E-63C77A655916}" type="presParOf" srcId="{F4A37AE0-6F24-490F-B986-0166A8CFB345}" destId="{BDFAC2EE-6AA8-4C40-B6B8-45AD1F49277E}" srcOrd="1" destOrd="0" presId="urn:microsoft.com/office/officeart/2005/8/layout/orgChart1"/>
    <dgm:cxn modelId="{51F83DC3-D422-4078-954C-271B2F9DA0BD}" type="presParOf" srcId="{F4A37AE0-6F24-490F-B986-0166A8CFB345}" destId="{B441E302-59A9-4B07-AB17-0FB555FF0143}" srcOrd="2" destOrd="0" presId="urn:microsoft.com/office/officeart/2005/8/layout/orgChart1"/>
    <dgm:cxn modelId="{AA366E89-FE4C-4A62-B360-013CC201FD57}" type="presParOf" srcId="{2DFB7449-7AC1-445D-B7C8-AA556FAC3116}" destId="{92D8ABB0-64DB-42E6-A961-DA526468F71C}" srcOrd="2" destOrd="0" presId="urn:microsoft.com/office/officeart/2005/8/layout/orgChart1"/>
    <dgm:cxn modelId="{060EC81C-3621-41ED-9BC0-FF7CBCC07617}" type="presParOf" srcId="{2DFB7449-7AC1-445D-B7C8-AA556FAC3116}" destId="{CE35CB78-39A9-428F-8466-57BF186008F6}" srcOrd="3" destOrd="0" presId="urn:microsoft.com/office/officeart/2005/8/layout/orgChart1"/>
    <dgm:cxn modelId="{C95D4296-3804-4C1F-B867-5C89B47AD87A}" type="presParOf" srcId="{CE35CB78-39A9-428F-8466-57BF186008F6}" destId="{21E21517-905C-47BC-9BE1-DD4E03F00DBD}" srcOrd="0" destOrd="0" presId="urn:microsoft.com/office/officeart/2005/8/layout/orgChart1"/>
    <dgm:cxn modelId="{6ED23958-6C5D-49CE-8538-66AEDACB888D}" type="presParOf" srcId="{21E21517-905C-47BC-9BE1-DD4E03F00DBD}" destId="{54D90531-D1C9-4F16-83C8-EA0739703806}" srcOrd="0" destOrd="0" presId="urn:microsoft.com/office/officeart/2005/8/layout/orgChart1"/>
    <dgm:cxn modelId="{EF32EBC5-BF9D-4300-B094-09D7F3647B29}" type="presParOf" srcId="{21E21517-905C-47BC-9BE1-DD4E03F00DBD}" destId="{C84028CA-F2A8-4EAF-977E-99B232DBD736}" srcOrd="1" destOrd="0" presId="urn:microsoft.com/office/officeart/2005/8/layout/orgChart1"/>
    <dgm:cxn modelId="{1E80A053-B368-4CF0-9E06-E31876D8AF92}" type="presParOf" srcId="{CE35CB78-39A9-428F-8466-57BF186008F6}" destId="{2F7F4DD1-E4E9-4B7E-BB38-39071DAF0426}" srcOrd="1" destOrd="0" presId="urn:microsoft.com/office/officeart/2005/8/layout/orgChart1"/>
    <dgm:cxn modelId="{D39C46EF-32B3-4A98-8F4B-CA58CD883D6E}" type="presParOf" srcId="{CE35CB78-39A9-428F-8466-57BF186008F6}" destId="{AE9A8451-8A0E-4CE6-957D-978A44DEEB6A}" srcOrd="2" destOrd="0" presId="urn:microsoft.com/office/officeart/2005/8/layout/orgChart1"/>
    <dgm:cxn modelId="{0737082F-E2B3-408A-886C-9746B788E7FB}" type="presParOf" srcId="{B1289D02-D23C-4D53-8066-B8556AF14A7D}" destId="{2FE5C1F0-CF95-403A-9BC9-0FDACFADAFF6}" srcOrd="2" destOrd="0" presId="urn:microsoft.com/office/officeart/2005/8/layout/orgChart1"/>
    <dgm:cxn modelId="{04E43C8B-1196-4099-82DA-41ED2D2F2FC7}" type="presParOf" srcId="{8651329E-CF92-4876-85F6-F4337189BA1F}" destId="{8B975609-8F8F-412E-8074-38BC6B83B54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FAEDB2C-752A-459F-9595-2DE028895D98}"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30158FE3-8F50-4722-B808-D4BB7BDC8870}">
      <dgm:prSet phldrT="[Metin]"/>
      <dgm:spPr/>
      <dgm:t>
        <a:bodyPr/>
        <a:lstStyle/>
        <a:p>
          <a:r>
            <a:rPr lang="tr-TR" dirty="0"/>
            <a:t>Ticaret Unvanının Devamı</a:t>
          </a:r>
        </a:p>
      </dgm:t>
    </dgm:pt>
    <dgm:pt modelId="{5594B92A-DBBD-4197-9500-1AD94E6AE1EC}" type="parTrans" cxnId="{9724CF1D-B4C8-449B-9B58-C54CB5CE5B50}">
      <dgm:prSet/>
      <dgm:spPr/>
      <dgm:t>
        <a:bodyPr/>
        <a:lstStyle/>
        <a:p>
          <a:endParaRPr lang="tr-TR"/>
        </a:p>
      </dgm:t>
    </dgm:pt>
    <dgm:pt modelId="{8C6DC463-040B-4406-AA61-6440EC27C962}" type="sibTrans" cxnId="{9724CF1D-B4C8-449B-9B58-C54CB5CE5B50}">
      <dgm:prSet/>
      <dgm:spPr/>
      <dgm:t>
        <a:bodyPr/>
        <a:lstStyle/>
        <a:p>
          <a:endParaRPr lang="tr-TR"/>
        </a:p>
      </dgm:t>
    </dgm:pt>
    <dgm:pt modelId="{68C7BE75-B0DE-42DB-8521-273ACCB119B0}">
      <dgm:prSet phldrT="[Metin]"/>
      <dgm:spPr/>
      <dgm:t>
        <a:bodyPr/>
        <a:lstStyle/>
        <a:p>
          <a:r>
            <a:rPr lang="tr-TR" dirty="0"/>
            <a:t>Adın Değişmesi (TTK m. 47.1) </a:t>
          </a:r>
        </a:p>
      </dgm:t>
    </dgm:pt>
    <dgm:pt modelId="{81468305-68F5-4082-9748-1BE8CDA0F782}" type="parTrans" cxnId="{05129809-D430-4643-89EC-595901B00077}">
      <dgm:prSet/>
      <dgm:spPr/>
      <dgm:t>
        <a:bodyPr/>
        <a:lstStyle/>
        <a:p>
          <a:endParaRPr lang="tr-TR"/>
        </a:p>
      </dgm:t>
    </dgm:pt>
    <dgm:pt modelId="{26E58CD7-7D57-476D-8C39-33403161716C}" type="sibTrans" cxnId="{05129809-D430-4643-89EC-595901B00077}">
      <dgm:prSet/>
      <dgm:spPr/>
      <dgm:t>
        <a:bodyPr/>
        <a:lstStyle/>
        <a:p>
          <a:endParaRPr lang="tr-TR"/>
        </a:p>
      </dgm:t>
    </dgm:pt>
    <dgm:pt modelId="{3932CA4E-9554-47F9-9802-A258DE6139ED}">
      <dgm:prSet phldrT="[Metin]"/>
      <dgm:spPr/>
      <dgm:t>
        <a:bodyPr/>
        <a:lstStyle/>
        <a:p>
          <a:r>
            <a:rPr lang="tr-TR" dirty="0"/>
            <a:t>Yeni Ortak Girmesi veya Ortağın Ayrılması (TTK m. 47.2)</a:t>
          </a:r>
        </a:p>
      </dgm:t>
    </dgm:pt>
    <dgm:pt modelId="{EDC02116-5D39-4FDA-962F-A906055F8E63}" type="parTrans" cxnId="{453A5C46-56E0-4047-94A1-D88E0E93AD1B}">
      <dgm:prSet/>
      <dgm:spPr/>
      <dgm:t>
        <a:bodyPr/>
        <a:lstStyle/>
        <a:p>
          <a:endParaRPr lang="tr-TR"/>
        </a:p>
      </dgm:t>
    </dgm:pt>
    <dgm:pt modelId="{15F07790-6B15-461C-926F-5A0E9C122DB2}" type="sibTrans" cxnId="{453A5C46-56E0-4047-94A1-D88E0E93AD1B}">
      <dgm:prSet/>
      <dgm:spPr/>
      <dgm:t>
        <a:bodyPr/>
        <a:lstStyle/>
        <a:p>
          <a:endParaRPr lang="tr-TR"/>
        </a:p>
      </dgm:t>
    </dgm:pt>
    <dgm:pt modelId="{9EE27886-3382-4AED-B78C-13391A417E2D}">
      <dgm:prSet phldrT="[Metin]"/>
      <dgm:spPr/>
      <dgm:t>
        <a:bodyPr/>
        <a:lstStyle/>
        <a:p>
          <a:r>
            <a:rPr lang="tr-TR" dirty="0"/>
            <a:t>Ortağın ya da Tacirin (??) Ölümü</a:t>
          </a:r>
        </a:p>
      </dgm:t>
    </dgm:pt>
    <dgm:pt modelId="{0CFD0A7A-187F-4520-ADA6-674682BA2BC2}" type="parTrans" cxnId="{CA473693-7068-4B02-B395-C041883185CE}">
      <dgm:prSet/>
      <dgm:spPr/>
      <dgm:t>
        <a:bodyPr/>
        <a:lstStyle/>
        <a:p>
          <a:endParaRPr lang="tr-TR"/>
        </a:p>
      </dgm:t>
    </dgm:pt>
    <dgm:pt modelId="{BC8A1B2F-1EDE-4873-A295-824F68497406}" type="sibTrans" cxnId="{CA473693-7068-4B02-B395-C041883185CE}">
      <dgm:prSet/>
      <dgm:spPr/>
      <dgm:t>
        <a:bodyPr/>
        <a:lstStyle/>
        <a:p>
          <a:endParaRPr lang="tr-TR"/>
        </a:p>
      </dgm:t>
    </dgm:pt>
    <dgm:pt modelId="{EDA1D144-DA7F-4F59-9F04-F488FECFC1D7}">
      <dgm:prSet/>
      <dgm:spPr/>
      <dgm:t>
        <a:bodyPr/>
        <a:lstStyle/>
        <a:p>
          <a:r>
            <a:rPr lang="tr-TR" dirty="0"/>
            <a:t>Ticarî İşletmenin Devri (TTK m. 49.1)</a:t>
          </a:r>
        </a:p>
      </dgm:t>
    </dgm:pt>
    <dgm:pt modelId="{BBA29BE5-EBE0-4C75-9A36-C42E41EBC697}" type="parTrans" cxnId="{1CF970A5-86A4-4F89-918E-3178EA8F29A7}">
      <dgm:prSet/>
      <dgm:spPr/>
      <dgm:t>
        <a:bodyPr/>
        <a:lstStyle/>
        <a:p>
          <a:endParaRPr lang="tr-TR"/>
        </a:p>
      </dgm:t>
    </dgm:pt>
    <dgm:pt modelId="{A745AFE3-BB39-4FCB-A89F-1BD4363130B4}" type="sibTrans" cxnId="{1CF970A5-86A4-4F89-918E-3178EA8F29A7}">
      <dgm:prSet/>
      <dgm:spPr/>
      <dgm:t>
        <a:bodyPr/>
        <a:lstStyle/>
        <a:p>
          <a:endParaRPr lang="tr-TR"/>
        </a:p>
      </dgm:t>
    </dgm:pt>
    <dgm:pt modelId="{95E54F81-CE9C-492B-90AC-4A02EE78AAE9}" type="pres">
      <dgm:prSet presAssocID="{7FAEDB2C-752A-459F-9595-2DE028895D98}" presName="hierChild1" presStyleCnt="0">
        <dgm:presLayoutVars>
          <dgm:orgChart val="1"/>
          <dgm:chPref val="1"/>
          <dgm:dir/>
          <dgm:animOne val="branch"/>
          <dgm:animLvl val="lvl"/>
          <dgm:resizeHandles/>
        </dgm:presLayoutVars>
      </dgm:prSet>
      <dgm:spPr/>
    </dgm:pt>
    <dgm:pt modelId="{2F036589-A729-41FD-B13F-450B4FCF4453}" type="pres">
      <dgm:prSet presAssocID="{30158FE3-8F50-4722-B808-D4BB7BDC8870}" presName="hierRoot1" presStyleCnt="0">
        <dgm:presLayoutVars>
          <dgm:hierBranch val="init"/>
        </dgm:presLayoutVars>
      </dgm:prSet>
      <dgm:spPr/>
    </dgm:pt>
    <dgm:pt modelId="{EA34E869-5149-4337-8C1C-2BF52F79256B}" type="pres">
      <dgm:prSet presAssocID="{30158FE3-8F50-4722-B808-D4BB7BDC8870}" presName="rootComposite1" presStyleCnt="0"/>
      <dgm:spPr/>
    </dgm:pt>
    <dgm:pt modelId="{BC540F86-C7C7-471F-996B-3F1EBF8F17FD}" type="pres">
      <dgm:prSet presAssocID="{30158FE3-8F50-4722-B808-D4BB7BDC8870}" presName="rootText1" presStyleLbl="node0" presStyleIdx="0" presStyleCnt="1" custScaleX="205448">
        <dgm:presLayoutVars>
          <dgm:chPref val="3"/>
        </dgm:presLayoutVars>
      </dgm:prSet>
      <dgm:spPr/>
    </dgm:pt>
    <dgm:pt modelId="{A9976445-4FF3-494B-91C8-A029959E92E0}" type="pres">
      <dgm:prSet presAssocID="{30158FE3-8F50-4722-B808-D4BB7BDC8870}" presName="rootConnector1" presStyleLbl="node1" presStyleIdx="0" presStyleCnt="0"/>
      <dgm:spPr/>
    </dgm:pt>
    <dgm:pt modelId="{292AFE0B-0674-4BA8-BD88-C2A83BCA5505}" type="pres">
      <dgm:prSet presAssocID="{30158FE3-8F50-4722-B808-D4BB7BDC8870}" presName="hierChild2" presStyleCnt="0"/>
      <dgm:spPr/>
    </dgm:pt>
    <dgm:pt modelId="{912893DD-13C1-4607-9509-748C15C62D8B}" type="pres">
      <dgm:prSet presAssocID="{81468305-68F5-4082-9748-1BE8CDA0F782}" presName="Name37" presStyleLbl="parChTrans1D2" presStyleIdx="0" presStyleCnt="4"/>
      <dgm:spPr/>
    </dgm:pt>
    <dgm:pt modelId="{2464E2E2-C58A-47AD-9738-91546F703C27}" type="pres">
      <dgm:prSet presAssocID="{68C7BE75-B0DE-42DB-8521-273ACCB119B0}" presName="hierRoot2" presStyleCnt="0">
        <dgm:presLayoutVars>
          <dgm:hierBranch val="init"/>
        </dgm:presLayoutVars>
      </dgm:prSet>
      <dgm:spPr/>
    </dgm:pt>
    <dgm:pt modelId="{DE40B14A-1B78-40F1-8B27-5016CEF5D294}" type="pres">
      <dgm:prSet presAssocID="{68C7BE75-B0DE-42DB-8521-273ACCB119B0}" presName="rootComposite" presStyleCnt="0"/>
      <dgm:spPr/>
    </dgm:pt>
    <dgm:pt modelId="{401343E9-0D6B-46F3-8B15-4C8EE1AF1A47}" type="pres">
      <dgm:prSet presAssocID="{68C7BE75-B0DE-42DB-8521-273ACCB119B0}" presName="rootText" presStyleLbl="node2" presStyleIdx="0" presStyleCnt="4">
        <dgm:presLayoutVars>
          <dgm:chPref val="3"/>
        </dgm:presLayoutVars>
      </dgm:prSet>
      <dgm:spPr/>
    </dgm:pt>
    <dgm:pt modelId="{3DCD7AD0-0B2E-402C-BAAB-0D8D1B51DE80}" type="pres">
      <dgm:prSet presAssocID="{68C7BE75-B0DE-42DB-8521-273ACCB119B0}" presName="rootConnector" presStyleLbl="node2" presStyleIdx="0" presStyleCnt="4"/>
      <dgm:spPr/>
    </dgm:pt>
    <dgm:pt modelId="{C79A221D-0EF4-479E-9632-0ED61C815E41}" type="pres">
      <dgm:prSet presAssocID="{68C7BE75-B0DE-42DB-8521-273ACCB119B0}" presName="hierChild4" presStyleCnt="0"/>
      <dgm:spPr/>
    </dgm:pt>
    <dgm:pt modelId="{69B4EAFE-0255-4F9F-8499-9EACCF9527B2}" type="pres">
      <dgm:prSet presAssocID="{68C7BE75-B0DE-42DB-8521-273ACCB119B0}" presName="hierChild5" presStyleCnt="0"/>
      <dgm:spPr/>
    </dgm:pt>
    <dgm:pt modelId="{923C9F33-E8D5-4AE6-A74F-E023A22B9346}" type="pres">
      <dgm:prSet presAssocID="{EDC02116-5D39-4FDA-962F-A906055F8E63}" presName="Name37" presStyleLbl="parChTrans1D2" presStyleIdx="1" presStyleCnt="4"/>
      <dgm:spPr/>
    </dgm:pt>
    <dgm:pt modelId="{B0026035-C175-44E7-BBBA-CFE36306D89A}" type="pres">
      <dgm:prSet presAssocID="{3932CA4E-9554-47F9-9802-A258DE6139ED}" presName="hierRoot2" presStyleCnt="0">
        <dgm:presLayoutVars>
          <dgm:hierBranch val="init"/>
        </dgm:presLayoutVars>
      </dgm:prSet>
      <dgm:spPr/>
    </dgm:pt>
    <dgm:pt modelId="{F7B87AC5-D5F2-41D0-90F3-1BA752B98A7C}" type="pres">
      <dgm:prSet presAssocID="{3932CA4E-9554-47F9-9802-A258DE6139ED}" presName="rootComposite" presStyleCnt="0"/>
      <dgm:spPr/>
    </dgm:pt>
    <dgm:pt modelId="{7FD73516-E342-44E9-820B-D4116DAD3525}" type="pres">
      <dgm:prSet presAssocID="{3932CA4E-9554-47F9-9802-A258DE6139ED}" presName="rootText" presStyleLbl="node2" presStyleIdx="1" presStyleCnt="4">
        <dgm:presLayoutVars>
          <dgm:chPref val="3"/>
        </dgm:presLayoutVars>
      </dgm:prSet>
      <dgm:spPr/>
    </dgm:pt>
    <dgm:pt modelId="{9CCA6D47-F556-4714-9CB1-CA837AE53030}" type="pres">
      <dgm:prSet presAssocID="{3932CA4E-9554-47F9-9802-A258DE6139ED}" presName="rootConnector" presStyleLbl="node2" presStyleIdx="1" presStyleCnt="4"/>
      <dgm:spPr/>
    </dgm:pt>
    <dgm:pt modelId="{41572242-3009-4188-A16D-054D57EA4E7C}" type="pres">
      <dgm:prSet presAssocID="{3932CA4E-9554-47F9-9802-A258DE6139ED}" presName="hierChild4" presStyleCnt="0"/>
      <dgm:spPr/>
    </dgm:pt>
    <dgm:pt modelId="{188715A6-C68B-4A18-B217-502A3B07DF26}" type="pres">
      <dgm:prSet presAssocID="{3932CA4E-9554-47F9-9802-A258DE6139ED}" presName="hierChild5" presStyleCnt="0"/>
      <dgm:spPr/>
    </dgm:pt>
    <dgm:pt modelId="{D939EBA9-0EFA-40B6-92D4-A77F647C67C1}" type="pres">
      <dgm:prSet presAssocID="{0CFD0A7A-187F-4520-ADA6-674682BA2BC2}" presName="Name37" presStyleLbl="parChTrans1D2" presStyleIdx="2" presStyleCnt="4"/>
      <dgm:spPr/>
    </dgm:pt>
    <dgm:pt modelId="{229D035D-5AE7-4B0C-B34F-8DFB5C8098CA}" type="pres">
      <dgm:prSet presAssocID="{9EE27886-3382-4AED-B78C-13391A417E2D}" presName="hierRoot2" presStyleCnt="0">
        <dgm:presLayoutVars>
          <dgm:hierBranch val="init"/>
        </dgm:presLayoutVars>
      </dgm:prSet>
      <dgm:spPr/>
    </dgm:pt>
    <dgm:pt modelId="{0F255775-97A9-47C5-BF42-D79C9A7FD601}" type="pres">
      <dgm:prSet presAssocID="{9EE27886-3382-4AED-B78C-13391A417E2D}" presName="rootComposite" presStyleCnt="0"/>
      <dgm:spPr/>
    </dgm:pt>
    <dgm:pt modelId="{3F6BDD7A-CB46-4EEE-BF67-FB93AF81CFD8}" type="pres">
      <dgm:prSet presAssocID="{9EE27886-3382-4AED-B78C-13391A417E2D}" presName="rootText" presStyleLbl="node2" presStyleIdx="2" presStyleCnt="4">
        <dgm:presLayoutVars>
          <dgm:chPref val="3"/>
        </dgm:presLayoutVars>
      </dgm:prSet>
      <dgm:spPr/>
    </dgm:pt>
    <dgm:pt modelId="{DFEDAEEF-FBCD-44F0-BFFE-83F37BA00144}" type="pres">
      <dgm:prSet presAssocID="{9EE27886-3382-4AED-B78C-13391A417E2D}" presName="rootConnector" presStyleLbl="node2" presStyleIdx="2" presStyleCnt="4"/>
      <dgm:spPr/>
    </dgm:pt>
    <dgm:pt modelId="{46654704-748F-43A1-8241-88742FA76108}" type="pres">
      <dgm:prSet presAssocID="{9EE27886-3382-4AED-B78C-13391A417E2D}" presName="hierChild4" presStyleCnt="0"/>
      <dgm:spPr/>
    </dgm:pt>
    <dgm:pt modelId="{8ABBC87C-3AAB-422A-9E2E-82BC6F1549DF}" type="pres">
      <dgm:prSet presAssocID="{9EE27886-3382-4AED-B78C-13391A417E2D}" presName="hierChild5" presStyleCnt="0"/>
      <dgm:spPr/>
    </dgm:pt>
    <dgm:pt modelId="{1F0F9E66-D2C0-4589-A79C-111ABDB8DE80}" type="pres">
      <dgm:prSet presAssocID="{BBA29BE5-EBE0-4C75-9A36-C42E41EBC697}" presName="Name37" presStyleLbl="parChTrans1D2" presStyleIdx="3" presStyleCnt="4"/>
      <dgm:spPr/>
    </dgm:pt>
    <dgm:pt modelId="{7DB24472-76D0-42F3-AFE4-8C8713C8FEC9}" type="pres">
      <dgm:prSet presAssocID="{EDA1D144-DA7F-4F59-9F04-F488FECFC1D7}" presName="hierRoot2" presStyleCnt="0">
        <dgm:presLayoutVars>
          <dgm:hierBranch val="init"/>
        </dgm:presLayoutVars>
      </dgm:prSet>
      <dgm:spPr/>
    </dgm:pt>
    <dgm:pt modelId="{9525DC3C-FDF7-4603-8106-19FB88053297}" type="pres">
      <dgm:prSet presAssocID="{EDA1D144-DA7F-4F59-9F04-F488FECFC1D7}" presName="rootComposite" presStyleCnt="0"/>
      <dgm:spPr/>
    </dgm:pt>
    <dgm:pt modelId="{543E0DAF-F5EA-4278-AC4E-2029CA630349}" type="pres">
      <dgm:prSet presAssocID="{EDA1D144-DA7F-4F59-9F04-F488FECFC1D7}" presName="rootText" presStyleLbl="node2" presStyleIdx="3" presStyleCnt="4">
        <dgm:presLayoutVars>
          <dgm:chPref val="3"/>
        </dgm:presLayoutVars>
      </dgm:prSet>
      <dgm:spPr/>
    </dgm:pt>
    <dgm:pt modelId="{66830FAA-32FC-4CD5-A561-422B16068026}" type="pres">
      <dgm:prSet presAssocID="{EDA1D144-DA7F-4F59-9F04-F488FECFC1D7}" presName="rootConnector" presStyleLbl="node2" presStyleIdx="3" presStyleCnt="4"/>
      <dgm:spPr/>
    </dgm:pt>
    <dgm:pt modelId="{B57A6E24-CD67-4E71-BF17-AF6055662C32}" type="pres">
      <dgm:prSet presAssocID="{EDA1D144-DA7F-4F59-9F04-F488FECFC1D7}" presName="hierChild4" presStyleCnt="0"/>
      <dgm:spPr/>
    </dgm:pt>
    <dgm:pt modelId="{677F5C71-ADBD-4A02-B1E4-4BEB01EF6B7B}" type="pres">
      <dgm:prSet presAssocID="{EDA1D144-DA7F-4F59-9F04-F488FECFC1D7}" presName="hierChild5" presStyleCnt="0"/>
      <dgm:spPr/>
    </dgm:pt>
    <dgm:pt modelId="{076C0A7C-087C-42EF-8979-F6FEA6AF5193}" type="pres">
      <dgm:prSet presAssocID="{30158FE3-8F50-4722-B808-D4BB7BDC8870}" presName="hierChild3" presStyleCnt="0"/>
      <dgm:spPr/>
    </dgm:pt>
  </dgm:ptLst>
  <dgm:cxnLst>
    <dgm:cxn modelId="{A2E7BA01-F916-4E10-B0CE-6A762C56F740}" type="presOf" srcId="{9EE27886-3382-4AED-B78C-13391A417E2D}" destId="{3F6BDD7A-CB46-4EEE-BF67-FB93AF81CFD8}" srcOrd="0" destOrd="0" presId="urn:microsoft.com/office/officeart/2005/8/layout/orgChart1"/>
    <dgm:cxn modelId="{05129809-D430-4643-89EC-595901B00077}" srcId="{30158FE3-8F50-4722-B808-D4BB7BDC8870}" destId="{68C7BE75-B0DE-42DB-8521-273ACCB119B0}" srcOrd="0" destOrd="0" parTransId="{81468305-68F5-4082-9748-1BE8CDA0F782}" sibTransId="{26E58CD7-7D57-476D-8C39-33403161716C}"/>
    <dgm:cxn modelId="{9724CF1D-B4C8-449B-9B58-C54CB5CE5B50}" srcId="{7FAEDB2C-752A-459F-9595-2DE028895D98}" destId="{30158FE3-8F50-4722-B808-D4BB7BDC8870}" srcOrd="0" destOrd="0" parTransId="{5594B92A-DBBD-4197-9500-1AD94E6AE1EC}" sibTransId="{8C6DC463-040B-4406-AA61-6440EC27C962}"/>
    <dgm:cxn modelId="{46692826-3905-445C-A39E-A32B0EC0C2C8}" type="presOf" srcId="{30158FE3-8F50-4722-B808-D4BB7BDC8870}" destId="{BC540F86-C7C7-471F-996B-3F1EBF8F17FD}" srcOrd="0" destOrd="0" presId="urn:microsoft.com/office/officeart/2005/8/layout/orgChart1"/>
    <dgm:cxn modelId="{453A5C46-56E0-4047-94A1-D88E0E93AD1B}" srcId="{30158FE3-8F50-4722-B808-D4BB7BDC8870}" destId="{3932CA4E-9554-47F9-9802-A258DE6139ED}" srcOrd="1" destOrd="0" parTransId="{EDC02116-5D39-4FDA-962F-A906055F8E63}" sibTransId="{15F07790-6B15-461C-926F-5A0E9C122DB2}"/>
    <dgm:cxn modelId="{8BAAA94D-875E-4D23-8AB9-54C27FF0750E}" type="presOf" srcId="{EDC02116-5D39-4FDA-962F-A906055F8E63}" destId="{923C9F33-E8D5-4AE6-A74F-E023A22B9346}" srcOrd="0" destOrd="0" presId="urn:microsoft.com/office/officeart/2005/8/layout/orgChart1"/>
    <dgm:cxn modelId="{80AB0B50-4F55-45F9-B5E7-1ED6A4B0AB51}" type="presOf" srcId="{0CFD0A7A-187F-4520-ADA6-674682BA2BC2}" destId="{D939EBA9-0EFA-40B6-92D4-A77F647C67C1}" srcOrd="0" destOrd="0" presId="urn:microsoft.com/office/officeart/2005/8/layout/orgChart1"/>
    <dgm:cxn modelId="{17FFB453-7C87-4606-AA4B-36B62F6EF40E}" type="presOf" srcId="{68C7BE75-B0DE-42DB-8521-273ACCB119B0}" destId="{3DCD7AD0-0B2E-402C-BAAB-0D8D1B51DE80}" srcOrd="1" destOrd="0" presId="urn:microsoft.com/office/officeart/2005/8/layout/orgChart1"/>
    <dgm:cxn modelId="{8832E455-C881-4915-AAF6-8C8CF98FAA46}" type="presOf" srcId="{30158FE3-8F50-4722-B808-D4BB7BDC8870}" destId="{A9976445-4FF3-494B-91C8-A029959E92E0}" srcOrd="1" destOrd="0" presId="urn:microsoft.com/office/officeart/2005/8/layout/orgChart1"/>
    <dgm:cxn modelId="{64F72B78-431A-4BBA-92B0-4CF3A0B483C5}" type="presOf" srcId="{3932CA4E-9554-47F9-9802-A258DE6139ED}" destId="{9CCA6D47-F556-4714-9CB1-CA837AE53030}" srcOrd="1" destOrd="0" presId="urn:microsoft.com/office/officeart/2005/8/layout/orgChart1"/>
    <dgm:cxn modelId="{96328980-B9D1-4942-B9BC-FCE3F9F0E80E}" type="presOf" srcId="{81468305-68F5-4082-9748-1BE8CDA0F782}" destId="{912893DD-13C1-4607-9509-748C15C62D8B}" srcOrd="0" destOrd="0" presId="urn:microsoft.com/office/officeart/2005/8/layout/orgChart1"/>
    <dgm:cxn modelId="{CA473693-7068-4B02-B395-C041883185CE}" srcId="{30158FE3-8F50-4722-B808-D4BB7BDC8870}" destId="{9EE27886-3382-4AED-B78C-13391A417E2D}" srcOrd="2" destOrd="0" parTransId="{0CFD0A7A-187F-4520-ADA6-674682BA2BC2}" sibTransId="{BC8A1B2F-1EDE-4873-A295-824F68497406}"/>
    <dgm:cxn modelId="{0F72B094-3431-4695-BDCF-73476A2BF8D9}" type="presOf" srcId="{7FAEDB2C-752A-459F-9595-2DE028895D98}" destId="{95E54F81-CE9C-492B-90AC-4A02EE78AAE9}" srcOrd="0" destOrd="0" presId="urn:microsoft.com/office/officeart/2005/8/layout/orgChart1"/>
    <dgm:cxn modelId="{4D70919D-77DD-40D5-AA5C-A3722903A431}" type="presOf" srcId="{3932CA4E-9554-47F9-9802-A258DE6139ED}" destId="{7FD73516-E342-44E9-820B-D4116DAD3525}" srcOrd="0" destOrd="0" presId="urn:microsoft.com/office/officeart/2005/8/layout/orgChart1"/>
    <dgm:cxn modelId="{1CF970A5-86A4-4F89-918E-3178EA8F29A7}" srcId="{30158FE3-8F50-4722-B808-D4BB7BDC8870}" destId="{EDA1D144-DA7F-4F59-9F04-F488FECFC1D7}" srcOrd="3" destOrd="0" parTransId="{BBA29BE5-EBE0-4C75-9A36-C42E41EBC697}" sibTransId="{A745AFE3-BB39-4FCB-A89F-1BD4363130B4}"/>
    <dgm:cxn modelId="{BEE6CCB6-1808-46E1-A883-AE3C914F35AF}" type="presOf" srcId="{EDA1D144-DA7F-4F59-9F04-F488FECFC1D7}" destId="{66830FAA-32FC-4CD5-A561-422B16068026}" srcOrd="1" destOrd="0" presId="urn:microsoft.com/office/officeart/2005/8/layout/orgChart1"/>
    <dgm:cxn modelId="{FEA982BD-C250-431C-9976-F26B18E0BDAA}" type="presOf" srcId="{BBA29BE5-EBE0-4C75-9A36-C42E41EBC697}" destId="{1F0F9E66-D2C0-4589-A79C-111ABDB8DE80}" srcOrd="0" destOrd="0" presId="urn:microsoft.com/office/officeart/2005/8/layout/orgChart1"/>
    <dgm:cxn modelId="{9B5930D9-947A-4FE3-836F-CC49B1C24B32}" type="presOf" srcId="{EDA1D144-DA7F-4F59-9F04-F488FECFC1D7}" destId="{543E0DAF-F5EA-4278-AC4E-2029CA630349}" srcOrd="0" destOrd="0" presId="urn:microsoft.com/office/officeart/2005/8/layout/orgChart1"/>
    <dgm:cxn modelId="{F5AF41DC-878F-4EAE-B238-8ED06326D62C}" type="presOf" srcId="{68C7BE75-B0DE-42DB-8521-273ACCB119B0}" destId="{401343E9-0D6B-46F3-8B15-4C8EE1AF1A47}" srcOrd="0" destOrd="0" presId="urn:microsoft.com/office/officeart/2005/8/layout/orgChart1"/>
    <dgm:cxn modelId="{ACA36FEB-C56E-4DCE-849E-BBC0572A3E89}" type="presOf" srcId="{9EE27886-3382-4AED-B78C-13391A417E2D}" destId="{DFEDAEEF-FBCD-44F0-BFFE-83F37BA00144}" srcOrd="1" destOrd="0" presId="urn:microsoft.com/office/officeart/2005/8/layout/orgChart1"/>
    <dgm:cxn modelId="{030522AA-2917-4502-A0C1-4EA5CE7068CA}" type="presParOf" srcId="{95E54F81-CE9C-492B-90AC-4A02EE78AAE9}" destId="{2F036589-A729-41FD-B13F-450B4FCF4453}" srcOrd="0" destOrd="0" presId="urn:microsoft.com/office/officeart/2005/8/layout/orgChart1"/>
    <dgm:cxn modelId="{5152C7F8-14AE-4294-B5F9-0ECE1FC52F22}" type="presParOf" srcId="{2F036589-A729-41FD-B13F-450B4FCF4453}" destId="{EA34E869-5149-4337-8C1C-2BF52F79256B}" srcOrd="0" destOrd="0" presId="urn:microsoft.com/office/officeart/2005/8/layout/orgChart1"/>
    <dgm:cxn modelId="{2CB16AF2-9630-4C86-916A-CE8282F09F30}" type="presParOf" srcId="{EA34E869-5149-4337-8C1C-2BF52F79256B}" destId="{BC540F86-C7C7-471F-996B-3F1EBF8F17FD}" srcOrd="0" destOrd="0" presId="urn:microsoft.com/office/officeart/2005/8/layout/orgChart1"/>
    <dgm:cxn modelId="{90E82382-BB67-46D6-98B8-5476886DEBF9}" type="presParOf" srcId="{EA34E869-5149-4337-8C1C-2BF52F79256B}" destId="{A9976445-4FF3-494B-91C8-A029959E92E0}" srcOrd="1" destOrd="0" presId="urn:microsoft.com/office/officeart/2005/8/layout/orgChart1"/>
    <dgm:cxn modelId="{5096238B-E0FD-4B7A-A1D7-BE53691713F1}" type="presParOf" srcId="{2F036589-A729-41FD-B13F-450B4FCF4453}" destId="{292AFE0B-0674-4BA8-BD88-C2A83BCA5505}" srcOrd="1" destOrd="0" presId="urn:microsoft.com/office/officeart/2005/8/layout/orgChart1"/>
    <dgm:cxn modelId="{7B91ADAE-E4FC-41E8-9573-E6ECBF207EED}" type="presParOf" srcId="{292AFE0B-0674-4BA8-BD88-C2A83BCA5505}" destId="{912893DD-13C1-4607-9509-748C15C62D8B}" srcOrd="0" destOrd="0" presId="urn:microsoft.com/office/officeart/2005/8/layout/orgChart1"/>
    <dgm:cxn modelId="{7CFB999B-406B-493C-B304-A42BF3FED358}" type="presParOf" srcId="{292AFE0B-0674-4BA8-BD88-C2A83BCA5505}" destId="{2464E2E2-C58A-47AD-9738-91546F703C27}" srcOrd="1" destOrd="0" presId="urn:microsoft.com/office/officeart/2005/8/layout/orgChart1"/>
    <dgm:cxn modelId="{B379E9B8-4FA5-40B4-BA62-AD9D419010A5}" type="presParOf" srcId="{2464E2E2-C58A-47AD-9738-91546F703C27}" destId="{DE40B14A-1B78-40F1-8B27-5016CEF5D294}" srcOrd="0" destOrd="0" presId="urn:microsoft.com/office/officeart/2005/8/layout/orgChart1"/>
    <dgm:cxn modelId="{8FFC16FE-E381-4B06-A9C1-C2C98E88E01B}" type="presParOf" srcId="{DE40B14A-1B78-40F1-8B27-5016CEF5D294}" destId="{401343E9-0D6B-46F3-8B15-4C8EE1AF1A47}" srcOrd="0" destOrd="0" presId="urn:microsoft.com/office/officeart/2005/8/layout/orgChart1"/>
    <dgm:cxn modelId="{1C88AAED-B540-4CE5-ABED-2DAA4BAE8F37}" type="presParOf" srcId="{DE40B14A-1B78-40F1-8B27-5016CEF5D294}" destId="{3DCD7AD0-0B2E-402C-BAAB-0D8D1B51DE80}" srcOrd="1" destOrd="0" presId="urn:microsoft.com/office/officeart/2005/8/layout/orgChart1"/>
    <dgm:cxn modelId="{8B5B3AB5-7E50-448E-A441-508D716DC697}" type="presParOf" srcId="{2464E2E2-C58A-47AD-9738-91546F703C27}" destId="{C79A221D-0EF4-479E-9632-0ED61C815E41}" srcOrd="1" destOrd="0" presId="urn:microsoft.com/office/officeart/2005/8/layout/orgChart1"/>
    <dgm:cxn modelId="{29EC536D-0AFE-4752-BF17-7AE043F3CA88}" type="presParOf" srcId="{2464E2E2-C58A-47AD-9738-91546F703C27}" destId="{69B4EAFE-0255-4F9F-8499-9EACCF9527B2}" srcOrd="2" destOrd="0" presId="urn:microsoft.com/office/officeart/2005/8/layout/orgChart1"/>
    <dgm:cxn modelId="{F00ACDBE-02CE-447F-863C-61C79DC6333A}" type="presParOf" srcId="{292AFE0B-0674-4BA8-BD88-C2A83BCA5505}" destId="{923C9F33-E8D5-4AE6-A74F-E023A22B9346}" srcOrd="2" destOrd="0" presId="urn:microsoft.com/office/officeart/2005/8/layout/orgChart1"/>
    <dgm:cxn modelId="{19FA1653-6372-4588-A9F4-3519D1CAE12F}" type="presParOf" srcId="{292AFE0B-0674-4BA8-BD88-C2A83BCA5505}" destId="{B0026035-C175-44E7-BBBA-CFE36306D89A}" srcOrd="3" destOrd="0" presId="urn:microsoft.com/office/officeart/2005/8/layout/orgChart1"/>
    <dgm:cxn modelId="{47FCBED6-98D4-4E39-A661-C85A1F90EF08}" type="presParOf" srcId="{B0026035-C175-44E7-BBBA-CFE36306D89A}" destId="{F7B87AC5-D5F2-41D0-90F3-1BA752B98A7C}" srcOrd="0" destOrd="0" presId="urn:microsoft.com/office/officeart/2005/8/layout/orgChart1"/>
    <dgm:cxn modelId="{8B96D84C-9DE7-4CCF-8F55-254CEAEF74C2}" type="presParOf" srcId="{F7B87AC5-D5F2-41D0-90F3-1BA752B98A7C}" destId="{7FD73516-E342-44E9-820B-D4116DAD3525}" srcOrd="0" destOrd="0" presId="urn:microsoft.com/office/officeart/2005/8/layout/orgChart1"/>
    <dgm:cxn modelId="{CF9E2402-EA06-4095-A496-B1AF09E93DD9}" type="presParOf" srcId="{F7B87AC5-D5F2-41D0-90F3-1BA752B98A7C}" destId="{9CCA6D47-F556-4714-9CB1-CA837AE53030}" srcOrd="1" destOrd="0" presId="urn:microsoft.com/office/officeart/2005/8/layout/orgChart1"/>
    <dgm:cxn modelId="{35EEF715-4E32-448D-926A-E6F0AA09E5B6}" type="presParOf" srcId="{B0026035-C175-44E7-BBBA-CFE36306D89A}" destId="{41572242-3009-4188-A16D-054D57EA4E7C}" srcOrd="1" destOrd="0" presId="urn:microsoft.com/office/officeart/2005/8/layout/orgChart1"/>
    <dgm:cxn modelId="{FAD5E574-DBF8-4F81-B4EC-863DDFA840CE}" type="presParOf" srcId="{B0026035-C175-44E7-BBBA-CFE36306D89A}" destId="{188715A6-C68B-4A18-B217-502A3B07DF26}" srcOrd="2" destOrd="0" presId="urn:microsoft.com/office/officeart/2005/8/layout/orgChart1"/>
    <dgm:cxn modelId="{7BC7A26C-EE1F-4FE9-B105-DC485E6C2606}" type="presParOf" srcId="{292AFE0B-0674-4BA8-BD88-C2A83BCA5505}" destId="{D939EBA9-0EFA-40B6-92D4-A77F647C67C1}" srcOrd="4" destOrd="0" presId="urn:microsoft.com/office/officeart/2005/8/layout/orgChart1"/>
    <dgm:cxn modelId="{96F46EBA-F8AF-4599-8811-4862BC77F605}" type="presParOf" srcId="{292AFE0B-0674-4BA8-BD88-C2A83BCA5505}" destId="{229D035D-5AE7-4B0C-B34F-8DFB5C8098CA}" srcOrd="5" destOrd="0" presId="urn:microsoft.com/office/officeart/2005/8/layout/orgChart1"/>
    <dgm:cxn modelId="{B77E7352-4BBB-4481-A1CC-116061FE961F}" type="presParOf" srcId="{229D035D-5AE7-4B0C-B34F-8DFB5C8098CA}" destId="{0F255775-97A9-47C5-BF42-D79C9A7FD601}" srcOrd="0" destOrd="0" presId="urn:microsoft.com/office/officeart/2005/8/layout/orgChart1"/>
    <dgm:cxn modelId="{262790AC-13E8-4007-B7BD-0E179EAA77F9}" type="presParOf" srcId="{0F255775-97A9-47C5-BF42-D79C9A7FD601}" destId="{3F6BDD7A-CB46-4EEE-BF67-FB93AF81CFD8}" srcOrd="0" destOrd="0" presId="urn:microsoft.com/office/officeart/2005/8/layout/orgChart1"/>
    <dgm:cxn modelId="{921D1BCB-BEDF-474E-8DB1-BC2494FF3F18}" type="presParOf" srcId="{0F255775-97A9-47C5-BF42-D79C9A7FD601}" destId="{DFEDAEEF-FBCD-44F0-BFFE-83F37BA00144}" srcOrd="1" destOrd="0" presId="urn:microsoft.com/office/officeart/2005/8/layout/orgChart1"/>
    <dgm:cxn modelId="{3C95417E-91A2-42EF-A4D7-3BC2CE013C48}" type="presParOf" srcId="{229D035D-5AE7-4B0C-B34F-8DFB5C8098CA}" destId="{46654704-748F-43A1-8241-88742FA76108}" srcOrd="1" destOrd="0" presId="urn:microsoft.com/office/officeart/2005/8/layout/orgChart1"/>
    <dgm:cxn modelId="{A0EDBDF5-254A-41ED-AFDA-ABF413333903}" type="presParOf" srcId="{229D035D-5AE7-4B0C-B34F-8DFB5C8098CA}" destId="{8ABBC87C-3AAB-422A-9E2E-82BC6F1549DF}" srcOrd="2" destOrd="0" presId="urn:microsoft.com/office/officeart/2005/8/layout/orgChart1"/>
    <dgm:cxn modelId="{5C48046E-ABA1-485D-B9C4-A9B84C866733}" type="presParOf" srcId="{292AFE0B-0674-4BA8-BD88-C2A83BCA5505}" destId="{1F0F9E66-D2C0-4589-A79C-111ABDB8DE80}" srcOrd="6" destOrd="0" presId="urn:microsoft.com/office/officeart/2005/8/layout/orgChart1"/>
    <dgm:cxn modelId="{D7B99C5D-4F0C-4BF0-9EAE-E6B6D1AAD49E}" type="presParOf" srcId="{292AFE0B-0674-4BA8-BD88-C2A83BCA5505}" destId="{7DB24472-76D0-42F3-AFE4-8C8713C8FEC9}" srcOrd="7" destOrd="0" presId="urn:microsoft.com/office/officeart/2005/8/layout/orgChart1"/>
    <dgm:cxn modelId="{D190D23A-58E1-45A1-9616-C4B802A0DCCD}" type="presParOf" srcId="{7DB24472-76D0-42F3-AFE4-8C8713C8FEC9}" destId="{9525DC3C-FDF7-4603-8106-19FB88053297}" srcOrd="0" destOrd="0" presId="urn:microsoft.com/office/officeart/2005/8/layout/orgChart1"/>
    <dgm:cxn modelId="{B2F26CD2-3F41-4339-B5CE-ADAD159F3317}" type="presParOf" srcId="{9525DC3C-FDF7-4603-8106-19FB88053297}" destId="{543E0DAF-F5EA-4278-AC4E-2029CA630349}" srcOrd="0" destOrd="0" presId="urn:microsoft.com/office/officeart/2005/8/layout/orgChart1"/>
    <dgm:cxn modelId="{C8C6F195-504B-4A00-A788-640B8BAE2E33}" type="presParOf" srcId="{9525DC3C-FDF7-4603-8106-19FB88053297}" destId="{66830FAA-32FC-4CD5-A561-422B16068026}" srcOrd="1" destOrd="0" presId="urn:microsoft.com/office/officeart/2005/8/layout/orgChart1"/>
    <dgm:cxn modelId="{33DE0D15-0872-4688-8E87-25598FC54FEF}" type="presParOf" srcId="{7DB24472-76D0-42F3-AFE4-8C8713C8FEC9}" destId="{B57A6E24-CD67-4E71-BF17-AF6055662C32}" srcOrd="1" destOrd="0" presId="urn:microsoft.com/office/officeart/2005/8/layout/orgChart1"/>
    <dgm:cxn modelId="{16182D1F-39A6-4C65-B11C-AB8EAB75FB1A}" type="presParOf" srcId="{7DB24472-76D0-42F3-AFE4-8C8713C8FEC9}" destId="{677F5C71-ADBD-4A02-B1E4-4BEB01EF6B7B}" srcOrd="2" destOrd="0" presId="urn:microsoft.com/office/officeart/2005/8/layout/orgChart1"/>
    <dgm:cxn modelId="{790BC0F2-D650-46B5-88E3-1B17586C4687}" type="presParOf" srcId="{2F036589-A729-41FD-B13F-450B4FCF4453}" destId="{076C0A7C-087C-42EF-8979-F6FEA6AF519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B83738-6052-4202-A32A-1DCC7120FA3E}">
      <dsp:nvSpPr>
        <dsp:cNvPr id="0" name=""/>
        <dsp:cNvSpPr/>
      </dsp:nvSpPr>
      <dsp:spPr>
        <a:xfrm>
          <a:off x="0" y="429412"/>
          <a:ext cx="12192000" cy="1559025"/>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tr-TR" sz="6500" kern="1200" dirty="0"/>
            <a:t>Türkiye’de Siciller</a:t>
          </a:r>
        </a:p>
      </dsp:txBody>
      <dsp:txXfrm>
        <a:off x="76105" y="505517"/>
        <a:ext cx="12039790" cy="1406815"/>
      </dsp:txXfrm>
    </dsp:sp>
    <dsp:sp modelId="{1FCF28C1-54AE-4DFF-A173-B69E9728D43B}">
      <dsp:nvSpPr>
        <dsp:cNvPr id="0" name=""/>
        <dsp:cNvSpPr/>
      </dsp:nvSpPr>
      <dsp:spPr>
        <a:xfrm>
          <a:off x="0" y="1988437"/>
          <a:ext cx="12192000" cy="4440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tr-TR" sz="5100" kern="1200" dirty="0"/>
            <a:t>Tapu Sicili</a:t>
          </a:r>
        </a:p>
        <a:p>
          <a:pPr marL="285750" lvl="1" indent="-285750" algn="l" defTabSz="2266950">
            <a:lnSpc>
              <a:spcPct val="90000"/>
            </a:lnSpc>
            <a:spcBef>
              <a:spcPct val="0"/>
            </a:spcBef>
            <a:spcAft>
              <a:spcPct val="20000"/>
            </a:spcAft>
            <a:buChar char="•"/>
          </a:pPr>
          <a:r>
            <a:rPr lang="tr-TR" sz="5100" kern="1200" dirty="0"/>
            <a:t>Gemi Sicili</a:t>
          </a:r>
        </a:p>
        <a:p>
          <a:pPr marL="285750" lvl="1" indent="-285750" algn="l" defTabSz="2266950">
            <a:lnSpc>
              <a:spcPct val="90000"/>
            </a:lnSpc>
            <a:spcBef>
              <a:spcPct val="0"/>
            </a:spcBef>
            <a:spcAft>
              <a:spcPct val="20000"/>
            </a:spcAft>
            <a:buChar char="•"/>
          </a:pPr>
          <a:r>
            <a:rPr lang="tr-TR" sz="5100" kern="1200" dirty="0"/>
            <a:t>Marka Sicili</a:t>
          </a:r>
        </a:p>
        <a:p>
          <a:pPr marL="285750" lvl="1" indent="-285750" algn="l" defTabSz="2266950">
            <a:lnSpc>
              <a:spcPct val="90000"/>
            </a:lnSpc>
            <a:spcBef>
              <a:spcPct val="0"/>
            </a:spcBef>
            <a:spcAft>
              <a:spcPct val="20000"/>
            </a:spcAft>
            <a:buChar char="•"/>
          </a:pPr>
          <a:r>
            <a:rPr lang="tr-TR" sz="5100" kern="1200" dirty="0"/>
            <a:t>Motorlu Araçlar Sicili</a:t>
          </a:r>
        </a:p>
        <a:p>
          <a:pPr marL="285750" lvl="1" indent="-285750" algn="l" defTabSz="2266950">
            <a:lnSpc>
              <a:spcPct val="90000"/>
            </a:lnSpc>
            <a:spcBef>
              <a:spcPct val="0"/>
            </a:spcBef>
            <a:spcAft>
              <a:spcPct val="20000"/>
            </a:spcAft>
            <a:buChar char="•"/>
          </a:pPr>
          <a:r>
            <a:rPr lang="tr-TR" sz="5100" kern="1200" dirty="0"/>
            <a:t>Ticaret Sicili</a:t>
          </a:r>
        </a:p>
      </dsp:txBody>
      <dsp:txXfrm>
        <a:off x="0" y="1988437"/>
        <a:ext cx="12192000" cy="444015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98AF5C-789E-4260-9C33-B223317B69C6}">
      <dsp:nvSpPr>
        <dsp:cNvPr id="0" name=""/>
        <dsp:cNvSpPr/>
      </dsp:nvSpPr>
      <dsp:spPr>
        <a:xfrm>
          <a:off x="6096000" y="847297"/>
          <a:ext cx="3432175" cy="324050"/>
        </a:xfrm>
        <a:custGeom>
          <a:avLst/>
          <a:gdLst/>
          <a:ahLst/>
          <a:cxnLst/>
          <a:rect l="0" t="0" r="0" b="0"/>
          <a:pathLst>
            <a:path>
              <a:moveTo>
                <a:pt x="0" y="0"/>
              </a:moveTo>
              <a:lnTo>
                <a:pt x="0" y="146293"/>
              </a:lnTo>
              <a:lnTo>
                <a:pt x="3432175" y="146293"/>
              </a:lnTo>
              <a:lnTo>
                <a:pt x="3432175" y="32405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F0A01FE-B1BA-47A4-91B4-A467BE5B1D44}">
      <dsp:nvSpPr>
        <dsp:cNvPr id="0" name=""/>
        <dsp:cNvSpPr/>
      </dsp:nvSpPr>
      <dsp:spPr>
        <a:xfrm>
          <a:off x="4906048" y="2083407"/>
          <a:ext cx="707588" cy="4350524"/>
        </a:xfrm>
        <a:custGeom>
          <a:avLst/>
          <a:gdLst/>
          <a:ahLst/>
          <a:cxnLst/>
          <a:rect l="0" t="0" r="0" b="0"/>
          <a:pathLst>
            <a:path>
              <a:moveTo>
                <a:pt x="0" y="0"/>
              </a:moveTo>
              <a:lnTo>
                <a:pt x="0" y="4350524"/>
              </a:lnTo>
              <a:lnTo>
                <a:pt x="707588" y="435052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A1131E6-FE89-4CFA-99BC-AFA92A0C2155}">
      <dsp:nvSpPr>
        <dsp:cNvPr id="0" name=""/>
        <dsp:cNvSpPr/>
      </dsp:nvSpPr>
      <dsp:spPr>
        <a:xfrm>
          <a:off x="4906048" y="2083407"/>
          <a:ext cx="1318681" cy="3148551"/>
        </a:xfrm>
        <a:custGeom>
          <a:avLst/>
          <a:gdLst/>
          <a:ahLst/>
          <a:cxnLst/>
          <a:rect l="0" t="0" r="0" b="0"/>
          <a:pathLst>
            <a:path>
              <a:moveTo>
                <a:pt x="0" y="0"/>
              </a:moveTo>
              <a:lnTo>
                <a:pt x="0" y="3148551"/>
              </a:lnTo>
              <a:lnTo>
                <a:pt x="1318681" y="314855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8ED9DC4-E749-4368-8DB5-C2404E1A44CF}">
      <dsp:nvSpPr>
        <dsp:cNvPr id="0" name=""/>
        <dsp:cNvSpPr/>
      </dsp:nvSpPr>
      <dsp:spPr>
        <a:xfrm>
          <a:off x="4906048" y="2083407"/>
          <a:ext cx="1189951" cy="1925137"/>
        </a:xfrm>
        <a:custGeom>
          <a:avLst/>
          <a:gdLst/>
          <a:ahLst/>
          <a:cxnLst/>
          <a:rect l="0" t="0" r="0" b="0"/>
          <a:pathLst>
            <a:path>
              <a:moveTo>
                <a:pt x="0" y="0"/>
              </a:moveTo>
              <a:lnTo>
                <a:pt x="0" y="1925137"/>
              </a:lnTo>
              <a:lnTo>
                <a:pt x="1189951" y="192513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B90C97-8192-426B-95A2-2E683C0505DE}">
      <dsp:nvSpPr>
        <dsp:cNvPr id="0" name=""/>
        <dsp:cNvSpPr/>
      </dsp:nvSpPr>
      <dsp:spPr>
        <a:xfrm>
          <a:off x="4906048" y="2083407"/>
          <a:ext cx="911280" cy="701715"/>
        </a:xfrm>
        <a:custGeom>
          <a:avLst/>
          <a:gdLst/>
          <a:ahLst/>
          <a:cxnLst/>
          <a:rect l="0" t="0" r="0" b="0"/>
          <a:pathLst>
            <a:path>
              <a:moveTo>
                <a:pt x="0" y="0"/>
              </a:moveTo>
              <a:lnTo>
                <a:pt x="0" y="701715"/>
              </a:lnTo>
              <a:lnTo>
                <a:pt x="911280" y="70171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AD3E2B4-47C5-4E6F-8449-4F75831550A0}">
      <dsp:nvSpPr>
        <dsp:cNvPr id="0" name=""/>
        <dsp:cNvSpPr/>
      </dsp:nvSpPr>
      <dsp:spPr>
        <a:xfrm>
          <a:off x="6050280" y="847297"/>
          <a:ext cx="91440" cy="389650"/>
        </a:xfrm>
        <a:custGeom>
          <a:avLst/>
          <a:gdLst/>
          <a:ahLst/>
          <a:cxnLst/>
          <a:rect l="0" t="0" r="0" b="0"/>
          <a:pathLst>
            <a:path>
              <a:moveTo>
                <a:pt x="45720" y="0"/>
              </a:moveTo>
              <a:lnTo>
                <a:pt x="45720" y="211894"/>
              </a:lnTo>
              <a:lnTo>
                <a:pt x="45728" y="211894"/>
              </a:lnTo>
              <a:lnTo>
                <a:pt x="45728" y="38965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EB28E47-BDD3-4938-A3BF-B4027A071C33}">
      <dsp:nvSpPr>
        <dsp:cNvPr id="0" name=""/>
        <dsp:cNvSpPr/>
      </dsp:nvSpPr>
      <dsp:spPr>
        <a:xfrm>
          <a:off x="1589218" y="847297"/>
          <a:ext cx="4506781" cy="310650"/>
        </a:xfrm>
        <a:custGeom>
          <a:avLst/>
          <a:gdLst/>
          <a:ahLst/>
          <a:cxnLst/>
          <a:rect l="0" t="0" r="0" b="0"/>
          <a:pathLst>
            <a:path>
              <a:moveTo>
                <a:pt x="4506781" y="0"/>
              </a:moveTo>
              <a:lnTo>
                <a:pt x="4506781" y="132894"/>
              </a:lnTo>
              <a:lnTo>
                <a:pt x="0" y="132894"/>
              </a:lnTo>
              <a:lnTo>
                <a:pt x="0" y="31065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79AFF4-9F77-4201-ACA8-CAB386431626}">
      <dsp:nvSpPr>
        <dsp:cNvPr id="0" name=""/>
        <dsp:cNvSpPr/>
      </dsp:nvSpPr>
      <dsp:spPr>
        <a:xfrm>
          <a:off x="4504553" y="837"/>
          <a:ext cx="3182892"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Ticaret Unvanının Korunması (TTK m. 50; 52)</a:t>
          </a:r>
        </a:p>
      </dsp:txBody>
      <dsp:txXfrm>
        <a:off x="4504553" y="837"/>
        <a:ext cx="3182892" cy="846459"/>
      </dsp:txXfrm>
    </dsp:sp>
    <dsp:sp modelId="{55EAC12E-F13A-4899-8F7E-FE7B7AF1EEFD}">
      <dsp:nvSpPr>
        <dsp:cNvPr id="0" name=""/>
        <dsp:cNvSpPr/>
      </dsp:nvSpPr>
      <dsp:spPr>
        <a:xfrm>
          <a:off x="6" y="1157947"/>
          <a:ext cx="3178423"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Kullanma hakkı münhasıran sahibine aittir (TTK m. 50)</a:t>
          </a:r>
        </a:p>
      </dsp:txBody>
      <dsp:txXfrm>
        <a:off x="6" y="1157947"/>
        <a:ext cx="3178423" cy="846459"/>
      </dsp:txXfrm>
    </dsp:sp>
    <dsp:sp modelId="{825AA796-97BB-49EF-B614-05643CA2D276}">
      <dsp:nvSpPr>
        <dsp:cNvPr id="0" name=""/>
        <dsp:cNvSpPr/>
      </dsp:nvSpPr>
      <dsp:spPr>
        <a:xfrm>
          <a:off x="4608558" y="1236948"/>
          <a:ext cx="2974900"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Tescilli unvanına Tecavüz Edilen Kimsenin Hakları (TTK m. 52)</a:t>
          </a:r>
        </a:p>
      </dsp:txBody>
      <dsp:txXfrm>
        <a:off x="4608558" y="1236948"/>
        <a:ext cx="2974900" cy="846459"/>
      </dsp:txXfrm>
    </dsp:sp>
    <dsp:sp modelId="{1981A38A-4ABD-4822-B254-440433C35444}">
      <dsp:nvSpPr>
        <dsp:cNvPr id="0" name=""/>
        <dsp:cNvSpPr/>
      </dsp:nvSpPr>
      <dsp:spPr>
        <a:xfrm>
          <a:off x="5817328" y="2361893"/>
          <a:ext cx="3446209"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Tespit, men, maddi sonucun ortadan kaldırılmasını</a:t>
          </a:r>
        </a:p>
      </dsp:txBody>
      <dsp:txXfrm>
        <a:off x="5817328" y="2361893"/>
        <a:ext cx="3446209" cy="846459"/>
      </dsp:txXfrm>
    </dsp:sp>
    <dsp:sp modelId="{64CA2AD4-55F8-4F74-8DC0-83E1BFD49F13}">
      <dsp:nvSpPr>
        <dsp:cNvPr id="0" name=""/>
        <dsp:cNvSpPr/>
      </dsp:nvSpPr>
      <dsp:spPr>
        <a:xfrm>
          <a:off x="6096000" y="3585315"/>
          <a:ext cx="4213339"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Sicile tescil edilmişse değiştirilmesini veya terkinini</a:t>
          </a:r>
        </a:p>
      </dsp:txBody>
      <dsp:txXfrm>
        <a:off x="6096000" y="3585315"/>
        <a:ext cx="4213339" cy="846459"/>
      </dsp:txXfrm>
    </dsp:sp>
    <dsp:sp modelId="{0ADD66C0-06C9-4D43-80EC-A5A2883CD8B8}">
      <dsp:nvSpPr>
        <dsp:cNvPr id="0" name=""/>
        <dsp:cNvSpPr/>
      </dsp:nvSpPr>
      <dsp:spPr>
        <a:xfrm>
          <a:off x="6224729" y="4808729"/>
          <a:ext cx="3179083"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Kusur varsa maddi ve manevi tazminat</a:t>
          </a:r>
        </a:p>
      </dsp:txBody>
      <dsp:txXfrm>
        <a:off x="6224729" y="4808729"/>
        <a:ext cx="3179083" cy="846459"/>
      </dsp:txXfrm>
    </dsp:sp>
    <dsp:sp modelId="{BC364E6B-7994-49A1-B51C-583295997330}">
      <dsp:nvSpPr>
        <dsp:cNvPr id="0" name=""/>
        <dsp:cNvSpPr/>
      </dsp:nvSpPr>
      <dsp:spPr>
        <a:xfrm>
          <a:off x="5613636" y="6010702"/>
          <a:ext cx="3716805"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Kararın gazete ile yayınlanması (TTK m. 52.2)</a:t>
          </a:r>
        </a:p>
      </dsp:txBody>
      <dsp:txXfrm>
        <a:off x="5613636" y="6010702"/>
        <a:ext cx="3716805" cy="846459"/>
      </dsp:txXfrm>
    </dsp:sp>
    <dsp:sp modelId="{DE8828AA-C22A-484E-A6FB-E776D2E39CCF}">
      <dsp:nvSpPr>
        <dsp:cNvPr id="0" name=""/>
        <dsp:cNvSpPr/>
      </dsp:nvSpPr>
      <dsp:spPr>
        <a:xfrm>
          <a:off x="8200324" y="1171347"/>
          <a:ext cx="2655700"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Tescilli olmayan ticaret unvanını korunması ?</a:t>
          </a:r>
        </a:p>
      </dsp:txBody>
      <dsp:txXfrm>
        <a:off x="8200324" y="1171347"/>
        <a:ext cx="2655700" cy="8464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EE0560-E438-4C63-978C-DBFB08654402}">
      <dsp:nvSpPr>
        <dsp:cNvPr id="0" name=""/>
        <dsp:cNvSpPr/>
      </dsp:nvSpPr>
      <dsp:spPr>
        <a:xfrm>
          <a:off x="6096000" y="1486562"/>
          <a:ext cx="3592636" cy="623515"/>
        </a:xfrm>
        <a:custGeom>
          <a:avLst/>
          <a:gdLst/>
          <a:ahLst/>
          <a:cxnLst/>
          <a:rect l="0" t="0" r="0" b="0"/>
          <a:pathLst>
            <a:path>
              <a:moveTo>
                <a:pt x="0" y="0"/>
              </a:moveTo>
              <a:lnTo>
                <a:pt x="0" y="311757"/>
              </a:lnTo>
              <a:lnTo>
                <a:pt x="3592636" y="311757"/>
              </a:lnTo>
              <a:lnTo>
                <a:pt x="3592636" y="6235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AAC01A2-4C9B-4471-82C4-2A11B3A3AD84}">
      <dsp:nvSpPr>
        <dsp:cNvPr id="0" name=""/>
        <dsp:cNvSpPr/>
      </dsp:nvSpPr>
      <dsp:spPr>
        <a:xfrm>
          <a:off x="6050280" y="1486562"/>
          <a:ext cx="91440" cy="623515"/>
        </a:xfrm>
        <a:custGeom>
          <a:avLst/>
          <a:gdLst/>
          <a:ahLst/>
          <a:cxnLst/>
          <a:rect l="0" t="0" r="0" b="0"/>
          <a:pathLst>
            <a:path>
              <a:moveTo>
                <a:pt x="45720" y="0"/>
              </a:moveTo>
              <a:lnTo>
                <a:pt x="45720" y="6235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7002298-03D1-4B00-A33D-31B3C8C1669D}">
      <dsp:nvSpPr>
        <dsp:cNvPr id="0" name=""/>
        <dsp:cNvSpPr/>
      </dsp:nvSpPr>
      <dsp:spPr>
        <a:xfrm>
          <a:off x="2503363" y="1486562"/>
          <a:ext cx="3592636" cy="623515"/>
        </a:xfrm>
        <a:custGeom>
          <a:avLst/>
          <a:gdLst/>
          <a:ahLst/>
          <a:cxnLst/>
          <a:rect l="0" t="0" r="0" b="0"/>
          <a:pathLst>
            <a:path>
              <a:moveTo>
                <a:pt x="3592636" y="0"/>
              </a:moveTo>
              <a:lnTo>
                <a:pt x="3592636" y="311757"/>
              </a:lnTo>
              <a:lnTo>
                <a:pt x="0" y="311757"/>
              </a:lnTo>
              <a:lnTo>
                <a:pt x="0" y="6235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7B644F-F2C8-499E-B729-676147BE22BA}">
      <dsp:nvSpPr>
        <dsp:cNvPr id="0" name=""/>
        <dsp:cNvSpPr/>
      </dsp:nvSpPr>
      <dsp:spPr>
        <a:xfrm>
          <a:off x="2558277" y="2001"/>
          <a:ext cx="7075445" cy="148456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2400300">
            <a:lnSpc>
              <a:spcPct val="90000"/>
            </a:lnSpc>
            <a:spcBef>
              <a:spcPct val="0"/>
            </a:spcBef>
            <a:spcAft>
              <a:spcPct val="35000"/>
            </a:spcAft>
            <a:buNone/>
          </a:pPr>
          <a:r>
            <a:rPr lang="tr-TR" sz="5400" kern="1200" dirty="0"/>
            <a:t>Sicil İşlemleri (TSY m. 28) </a:t>
          </a:r>
        </a:p>
      </dsp:txBody>
      <dsp:txXfrm>
        <a:off x="2558277" y="2001"/>
        <a:ext cx="7075445" cy="1484560"/>
      </dsp:txXfrm>
    </dsp:sp>
    <dsp:sp modelId="{8FC1D147-4226-42D1-AE2F-019189C3FA23}">
      <dsp:nvSpPr>
        <dsp:cNvPr id="0" name=""/>
        <dsp:cNvSpPr/>
      </dsp:nvSpPr>
      <dsp:spPr>
        <a:xfrm>
          <a:off x="1018802" y="2110077"/>
          <a:ext cx="2969121" cy="148456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2400300">
            <a:lnSpc>
              <a:spcPct val="90000"/>
            </a:lnSpc>
            <a:spcBef>
              <a:spcPct val="0"/>
            </a:spcBef>
            <a:spcAft>
              <a:spcPct val="35000"/>
            </a:spcAft>
            <a:buNone/>
          </a:pPr>
          <a:r>
            <a:rPr lang="tr-TR" sz="5400" kern="1200" dirty="0"/>
            <a:t>Tescil</a:t>
          </a:r>
        </a:p>
      </dsp:txBody>
      <dsp:txXfrm>
        <a:off x="1018802" y="2110077"/>
        <a:ext cx="2969121" cy="1484560"/>
      </dsp:txXfrm>
    </dsp:sp>
    <dsp:sp modelId="{B272C4B2-3579-4776-AEB2-603B0D0F7666}">
      <dsp:nvSpPr>
        <dsp:cNvPr id="0" name=""/>
        <dsp:cNvSpPr/>
      </dsp:nvSpPr>
      <dsp:spPr>
        <a:xfrm>
          <a:off x="4611439" y="2110077"/>
          <a:ext cx="2969121" cy="148456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2400300">
            <a:lnSpc>
              <a:spcPct val="90000"/>
            </a:lnSpc>
            <a:spcBef>
              <a:spcPct val="0"/>
            </a:spcBef>
            <a:spcAft>
              <a:spcPct val="35000"/>
            </a:spcAft>
            <a:buNone/>
          </a:pPr>
          <a:r>
            <a:rPr lang="tr-TR" sz="5400" kern="1200" dirty="0"/>
            <a:t>Terkin</a:t>
          </a:r>
        </a:p>
      </dsp:txBody>
      <dsp:txXfrm>
        <a:off x="4611439" y="2110077"/>
        <a:ext cx="2969121" cy="1484560"/>
      </dsp:txXfrm>
    </dsp:sp>
    <dsp:sp modelId="{FAD7FF01-FF08-4605-B439-56A4DE49DD51}">
      <dsp:nvSpPr>
        <dsp:cNvPr id="0" name=""/>
        <dsp:cNvSpPr/>
      </dsp:nvSpPr>
      <dsp:spPr>
        <a:xfrm>
          <a:off x="8204075" y="2110077"/>
          <a:ext cx="2969121" cy="148456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2400300">
            <a:lnSpc>
              <a:spcPct val="90000"/>
            </a:lnSpc>
            <a:spcBef>
              <a:spcPct val="0"/>
            </a:spcBef>
            <a:spcAft>
              <a:spcPct val="35000"/>
            </a:spcAft>
            <a:buNone/>
          </a:pPr>
          <a:r>
            <a:rPr lang="tr-TR" sz="5400" kern="1200" dirty="0"/>
            <a:t>Tadil</a:t>
          </a:r>
        </a:p>
      </dsp:txBody>
      <dsp:txXfrm>
        <a:off x="8204075" y="2110077"/>
        <a:ext cx="2969121" cy="14845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05FAE4-4942-41F2-87E4-708012A99EF9}">
      <dsp:nvSpPr>
        <dsp:cNvPr id="0" name=""/>
        <dsp:cNvSpPr/>
      </dsp:nvSpPr>
      <dsp:spPr>
        <a:xfrm>
          <a:off x="6002147" y="3155528"/>
          <a:ext cx="390673" cy="1198066"/>
        </a:xfrm>
        <a:custGeom>
          <a:avLst/>
          <a:gdLst/>
          <a:ahLst/>
          <a:cxnLst/>
          <a:rect l="0" t="0" r="0" b="0"/>
          <a:pathLst>
            <a:path>
              <a:moveTo>
                <a:pt x="0" y="0"/>
              </a:moveTo>
              <a:lnTo>
                <a:pt x="0" y="1198066"/>
              </a:lnTo>
              <a:lnTo>
                <a:pt x="390673" y="119806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5F4D9F-C44D-4BAB-9A12-87D4FEF9AFB5}">
      <dsp:nvSpPr>
        <dsp:cNvPr id="0" name=""/>
        <dsp:cNvSpPr/>
      </dsp:nvSpPr>
      <dsp:spPr>
        <a:xfrm>
          <a:off x="5468226" y="1306338"/>
          <a:ext cx="1575717" cy="546943"/>
        </a:xfrm>
        <a:custGeom>
          <a:avLst/>
          <a:gdLst/>
          <a:ahLst/>
          <a:cxnLst/>
          <a:rect l="0" t="0" r="0" b="0"/>
          <a:pathLst>
            <a:path>
              <a:moveTo>
                <a:pt x="0" y="0"/>
              </a:moveTo>
              <a:lnTo>
                <a:pt x="0" y="273471"/>
              </a:lnTo>
              <a:lnTo>
                <a:pt x="1575717" y="273471"/>
              </a:lnTo>
              <a:lnTo>
                <a:pt x="1575717" y="54694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6EF58C1-FE56-46A7-9359-3AE232647629}">
      <dsp:nvSpPr>
        <dsp:cNvPr id="0" name=""/>
        <dsp:cNvSpPr/>
      </dsp:nvSpPr>
      <dsp:spPr>
        <a:xfrm>
          <a:off x="2850711" y="3155528"/>
          <a:ext cx="390673" cy="3047255"/>
        </a:xfrm>
        <a:custGeom>
          <a:avLst/>
          <a:gdLst/>
          <a:ahLst/>
          <a:cxnLst/>
          <a:rect l="0" t="0" r="0" b="0"/>
          <a:pathLst>
            <a:path>
              <a:moveTo>
                <a:pt x="0" y="0"/>
              </a:moveTo>
              <a:lnTo>
                <a:pt x="0" y="3047255"/>
              </a:lnTo>
              <a:lnTo>
                <a:pt x="390673" y="304725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15AA852-40F1-437A-8BAB-0A702874E85C}">
      <dsp:nvSpPr>
        <dsp:cNvPr id="0" name=""/>
        <dsp:cNvSpPr/>
      </dsp:nvSpPr>
      <dsp:spPr>
        <a:xfrm>
          <a:off x="2850711" y="3155528"/>
          <a:ext cx="390673" cy="1198066"/>
        </a:xfrm>
        <a:custGeom>
          <a:avLst/>
          <a:gdLst/>
          <a:ahLst/>
          <a:cxnLst/>
          <a:rect l="0" t="0" r="0" b="0"/>
          <a:pathLst>
            <a:path>
              <a:moveTo>
                <a:pt x="0" y="0"/>
              </a:moveTo>
              <a:lnTo>
                <a:pt x="0" y="1198066"/>
              </a:lnTo>
              <a:lnTo>
                <a:pt x="390673" y="119806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5B4136-94E9-4F1B-8F2D-87BA20C1B908}">
      <dsp:nvSpPr>
        <dsp:cNvPr id="0" name=""/>
        <dsp:cNvSpPr/>
      </dsp:nvSpPr>
      <dsp:spPr>
        <a:xfrm>
          <a:off x="3892508" y="1306338"/>
          <a:ext cx="1575717" cy="546943"/>
        </a:xfrm>
        <a:custGeom>
          <a:avLst/>
          <a:gdLst/>
          <a:ahLst/>
          <a:cxnLst/>
          <a:rect l="0" t="0" r="0" b="0"/>
          <a:pathLst>
            <a:path>
              <a:moveTo>
                <a:pt x="1575717" y="0"/>
              </a:moveTo>
              <a:lnTo>
                <a:pt x="1575717" y="273471"/>
              </a:lnTo>
              <a:lnTo>
                <a:pt x="0" y="273471"/>
              </a:lnTo>
              <a:lnTo>
                <a:pt x="0" y="54694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83FCCF-4E26-491C-9CF2-2CF4EB1EEE89}">
      <dsp:nvSpPr>
        <dsp:cNvPr id="0" name=""/>
        <dsp:cNvSpPr/>
      </dsp:nvSpPr>
      <dsp:spPr>
        <a:xfrm>
          <a:off x="1555888" y="4092"/>
          <a:ext cx="7824675"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Ticaret Sicil İşlemlerinin Yapılması</a:t>
          </a:r>
        </a:p>
      </dsp:txBody>
      <dsp:txXfrm>
        <a:off x="1555888" y="4092"/>
        <a:ext cx="7824675" cy="1302246"/>
      </dsp:txXfrm>
    </dsp:sp>
    <dsp:sp modelId="{3E97DF08-0FFB-43D8-88CC-FA9109511E44}">
      <dsp:nvSpPr>
        <dsp:cNvPr id="0" name=""/>
        <dsp:cNvSpPr/>
      </dsp:nvSpPr>
      <dsp:spPr>
        <a:xfrm>
          <a:off x="2590262" y="1853282"/>
          <a:ext cx="260449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Kural: Talep üzerine</a:t>
          </a:r>
        </a:p>
      </dsp:txBody>
      <dsp:txXfrm>
        <a:off x="2590262" y="1853282"/>
        <a:ext cx="2604492" cy="1302246"/>
      </dsp:txXfrm>
    </dsp:sp>
    <dsp:sp modelId="{384692E5-9C3C-4142-A50B-6229D3E575AB}">
      <dsp:nvSpPr>
        <dsp:cNvPr id="0" name=""/>
        <dsp:cNvSpPr/>
      </dsp:nvSpPr>
      <dsp:spPr>
        <a:xfrm>
          <a:off x="3241385" y="3702471"/>
          <a:ext cx="260449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İlgilinin talebi. </a:t>
          </a:r>
          <a:r>
            <a:rPr lang="tr-TR" sz="2300" kern="1200" dirty="0" err="1"/>
            <a:t>İlgili’nin</a:t>
          </a:r>
          <a:r>
            <a:rPr lang="tr-TR" sz="2300" kern="1200" dirty="0"/>
            <a:t> kimler olabileceği TSY m. 22</a:t>
          </a:r>
        </a:p>
      </dsp:txBody>
      <dsp:txXfrm>
        <a:off x="3241385" y="3702471"/>
        <a:ext cx="2604492" cy="1302246"/>
      </dsp:txXfrm>
    </dsp:sp>
    <dsp:sp modelId="{88BF3992-AA4E-4F57-9642-80FDF6B498FC}">
      <dsp:nvSpPr>
        <dsp:cNvPr id="0" name=""/>
        <dsp:cNvSpPr/>
      </dsp:nvSpPr>
      <dsp:spPr>
        <a:xfrm>
          <a:off x="3241385" y="5551661"/>
          <a:ext cx="3104737"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Tescili talep süresi: Kural: 15 gün (TTK m. 30). Niteliği?</a:t>
          </a:r>
        </a:p>
      </dsp:txBody>
      <dsp:txXfrm>
        <a:off x="3241385" y="5551661"/>
        <a:ext cx="3104737" cy="1302246"/>
      </dsp:txXfrm>
    </dsp:sp>
    <dsp:sp modelId="{4A49D247-5EB4-49C8-9403-31D0C880584F}">
      <dsp:nvSpPr>
        <dsp:cNvPr id="0" name=""/>
        <dsp:cNvSpPr/>
      </dsp:nvSpPr>
      <dsp:spPr>
        <a:xfrm>
          <a:off x="5741697" y="1853282"/>
          <a:ext cx="260449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İstisna: Re’sen</a:t>
          </a:r>
        </a:p>
      </dsp:txBody>
      <dsp:txXfrm>
        <a:off x="5741697" y="1853282"/>
        <a:ext cx="2604492" cy="1302246"/>
      </dsp:txXfrm>
    </dsp:sp>
    <dsp:sp modelId="{FFB0BCFB-AD35-4A10-8B23-AF794742AB5B}">
      <dsp:nvSpPr>
        <dsp:cNvPr id="0" name=""/>
        <dsp:cNvSpPr/>
      </dsp:nvSpPr>
      <dsp:spPr>
        <a:xfrm>
          <a:off x="6392820" y="3702471"/>
          <a:ext cx="4243290"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Örneğin: Merkez kaydının silinmesi hâlinde, şube kaydının da silinmesi (TSY m. 125); İflâs (TSY m. 136) vs.</a:t>
          </a:r>
        </a:p>
      </dsp:txBody>
      <dsp:txXfrm>
        <a:off x="6392820" y="3702471"/>
        <a:ext cx="4243290" cy="13022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C73CCD-C4B1-40D1-B2B5-76CF7EC8CCCA}">
      <dsp:nvSpPr>
        <dsp:cNvPr id="0" name=""/>
        <dsp:cNvSpPr/>
      </dsp:nvSpPr>
      <dsp:spPr>
        <a:xfrm>
          <a:off x="6299230" y="3031674"/>
          <a:ext cx="4145148" cy="764168"/>
        </a:xfrm>
        <a:custGeom>
          <a:avLst/>
          <a:gdLst/>
          <a:ahLst/>
          <a:cxnLst/>
          <a:rect l="0" t="0" r="0" b="0"/>
          <a:pathLst>
            <a:path>
              <a:moveTo>
                <a:pt x="0" y="0"/>
              </a:moveTo>
              <a:lnTo>
                <a:pt x="0" y="397325"/>
              </a:lnTo>
              <a:lnTo>
                <a:pt x="4145148" y="397325"/>
              </a:lnTo>
              <a:lnTo>
                <a:pt x="4145148" y="76416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7B605D-87A4-4C84-A5B3-3938DD887339}">
      <dsp:nvSpPr>
        <dsp:cNvPr id="0" name=""/>
        <dsp:cNvSpPr/>
      </dsp:nvSpPr>
      <dsp:spPr>
        <a:xfrm>
          <a:off x="6253301" y="3031674"/>
          <a:ext cx="91440" cy="764168"/>
        </a:xfrm>
        <a:custGeom>
          <a:avLst/>
          <a:gdLst/>
          <a:ahLst/>
          <a:cxnLst/>
          <a:rect l="0" t="0" r="0" b="0"/>
          <a:pathLst>
            <a:path>
              <a:moveTo>
                <a:pt x="45929" y="0"/>
              </a:moveTo>
              <a:lnTo>
                <a:pt x="45929" y="397325"/>
              </a:lnTo>
              <a:lnTo>
                <a:pt x="45720" y="397325"/>
              </a:lnTo>
              <a:lnTo>
                <a:pt x="45720" y="76416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1B212B-DD46-40D9-A466-726A2B6CD966}">
      <dsp:nvSpPr>
        <dsp:cNvPr id="0" name=""/>
        <dsp:cNvSpPr/>
      </dsp:nvSpPr>
      <dsp:spPr>
        <a:xfrm>
          <a:off x="2051122" y="3031674"/>
          <a:ext cx="4248108" cy="764168"/>
        </a:xfrm>
        <a:custGeom>
          <a:avLst/>
          <a:gdLst/>
          <a:ahLst/>
          <a:cxnLst/>
          <a:rect l="0" t="0" r="0" b="0"/>
          <a:pathLst>
            <a:path>
              <a:moveTo>
                <a:pt x="4248108" y="0"/>
              </a:moveTo>
              <a:lnTo>
                <a:pt x="4248108" y="397325"/>
              </a:lnTo>
              <a:lnTo>
                <a:pt x="0" y="397325"/>
              </a:lnTo>
              <a:lnTo>
                <a:pt x="0" y="76416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7E7B40B-4694-460B-B8FF-FB0895AB9E94}">
      <dsp:nvSpPr>
        <dsp:cNvPr id="0" name=""/>
        <dsp:cNvSpPr/>
      </dsp:nvSpPr>
      <dsp:spPr>
        <a:xfrm>
          <a:off x="2893428" y="1284804"/>
          <a:ext cx="6811605" cy="174687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Sicil Müdürünün İnceleme Görevi (TTK m. 32)</a:t>
          </a:r>
        </a:p>
      </dsp:txBody>
      <dsp:txXfrm>
        <a:off x="2893428" y="1284804"/>
        <a:ext cx="6811605" cy="1746870"/>
      </dsp:txXfrm>
    </dsp:sp>
    <dsp:sp modelId="{C0EA87C7-743C-4750-A4D2-8BE8D7DEB490}">
      <dsp:nvSpPr>
        <dsp:cNvPr id="0" name=""/>
        <dsp:cNvSpPr/>
      </dsp:nvSpPr>
      <dsp:spPr>
        <a:xfrm>
          <a:off x="750" y="3795842"/>
          <a:ext cx="4100742" cy="174687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Kanunî şartların var olup olmadığı araştırılmalı (TTK m. 32.1)</a:t>
          </a:r>
        </a:p>
      </dsp:txBody>
      <dsp:txXfrm>
        <a:off x="750" y="3795842"/>
        <a:ext cx="4100742" cy="1746870"/>
      </dsp:txXfrm>
    </dsp:sp>
    <dsp:sp modelId="{8BB9DD02-9088-4FA2-8F45-023F674B6035}">
      <dsp:nvSpPr>
        <dsp:cNvPr id="0" name=""/>
        <dsp:cNvSpPr/>
      </dsp:nvSpPr>
      <dsp:spPr>
        <a:xfrm>
          <a:off x="4734699" y="3795842"/>
          <a:ext cx="3128644" cy="174687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Emredici hükümlere aykırılık olup olmadığı (TTK m. 32.2)</a:t>
          </a:r>
        </a:p>
      </dsp:txBody>
      <dsp:txXfrm>
        <a:off x="4734699" y="3795842"/>
        <a:ext cx="3128644" cy="1746870"/>
      </dsp:txXfrm>
    </dsp:sp>
    <dsp:sp modelId="{26133F69-6882-4DE4-9BC5-315E23F6A4D2}">
      <dsp:nvSpPr>
        <dsp:cNvPr id="0" name=""/>
        <dsp:cNvSpPr/>
      </dsp:nvSpPr>
      <dsp:spPr>
        <a:xfrm>
          <a:off x="8697508" y="3795842"/>
          <a:ext cx="3493740" cy="174687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Gerçeğe aykırılık olup olmadığı, üçüncü kişilerde yanlış izlenim yaratıp yaratmadığı, kamu düzenini ihlâl edip etmediği (TTK m. 32.3)</a:t>
          </a:r>
        </a:p>
      </dsp:txBody>
      <dsp:txXfrm>
        <a:off x="8697508" y="3795842"/>
        <a:ext cx="3493740" cy="17468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283451-333A-4956-B535-DB106C552E65}">
      <dsp:nvSpPr>
        <dsp:cNvPr id="0" name=""/>
        <dsp:cNvSpPr/>
      </dsp:nvSpPr>
      <dsp:spPr>
        <a:xfrm>
          <a:off x="6096000" y="1292005"/>
          <a:ext cx="4668794" cy="522818"/>
        </a:xfrm>
        <a:custGeom>
          <a:avLst/>
          <a:gdLst/>
          <a:ahLst/>
          <a:cxnLst/>
          <a:rect l="0" t="0" r="0" b="0"/>
          <a:pathLst>
            <a:path>
              <a:moveTo>
                <a:pt x="0" y="0"/>
              </a:moveTo>
              <a:lnTo>
                <a:pt x="0" y="252081"/>
              </a:lnTo>
              <a:lnTo>
                <a:pt x="4668794" y="252081"/>
              </a:lnTo>
              <a:lnTo>
                <a:pt x="4668794" y="52281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34B4450-420F-40C2-A4A9-E0BEAB3AD9E3}">
      <dsp:nvSpPr>
        <dsp:cNvPr id="0" name=""/>
        <dsp:cNvSpPr/>
      </dsp:nvSpPr>
      <dsp:spPr>
        <a:xfrm>
          <a:off x="6090791" y="3132862"/>
          <a:ext cx="772837" cy="2986306"/>
        </a:xfrm>
        <a:custGeom>
          <a:avLst/>
          <a:gdLst/>
          <a:ahLst/>
          <a:cxnLst/>
          <a:rect l="0" t="0" r="0" b="0"/>
          <a:pathLst>
            <a:path>
              <a:moveTo>
                <a:pt x="0" y="0"/>
              </a:moveTo>
              <a:lnTo>
                <a:pt x="0" y="2986306"/>
              </a:lnTo>
              <a:lnTo>
                <a:pt x="772837" y="298630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4AD673-5633-4902-BD11-05E63EF1E1DA}">
      <dsp:nvSpPr>
        <dsp:cNvPr id="0" name=""/>
        <dsp:cNvSpPr/>
      </dsp:nvSpPr>
      <dsp:spPr>
        <a:xfrm>
          <a:off x="6090791" y="3132862"/>
          <a:ext cx="884587" cy="1165767"/>
        </a:xfrm>
        <a:custGeom>
          <a:avLst/>
          <a:gdLst/>
          <a:ahLst/>
          <a:cxnLst/>
          <a:rect l="0" t="0" r="0" b="0"/>
          <a:pathLst>
            <a:path>
              <a:moveTo>
                <a:pt x="0" y="0"/>
              </a:moveTo>
              <a:lnTo>
                <a:pt x="0" y="1165767"/>
              </a:lnTo>
              <a:lnTo>
                <a:pt x="884587" y="116576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A6A0F6-F614-4D38-9AEA-5B924304C217}">
      <dsp:nvSpPr>
        <dsp:cNvPr id="0" name=""/>
        <dsp:cNvSpPr/>
      </dsp:nvSpPr>
      <dsp:spPr>
        <a:xfrm>
          <a:off x="6096000" y="1292005"/>
          <a:ext cx="1026170" cy="551633"/>
        </a:xfrm>
        <a:custGeom>
          <a:avLst/>
          <a:gdLst/>
          <a:ahLst/>
          <a:cxnLst/>
          <a:rect l="0" t="0" r="0" b="0"/>
          <a:pathLst>
            <a:path>
              <a:moveTo>
                <a:pt x="0" y="0"/>
              </a:moveTo>
              <a:lnTo>
                <a:pt x="0" y="280896"/>
              </a:lnTo>
              <a:lnTo>
                <a:pt x="1026170" y="280896"/>
              </a:lnTo>
              <a:lnTo>
                <a:pt x="1026170" y="55163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F964361-05CE-4697-8B69-C5D65946CFB2}">
      <dsp:nvSpPr>
        <dsp:cNvPr id="0" name=""/>
        <dsp:cNvSpPr/>
      </dsp:nvSpPr>
      <dsp:spPr>
        <a:xfrm>
          <a:off x="1944699" y="3122703"/>
          <a:ext cx="386767" cy="3016783"/>
        </a:xfrm>
        <a:custGeom>
          <a:avLst/>
          <a:gdLst/>
          <a:ahLst/>
          <a:cxnLst/>
          <a:rect l="0" t="0" r="0" b="0"/>
          <a:pathLst>
            <a:path>
              <a:moveTo>
                <a:pt x="0" y="0"/>
              </a:moveTo>
              <a:lnTo>
                <a:pt x="0" y="3016783"/>
              </a:lnTo>
              <a:lnTo>
                <a:pt x="386767" y="301678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3970A4-1E92-4F06-80DD-4922BDEE6762}">
      <dsp:nvSpPr>
        <dsp:cNvPr id="0" name=""/>
        <dsp:cNvSpPr/>
      </dsp:nvSpPr>
      <dsp:spPr>
        <a:xfrm>
          <a:off x="1944699" y="3122703"/>
          <a:ext cx="386767" cy="1186085"/>
        </a:xfrm>
        <a:custGeom>
          <a:avLst/>
          <a:gdLst/>
          <a:ahLst/>
          <a:cxnLst/>
          <a:rect l="0" t="0" r="0" b="0"/>
          <a:pathLst>
            <a:path>
              <a:moveTo>
                <a:pt x="0" y="0"/>
              </a:moveTo>
              <a:lnTo>
                <a:pt x="0" y="1186085"/>
              </a:lnTo>
              <a:lnTo>
                <a:pt x="386767" y="118608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5157788-7C06-4C83-AE8D-C5D607127249}">
      <dsp:nvSpPr>
        <dsp:cNvPr id="0" name=""/>
        <dsp:cNvSpPr/>
      </dsp:nvSpPr>
      <dsp:spPr>
        <a:xfrm>
          <a:off x="2976078" y="1292005"/>
          <a:ext cx="3119921" cy="541473"/>
        </a:xfrm>
        <a:custGeom>
          <a:avLst/>
          <a:gdLst/>
          <a:ahLst/>
          <a:cxnLst/>
          <a:rect l="0" t="0" r="0" b="0"/>
          <a:pathLst>
            <a:path>
              <a:moveTo>
                <a:pt x="3119921" y="0"/>
              </a:moveTo>
              <a:lnTo>
                <a:pt x="3119921" y="270736"/>
              </a:lnTo>
              <a:lnTo>
                <a:pt x="0" y="270736"/>
              </a:lnTo>
              <a:lnTo>
                <a:pt x="0" y="54147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9AFA4F-0712-4968-88F6-5CE1C6C9FFC0}">
      <dsp:nvSpPr>
        <dsp:cNvPr id="0" name=""/>
        <dsp:cNvSpPr/>
      </dsp:nvSpPr>
      <dsp:spPr>
        <a:xfrm>
          <a:off x="4806776" y="2781"/>
          <a:ext cx="2578447" cy="12892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Tescil ve İlânın Etkisi</a:t>
          </a:r>
        </a:p>
      </dsp:txBody>
      <dsp:txXfrm>
        <a:off x="4806776" y="2781"/>
        <a:ext cx="2578447" cy="1289223"/>
      </dsp:txXfrm>
    </dsp:sp>
    <dsp:sp modelId="{58F18781-A728-4B0C-B201-262C90423031}">
      <dsp:nvSpPr>
        <dsp:cNvPr id="0" name=""/>
        <dsp:cNvSpPr/>
      </dsp:nvSpPr>
      <dsp:spPr>
        <a:xfrm>
          <a:off x="1686855" y="1833479"/>
          <a:ext cx="2578447" cy="12892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Kural olarak: Bildirici</a:t>
          </a:r>
        </a:p>
        <a:p>
          <a:pPr marL="0" lvl="0" indent="0" algn="ctr" defTabSz="977900">
            <a:lnSpc>
              <a:spcPct val="90000"/>
            </a:lnSpc>
            <a:spcBef>
              <a:spcPct val="0"/>
            </a:spcBef>
            <a:spcAft>
              <a:spcPct val="35000"/>
            </a:spcAft>
            <a:buNone/>
          </a:pPr>
          <a:r>
            <a:rPr lang="tr-TR" sz="2200" kern="1200" dirty="0"/>
            <a:t>Ayrıca TMK m. 7 </a:t>
          </a:r>
        </a:p>
      </dsp:txBody>
      <dsp:txXfrm>
        <a:off x="1686855" y="1833479"/>
        <a:ext cx="2578447" cy="1289223"/>
      </dsp:txXfrm>
    </dsp:sp>
    <dsp:sp modelId="{1D812F99-CBCE-49DA-9845-4A74F957107C}">
      <dsp:nvSpPr>
        <dsp:cNvPr id="0" name=""/>
        <dsp:cNvSpPr/>
      </dsp:nvSpPr>
      <dsp:spPr>
        <a:xfrm>
          <a:off x="2331466" y="3664176"/>
          <a:ext cx="2578447" cy="12892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Tacir sıfatının kazanılması</a:t>
          </a:r>
        </a:p>
      </dsp:txBody>
      <dsp:txXfrm>
        <a:off x="2331466" y="3664176"/>
        <a:ext cx="2578447" cy="1289223"/>
      </dsp:txXfrm>
    </dsp:sp>
    <dsp:sp modelId="{253D4122-00CB-4F78-9A86-B3E30F59DEFF}">
      <dsp:nvSpPr>
        <dsp:cNvPr id="0" name=""/>
        <dsp:cNvSpPr/>
      </dsp:nvSpPr>
      <dsp:spPr>
        <a:xfrm>
          <a:off x="2331466" y="5494874"/>
          <a:ext cx="2578447" cy="12892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Ticarî temsilcinin atanması</a:t>
          </a:r>
        </a:p>
      </dsp:txBody>
      <dsp:txXfrm>
        <a:off x="2331466" y="5494874"/>
        <a:ext cx="2578447" cy="1289223"/>
      </dsp:txXfrm>
    </dsp:sp>
    <dsp:sp modelId="{1E082246-45F1-41B7-AE4B-DD339579244C}">
      <dsp:nvSpPr>
        <dsp:cNvPr id="0" name=""/>
        <dsp:cNvSpPr/>
      </dsp:nvSpPr>
      <dsp:spPr>
        <a:xfrm>
          <a:off x="5832946" y="1843638"/>
          <a:ext cx="2578447" cy="12892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İstisna olarak: Kurucu</a:t>
          </a:r>
        </a:p>
      </dsp:txBody>
      <dsp:txXfrm>
        <a:off x="5832946" y="1843638"/>
        <a:ext cx="2578447" cy="1289223"/>
      </dsp:txXfrm>
    </dsp:sp>
    <dsp:sp modelId="{5E6A8374-12C0-4A84-A73A-068DC0E7F0E3}">
      <dsp:nvSpPr>
        <dsp:cNvPr id="0" name=""/>
        <dsp:cNvSpPr/>
      </dsp:nvSpPr>
      <dsp:spPr>
        <a:xfrm>
          <a:off x="6975379" y="3654017"/>
          <a:ext cx="2578447" cy="12892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Ticaret şirketlerinin tüzel kişilik kazanması</a:t>
          </a:r>
        </a:p>
      </dsp:txBody>
      <dsp:txXfrm>
        <a:off x="6975379" y="3654017"/>
        <a:ext cx="2578447" cy="1289223"/>
      </dsp:txXfrm>
    </dsp:sp>
    <dsp:sp modelId="{3B1C11D0-2102-4D53-8F0A-42E90738E7FE}">
      <dsp:nvSpPr>
        <dsp:cNvPr id="0" name=""/>
        <dsp:cNvSpPr/>
      </dsp:nvSpPr>
      <dsp:spPr>
        <a:xfrm>
          <a:off x="6863629" y="5474556"/>
          <a:ext cx="2578447" cy="12892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Ticaret unvanının </a:t>
          </a:r>
          <a:r>
            <a:rPr lang="tr-TR" sz="2200" kern="1200" dirty="0" err="1"/>
            <a:t>TTK’ya</a:t>
          </a:r>
          <a:r>
            <a:rPr lang="tr-TR" sz="2200" kern="1200" dirty="0"/>
            <a:t> göre özel olarak korunması bakımından</a:t>
          </a:r>
        </a:p>
      </dsp:txBody>
      <dsp:txXfrm>
        <a:off x="6863629" y="5474556"/>
        <a:ext cx="2578447" cy="1289223"/>
      </dsp:txXfrm>
    </dsp:sp>
    <dsp:sp modelId="{1426217A-D2F0-48C6-B15A-359AAEDD9AE1}">
      <dsp:nvSpPr>
        <dsp:cNvPr id="0" name=""/>
        <dsp:cNvSpPr/>
      </dsp:nvSpPr>
      <dsp:spPr>
        <a:xfrm>
          <a:off x="9475570" y="1814824"/>
          <a:ext cx="2578447" cy="12892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İyileştirici etki: TTK m. 353.</a:t>
          </a:r>
        </a:p>
      </dsp:txBody>
      <dsp:txXfrm>
        <a:off x="9475570" y="1814824"/>
        <a:ext cx="2578447" cy="128922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E8A000-2C00-4C53-99CE-C16BA47977D5}">
      <dsp:nvSpPr>
        <dsp:cNvPr id="0" name=""/>
        <dsp:cNvSpPr/>
      </dsp:nvSpPr>
      <dsp:spPr>
        <a:xfrm>
          <a:off x="6304359" y="3155528"/>
          <a:ext cx="390673" cy="3047255"/>
        </a:xfrm>
        <a:custGeom>
          <a:avLst/>
          <a:gdLst/>
          <a:ahLst/>
          <a:cxnLst/>
          <a:rect l="0" t="0" r="0" b="0"/>
          <a:pathLst>
            <a:path>
              <a:moveTo>
                <a:pt x="0" y="0"/>
              </a:moveTo>
              <a:lnTo>
                <a:pt x="0" y="3047255"/>
              </a:lnTo>
              <a:lnTo>
                <a:pt x="390673" y="304725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80EF600-2502-482E-A253-F9E196912C44}">
      <dsp:nvSpPr>
        <dsp:cNvPr id="0" name=""/>
        <dsp:cNvSpPr/>
      </dsp:nvSpPr>
      <dsp:spPr>
        <a:xfrm>
          <a:off x="6304359" y="3155528"/>
          <a:ext cx="390673" cy="1198066"/>
        </a:xfrm>
        <a:custGeom>
          <a:avLst/>
          <a:gdLst/>
          <a:ahLst/>
          <a:cxnLst/>
          <a:rect l="0" t="0" r="0" b="0"/>
          <a:pathLst>
            <a:path>
              <a:moveTo>
                <a:pt x="0" y="0"/>
              </a:moveTo>
              <a:lnTo>
                <a:pt x="0" y="1198066"/>
              </a:lnTo>
              <a:lnTo>
                <a:pt x="390673" y="119806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FC824F-BFDB-44D4-8183-A0095C3A4D0D}">
      <dsp:nvSpPr>
        <dsp:cNvPr id="0" name=""/>
        <dsp:cNvSpPr/>
      </dsp:nvSpPr>
      <dsp:spPr>
        <a:xfrm>
          <a:off x="5770438" y="1306338"/>
          <a:ext cx="1575717" cy="546943"/>
        </a:xfrm>
        <a:custGeom>
          <a:avLst/>
          <a:gdLst/>
          <a:ahLst/>
          <a:cxnLst/>
          <a:rect l="0" t="0" r="0" b="0"/>
          <a:pathLst>
            <a:path>
              <a:moveTo>
                <a:pt x="0" y="0"/>
              </a:moveTo>
              <a:lnTo>
                <a:pt x="0" y="273471"/>
              </a:lnTo>
              <a:lnTo>
                <a:pt x="1575717" y="273471"/>
              </a:lnTo>
              <a:lnTo>
                <a:pt x="1575717" y="54694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F14A7A4-9BFD-4762-809D-85B5F9F0A2C1}">
      <dsp:nvSpPr>
        <dsp:cNvPr id="0" name=""/>
        <dsp:cNvSpPr/>
      </dsp:nvSpPr>
      <dsp:spPr>
        <a:xfrm>
          <a:off x="4194720" y="1306338"/>
          <a:ext cx="1575717" cy="546943"/>
        </a:xfrm>
        <a:custGeom>
          <a:avLst/>
          <a:gdLst/>
          <a:ahLst/>
          <a:cxnLst/>
          <a:rect l="0" t="0" r="0" b="0"/>
          <a:pathLst>
            <a:path>
              <a:moveTo>
                <a:pt x="1575717" y="0"/>
              </a:moveTo>
              <a:lnTo>
                <a:pt x="1575717" y="273471"/>
              </a:lnTo>
              <a:lnTo>
                <a:pt x="0" y="273471"/>
              </a:lnTo>
              <a:lnTo>
                <a:pt x="0" y="54694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01141C6-890B-4409-A5A0-4956094DCC9A}">
      <dsp:nvSpPr>
        <dsp:cNvPr id="0" name=""/>
        <dsp:cNvSpPr/>
      </dsp:nvSpPr>
      <dsp:spPr>
        <a:xfrm>
          <a:off x="3601326" y="4092"/>
          <a:ext cx="4338224"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tr-TR" sz="3100" kern="1200" dirty="0"/>
            <a:t>Tescil ve ilânın üçüncü kişiler bakımından etkisi</a:t>
          </a:r>
        </a:p>
      </dsp:txBody>
      <dsp:txXfrm>
        <a:off x="3601326" y="4092"/>
        <a:ext cx="4338224" cy="1302246"/>
      </dsp:txXfrm>
    </dsp:sp>
    <dsp:sp modelId="{36B85432-AD4F-4601-B05D-F35E27E27F8F}">
      <dsp:nvSpPr>
        <dsp:cNvPr id="0" name=""/>
        <dsp:cNvSpPr/>
      </dsp:nvSpPr>
      <dsp:spPr>
        <a:xfrm>
          <a:off x="2892474" y="1853282"/>
          <a:ext cx="260449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tr-TR" sz="3100" kern="1200" dirty="0"/>
            <a:t>Olumlu Etki (TTK m. 36.1, 3)</a:t>
          </a:r>
        </a:p>
      </dsp:txBody>
      <dsp:txXfrm>
        <a:off x="2892474" y="1853282"/>
        <a:ext cx="2604492" cy="1302246"/>
      </dsp:txXfrm>
    </dsp:sp>
    <dsp:sp modelId="{565FE79A-CA2D-4AD7-987E-119222225AC7}">
      <dsp:nvSpPr>
        <dsp:cNvPr id="0" name=""/>
        <dsp:cNvSpPr/>
      </dsp:nvSpPr>
      <dsp:spPr>
        <a:xfrm>
          <a:off x="6043910" y="1853282"/>
          <a:ext cx="260449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tr-TR" sz="3100" kern="1200" dirty="0"/>
            <a:t>Olumsuz etki (TTK m. 36.4)</a:t>
          </a:r>
        </a:p>
      </dsp:txBody>
      <dsp:txXfrm>
        <a:off x="6043910" y="1853282"/>
        <a:ext cx="2604492" cy="1302246"/>
      </dsp:txXfrm>
    </dsp:sp>
    <dsp:sp modelId="{ED494F0A-8436-436B-9D64-47142F47D068}">
      <dsp:nvSpPr>
        <dsp:cNvPr id="0" name=""/>
        <dsp:cNvSpPr/>
      </dsp:nvSpPr>
      <dsp:spPr>
        <a:xfrm>
          <a:off x="6695033" y="3702471"/>
          <a:ext cx="260449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tr-TR" sz="3100" kern="1200" dirty="0"/>
            <a:t>Bilmeleri gerekme?</a:t>
          </a:r>
        </a:p>
      </dsp:txBody>
      <dsp:txXfrm>
        <a:off x="6695033" y="3702471"/>
        <a:ext cx="2604492" cy="1302246"/>
      </dsp:txXfrm>
    </dsp:sp>
    <dsp:sp modelId="{92537395-D1D7-495E-935D-84B742776E1C}">
      <dsp:nvSpPr>
        <dsp:cNvPr id="0" name=""/>
        <dsp:cNvSpPr/>
      </dsp:nvSpPr>
      <dsp:spPr>
        <a:xfrm>
          <a:off x="6695033" y="5551661"/>
          <a:ext cx="260449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tr-TR" sz="3100" kern="1200" dirty="0"/>
            <a:t>Hangi işlemler için?</a:t>
          </a:r>
        </a:p>
      </dsp:txBody>
      <dsp:txXfrm>
        <a:off x="6695033" y="5551661"/>
        <a:ext cx="2604492" cy="130224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B50F67-9E58-4E48-99E8-7DC8EA8E2BCF}">
      <dsp:nvSpPr>
        <dsp:cNvPr id="0" name=""/>
        <dsp:cNvSpPr/>
      </dsp:nvSpPr>
      <dsp:spPr>
        <a:xfrm>
          <a:off x="6195924" y="847297"/>
          <a:ext cx="4935809" cy="355530"/>
        </a:xfrm>
        <a:custGeom>
          <a:avLst/>
          <a:gdLst/>
          <a:ahLst/>
          <a:cxnLst/>
          <a:rect l="0" t="0" r="0" b="0"/>
          <a:pathLst>
            <a:path>
              <a:moveTo>
                <a:pt x="0" y="0"/>
              </a:moveTo>
              <a:lnTo>
                <a:pt x="0" y="177773"/>
              </a:lnTo>
              <a:lnTo>
                <a:pt x="4935809" y="177773"/>
              </a:lnTo>
              <a:lnTo>
                <a:pt x="4935809" y="35553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73324F-5F52-4730-A328-636CBA0C9A4A}">
      <dsp:nvSpPr>
        <dsp:cNvPr id="0" name=""/>
        <dsp:cNvSpPr/>
      </dsp:nvSpPr>
      <dsp:spPr>
        <a:xfrm>
          <a:off x="10395108" y="4436287"/>
          <a:ext cx="91440" cy="795672"/>
        </a:xfrm>
        <a:custGeom>
          <a:avLst/>
          <a:gdLst/>
          <a:ahLst/>
          <a:cxnLst/>
          <a:rect l="0" t="0" r="0" b="0"/>
          <a:pathLst>
            <a:path>
              <a:moveTo>
                <a:pt x="45720" y="0"/>
              </a:moveTo>
              <a:lnTo>
                <a:pt x="45720" y="795672"/>
              </a:lnTo>
              <a:lnTo>
                <a:pt x="103971" y="79567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EF3FFD-3814-427A-981A-C7611C26E28F}">
      <dsp:nvSpPr>
        <dsp:cNvPr id="0" name=""/>
        <dsp:cNvSpPr/>
      </dsp:nvSpPr>
      <dsp:spPr>
        <a:xfrm>
          <a:off x="8586962" y="3251243"/>
          <a:ext cx="2531033" cy="338583"/>
        </a:xfrm>
        <a:custGeom>
          <a:avLst/>
          <a:gdLst/>
          <a:ahLst/>
          <a:cxnLst/>
          <a:rect l="0" t="0" r="0" b="0"/>
          <a:pathLst>
            <a:path>
              <a:moveTo>
                <a:pt x="0" y="0"/>
              </a:moveTo>
              <a:lnTo>
                <a:pt x="0" y="160827"/>
              </a:lnTo>
              <a:lnTo>
                <a:pt x="2531033" y="160827"/>
              </a:lnTo>
              <a:lnTo>
                <a:pt x="2531033" y="33858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72A3F0-66EB-46D5-AB49-08A0A64C1CF0}">
      <dsp:nvSpPr>
        <dsp:cNvPr id="0" name=""/>
        <dsp:cNvSpPr/>
      </dsp:nvSpPr>
      <dsp:spPr>
        <a:xfrm>
          <a:off x="7909794" y="4453216"/>
          <a:ext cx="533337" cy="753340"/>
        </a:xfrm>
        <a:custGeom>
          <a:avLst/>
          <a:gdLst/>
          <a:ahLst/>
          <a:cxnLst/>
          <a:rect l="0" t="0" r="0" b="0"/>
          <a:pathLst>
            <a:path>
              <a:moveTo>
                <a:pt x="0" y="0"/>
              </a:moveTo>
              <a:lnTo>
                <a:pt x="0" y="753340"/>
              </a:lnTo>
              <a:lnTo>
                <a:pt x="533337" y="75334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78086FE-DBCF-4BCB-9382-5CA8393372D1}">
      <dsp:nvSpPr>
        <dsp:cNvPr id="0" name=""/>
        <dsp:cNvSpPr/>
      </dsp:nvSpPr>
      <dsp:spPr>
        <a:xfrm>
          <a:off x="8541242" y="3251243"/>
          <a:ext cx="91440" cy="355513"/>
        </a:xfrm>
        <a:custGeom>
          <a:avLst/>
          <a:gdLst/>
          <a:ahLst/>
          <a:cxnLst/>
          <a:rect l="0" t="0" r="0" b="0"/>
          <a:pathLst>
            <a:path>
              <a:moveTo>
                <a:pt x="45720" y="0"/>
              </a:moveTo>
              <a:lnTo>
                <a:pt x="45720" y="35551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C8C9354-0E1F-4188-BE76-272DAEC65065}">
      <dsp:nvSpPr>
        <dsp:cNvPr id="0" name=""/>
        <dsp:cNvSpPr/>
      </dsp:nvSpPr>
      <dsp:spPr>
        <a:xfrm>
          <a:off x="5861361" y="4453216"/>
          <a:ext cx="253937" cy="1980716"/>
        </a:xfrm>
        <a:custGeom>
          <a:avLst/>
          <a:gdLst/>
          <a:ahLst/>
          <a:cxnLst/>
          <a:rect l="0" t="0" r="0" b="0"/>
          <a:pathLst>
            <a:path>
              <a:moveTo>
                <a:pt x="0" y="0"/>
              </a:moveTo>
              <a:lnTo>
                <a:pt x="0" y="1980716"/>
              </a:lnTo>
              <a:lnTo>
                <a:pt x="253937" y="198071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AAA3B1-A97A-400E-B544-9EB64A81EEA8}">
      <dsp:nvSpPr>
        <dsp:cNvPr id="0" name=""/>
        <dsp:cNvSpPr/>
      </dsp:nvSpPr>
      <dsp:spPr>
        <a:xfrm>
          <a:off x="5861361" y="4453216"/>
          <a:ext cx="253937" cy="778743"/>
        </a:xfrm>
        <a:custGeom>
          <a:avLst/>
          <a:gdLst/>
          <a:ahLst/>
          <a:cxnLst/>
          <a:rect l="0" t="0" r="0" b="0"/>
          <a:pathLst>
            <a:path>
              <a:moveTo>
                <a:pt x="0" y="0"/>
              </a:moveTo>
              <a:lnTo>
                <a:pt x="0" y="778743"/>
              </a:lnTo>
              <a:lnTo>
                <a:pt x="253937" y="77874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872BD09-E12B-46E7-AC5B-3642B3824843}">
      <dsp:nvSpPr>
        <dsp:cNvPr id="0" name=""/>
        <dsp:cNvSpPr/>
      </dsp:nvSpPr>
      <dsp:spPr>
        <a:xfrm>
          <a:off x="6538529" y="3251243"/>
          <a:ext cx="2048433" cy="355513"/>
        </a:xfrm>
        <a:custGeom>
          <a:avLst/>
          <a:gdLst/>
          <a:ahLst/>
          <a:cxnLst/>
          <a:rect l="0" t="0" r="0" b="0"/>
          <a:pathLst>
            <a:path>
              <a:moveTo>
                <a:pt x="2048433" y="0"/>
              </a:moveTo>
              <a:lnTo>
                <a:pt x="2048433" y="177756"/>
              </a:lnTo>
              <a:lnTo>
                <a:pt x="0" y="177756"/>
              </a:lnTo>
              <a:lnTo>
                <a:pt x="0" y="35551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0E0F0F-BB20-40D2-9217-90303BABE50C}">
      <dsp:nvSpPr>
        <dsp:cNvPr id="0" name=""/>
        <dsp:cNvSpPr/>
      </dsp:nvSpPr>
      <dsp:spPr>
        <a:xfrm>
          <a:off x="5171708" y="2049270"/>
          <a:ext cx="3415254" cy="355513"/>
        </a:xfrm>
        <a:custGeom>
          <a:avLst/>
          <a:gdLst/>
          <a:ahLst/>
          <a:cxnLst/>
          <a:rect l="0" t="0" r="0" b="0"/>
          <a:pathLst>
            <a:path>
              <a:moveTo>
                <a:pt x="0" y="0"/>
              </a:moveTo>
              <a:lnTo>
                <a:pt x="0" y="177756"/>
              </a:lnTo>
              <a:lnTo>
                <a:pt x="3415254" y="177756"/>
              </a:lnTo>
              <a:lnTo>
                <a:pt x="3415254" y="35551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564425-2352-459A-87B4-79AE8B78B47F}">
      <dsp:nvSpPr>
        <dsp:cNvPr id="0" name=""/>
        <dsp:cNvSpPr/>
      </dsp:nvSpPr>
      <dsp:spPr>
        <a:xfrm>
          <a:off x="4774066" y="2049270"/>
          <a:ext cx="397641" cy="355513"/>
        </a:xfrm>
        <a:custGeom>
          <a:avLst/>
          <a:gdLst/>
          <a:ahLst/>
          <a:cxnLst/>
          <a:rect l="0" t="0" r="0" b="0"/>
          <a:pathLst>
            <a:path>
              <a:moveTo>
                <a:pt x="397641" y="0"/>
              </a:moveTo>
              <a:lnTo>
                <a:pt x="397641" y="177756"/>
              </a:lnTo>
              <a:lnTo>
                <a:pt x="0" y="177756"/>
              </a:lnTo>
              <a:lnTo>
                <a:pt x="0" y="35551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87FA59-395E-4120-B6C0-C97E57C1C57D}">
      <dsp:nvSpPr>
        <dsp:cNvPr id="0" name=""/>
        <dsp:cNvSpPr/>
      </dsp:nvSpPr>
      <dsp:spPr>
        <a:xfrm>
          <a:off x="501294" y="3251243"/>
          <a:ext cx="321569" cy="778743"/>
        </a:xfrm>
        <a:custGeom>
          <a:avLst/>
          <a:gdLst/>
          <a:ahLst/>
          <a:cxnLst/>
          <a:rect l="0" t="0" r="0" b="0"/>
          <a:pathLst>
            <a:path>
              <a:moveTo>
                <a:pt x="0" y="0"/>
              </a:moveTo>
              <a:lnTo>
                <a:pt x="0" y="778743"/>
              </a:lnTo>
              <a:lnTo>
                <a:pt x="321569" y="77874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EE0B02-730D-4E14-8EE1-986B31D58811}">
      <dsp:nvSpPr>
        <dsp:cNvPr id="0" name=""/>
        <dsp:cNvSpPr/>
      </dsp:nvSpPr>
      <dsp:spPr>
        <a:xfrm>
          <a:off x="1358812" y="2049270"/>
          <a:ext cx="3812895" cy="355513"/>
        </a:xfrm>
        <a:custGeom>
          <a:avLst/>
          <a:gdLst/>
          <a:ahLst/>
          <a:cxnLst/>
          <a:rect l="0" t="0" r="0" b="0"/>
          <a:pathLst>
            <a:path>
              <a:moveTo>
                <a:pt x="3812895" y="0"/>
              </a:moveTo>
              <a:lnTo>
                <a:pt x="3812895" y="177756"/>
              </a:lnTo>
              <a:lnTo>
                <a:pt x="0" y="177756"/>
              </a:lnTo>
              <a:lnTo>
                <a:pt x="0" y="35551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C0CFC9-9C24-41A7-B393-F40D01383504}">
      <dsp:nvSpPr>
        <dsp:cNvPr id="0" name=""/>
        <dsp:cNvSpPr/>
      </dsp:nvSpPr>
      <dsp:spPr>
        <a:xfrm>
          <a:off x="5171708" y="847297"/>
          <a:ext cx="1024216" cy="355513"/>
        </a:xfrm>
        <a:custGeom>
          <a:avLst/>
          <a:gdLst/>
          <a:ahLst/>
          <a:cxnLst/>
          <a:rect l="0" t="0" r="0" b="0"/>
          <a:pathLst>
            <a:path>
              <a:moveTo>
                <a:pt x="1024216" y="0"/>
              </a:moveTo>
              <a:lnTo>
                <a:pt x="1024216" y="177756"/>
              </a:lnTo>
              <a:lnTo>
                <a:pt x="0" y="177756"/>
              </a:lnTo>
              <a:lnTo>
                <a:pt x="0" y="35551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D17955-1589-4758-8379-F08C1A09DDFA}">
      <dsp:nvSpPr>
        <dsp:cNvPr id="0" name=""/>
        <dsp:cNvSpPr/>
      </dsp:nvSpPr>
      <dsp:spPr>
        <a:xfrm>
          <a:off x="4986087" y="837"/>
          <a:ext cx="2419673"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b="1" kern="1200" dirty="0"/>
            <a:t>Ticaret Unvanının Oluşturulması</a:t>
          </a:r>
        </a:p>
      </dsp:txBody>
      <dsp:txXfrm>
        <a:off x="4986087" y="837"/>
        <a:ext cx="2419673" cy="846459"/>
      </dsp:txXfrm>
    </dsp:sp>
    <dsp:sp modelId="{6D2083AC-AEDC-4E8C-8B81-A1EC6DB1C9E5}">
      <dsp:nvSpPr>
        <dsp:cNvPr id="0" name=""/>
        <dsp:cNvSpPr/>
      </dsp:nvSpPr>
      <dsp:spPr>
        <a:xfrm>
          <a:off x="4325248" y="1202810"/>
          <a:ext cx="1692919"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b="1" kern="1200" dirty="0"/>
            <a:t>Çekirdek </a:t>
          </a:r>
        </a:p>
      </dsp:txBody>
      <dsp:txXfrm>
        <a:off x="4325248" y="1202810"/>
        <a:ext cx="1692919" cy="846459"/>
      </dsp:txXfrm>
    </dsp:sp>
    <dsp:sp modelId="{77E5E717-899A-43BF-8207-1EF5527207DF}">
      <dsp:nvSpPr>
        <dsp:cNvPr id="0" name=""/>
        <dsp:cNvSpPr/>
      </dsp:nvSpPr>
      <dsp:spPr>
        <a:xfrm>
          <a:off x="286914" y="2404783"/>
          <a:ext cx="2143795"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b="1" kern="1200" dirty="0"/>
            <a:t>Gerçek Kişilerde </a:t>
          </a:r>
        </a:p>
        <a:p>
          <a:pPr marL="0" lvl="0" indent="0" algn="ctr" defTabSz="577850">
            <a:lnSpc>
              <a:spcPct val="90000"/>
            </a:lnSpc>
            <a:spcBef>
              <a:spcPct val="0"/>
            </a:spcBef>
            <a:spcAft>
              <a:spcPct val="35000"/>
            </a:spcAft>
            <a:buNone/>
          </a:pPr>
          <a:r>
            <a:rPr lang="tr-TR" sz="1300" kern="1200" dirty="0"/>
            <a:t>(TTK m. 41)</a:t>
          </a:r>
        </a:p>
      </dsp:txBody>
      <dsp:txXfrm>
        <a:off x="286914" y="2404783"/>
        <a:ext cx="2143795" cy="846459"/>
      </dsp:txXfrm>
    </dsp:sp>
    <dsp:sp modelId="{13A5F8F5-87E2-4EBA-8384-2C7DBC75AE7A}">
      <dsp:nvSpPr>
        <dsp:cNvPr id="0" name=""/>
        <dsp:cNvSpPr/>
      </dsp:nvSpPr>
      <dsp:spPr>
        <a:xfrm>
          <a:off x="822863" y="3606756"/>
          <a:ext cx="2161740"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Tacirin ad ve soyadı (kısaltılamaz)</a:t>
          </a:r>
        </a:p>
      </dsp:txBody>
      <dsp:txXfrm>
        <a:off x="822863" y="3606756"/>
        <a:ext cx="2161740" cy="846459"/>
      </dsp:txXfrm>
    </dsp:sp>
    <dsp:sp modelId="{8C327DAD-D2FB-46D3-BEF0-0D849721EB4E}">
      <dsp:nvSpPr>
        <dsp:cNvPr id="0" name=""/>
        <dsp:cNvSpPr/>
      </dsp:nvSpPr>
      <dsp:spPr>
        <a:xfrm>
          <a:off x="2786223" y="2404783"/>
          <a:ext cx="3975687"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b="1" kern="1200" dirty="0"/>
            <a:t>Adi Şirketlerde </a:t>
          </a:r>
          <a:r>
            <a:rPr lang="tr-TR" sz="1300" kern="1200" dirty="0"/>
            <a:t>(Ayrıca bkz. Ticaret Şirketlerinin Tüzel Kişiliği Bulunmayan Bir Ortaklık Yapısı İle İşlettikleri Ticari İşletmelerin Ticaret Sicillerine Tescili Hakkında Tebliğ)</a:t>
          </a:r>
        </a:p>
      </dsp:txBody>
      <dsp:txXfrm>
        <a:off x="2786223" y="2404783"/>
        <a:ext cx="3975687" cy="846459"/>
      </dsp:txXfrm>
    </dsp:sp>
    <dsp:sp modelId="{2FEE58A9-24F8-42D9-928E-FE82A04DF70A}">
      <dsp:nvSpPr>
        <dsp:cNvPr id="0" name=""/>
        <dsp:cNvSpPr/>
      </dsp:nvSpPr>
      <dsp:spPr>
        <a:xfrm>
          <a:off x="7117423" y="2404783"/>
          <a:ext cx="2939078"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b="1" kern="1200" dirty="0"/>
            <a:t>Tüzel Kişilerde</a:t>
          </a:r>
        </a:p>
      </dsp:txBody>
      <dsp:txXfrm>
        <a:off x="7117423" y="2404783"/>
        <a:ext cx="2939078" cy="846459"/>
      </dsp:txXfrm>
    </dsp:sp>
    <dsp:sp modelId="{5CEE7FC0-9A23-463F-A9F7-65B393186BE6}">
      <dsp:nvSpPr>
        <dsp:cNvPr id="0" name=""/>
        <dsp:cNvSpPr/>
      </dsp:nvSpPr>
      <dsp:spPr>
        <a:xfrm>
          <a:off x="5692069" y="3606756"/>
          <a:ext cx="1692919"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err="1"/>
            <a:t>Kollektif</a:t>
          </a:r>
          <a:r>
            <a:rPr lang="tr-TR" sz="1300" kern="1200" dirty="0"/>
            <a:t> ve Komandit Şirkette (TTK m. 42)</a:t>
          </a:r>
        </a:p>
      </dsp:txBody>
      <dsp:txXfrm>
        <a:off x="5692069" y="3606756"/>
        <a:ext cx="1692919" cy="846459"/>
      </dsp:txXfrm>
    </dsp:sp>
    <dsp:sp modelId="{89570916-E49E-4DAA-AE11-2242C990B94F}">
      <dsp:nvSpPr>
        <dsp:cNvPr id="0" name=""/>
        <dsp:cNvSpPr/>
      </dsp:nvSpPr>
      <dsp:spPr>
        <a:xfrm>
          <a:off x="6115299" y="4808729"/>
          <a:ext cx="1692919"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err="1"/>
            <a:t>Kollektif</a:t>
          </a:r>
          <a:r>
            <a:rPr lang="tr-TR" sz="1300" kern="1200" dirty="0"/>
            <a:t> şirkette, ortaklardan birinin veya bütün ortakların ad ve soyadı + şirket türü</a:t>
          </a:r>
        </a:p>
      </dsp:txBody>
      <dsp:txXfrm>
        <a:off x="6115299" y="4808729"/>
        <a:ext cx="1692919" cy="846459"/>
      </dsp:txXfrm>
    </dsp:sp>
    <dsp:sp modelId="{274BA8D9-C7B5-4F4C-AB94-9B57359774CD}">
      <dsp:nvSpPr>
        <dsp:cNvPr id="0" name=""/>
        <dsp:cNvSpPr/>
      </dsp:nvSpPr>
      <dsp:spPr>
        <a:xfrm>
          <a:off x="6115299" y="6010702"/>
          <a:ext cx="1692919"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Komandit şirkette, komandite ortağın adı + şirket türü</a:t>
          </a:r>
        </a:p>
      </dsp:txBody>
      <dsp:txXfrm>
        <a:off x="6115299" y="6010702"/>
        <a:ext cx="1692919" cy="846459"/>
      </dsp:txXfrm>
    </dsp:sp>
    <dsp:sp modelId="{F58FD249-93D3-45DF-9E59-220D410889AA}">
      <dsp:nvSpPr>
        <dsp:cNvPr id="0" name=""/>
        <dsp:cNvSpPr/>
      </dsp:nvSpPr>
      <dsp:spPr>
        <a:xfrm>
          <a:off x="7740502" y="3606756"/>
          <a:ext cx="1692919"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Anonim-</a:t>
          </a:r>
          <a:r>
            <a:rPr lang="tr-TR" sz="1300" kern="1200" dirty="0" err="1"/>
            <a:t>limited</a:t>
          </a:r>
          <a:r>
            <a:rPr lang="tr-TR" sz="1300" kern="1200" dirty="0"/>
            <a:t> şirketler ile kooperatiflerde (TTK m. 43)</a:t>
          </a:r>
        </a:p>
      </dsp:txBody>
      <dsp:txXfrm>
        <a:off x="7740502" y="3606756"/>
        <a:ext cx="1692919" cy="846459"/>
      </dsp:txXfrm>
    </dsp:sp>
    <dsp:sp modelId="{678F2B0B-719A-4CB6-8C07-B7C639029AB1}">
      <dsp:nvSpPr>
        <dsp:cNvPr id="0" name=""/>
        <dsp:cNvSpPr/>
      </dsp:nvSpPr>
      <dsp:spPr>
        <a:xfrm>
          <a:off x="8443131" y="4783327"/>
          <a:ext cx="1692919"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İşletme konusu + şirket türü</a:t>
          </a:r>
        </a:p>
      </dsp:txBody>
      <dsp:txXfrm>
        <a:off x="8443131" y="4783327"/>
        <a:ext cx="1692919" cy="846459"/>
      </dsp:txXfrm>
    </dsp:sp>
    <dsp:sp modelId="{F9F868DD-D25D-476E-BDD7-DCD5F93111D5}">
      <dsp:nvSpPr>
        <dsp:cNvPr id="0" name=""/>
        <dsp:cNvSpPr/>
      </dsp:nvSpPr>
      <dsp:spPr>
        <a:xfrm>
          <a:off x="10271536" y="3589827"/>
          <a:ext cx="1692919"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Tacir olan dernek, vakıf ve diğer tüzel kişilerde (TTK m. 44)</a:t>
          </a:r>
        </a:p>
      </dsp:txBody>
      <dsp:txXfrm>
        <a:off x="10271536" y="3589827"/>
        <a:ext cx="1692919" cy="846459"/>
      </dsp:txXfrm>
    </dsp:sp>
    <dsp:sp modelId="{BFD4D966-44EA-45D0-96E1-0F6D7CB9BE3B}">
      <dsp:nvSpPr>
        <dsp:cNvPr id="0" name=""/>
        <dsp:cNvSpPr/>
      </dsp:nvSpPr>
      <dsp:spPr>
        <a:xfrm>
          <a:off x="10499080" y="4808729"/>
          <a:ext cx="1692919"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Derneğin, vakfın veya tüzel kişinin adı</a:t>
          </a:r>
        </a:p>
      </dsp:txBody>
      <dsp:txXfrm>
        <a:off x="10499080" y="4808729"/>
        <a:ext cx="1692919" cy="846459"/>
      </dsp:txXfrm>
    </dsp:sp>
    <dsp:sp modelId="{13751DCA-5D87-425A-A506-92055F67F0C7}">
      <dsp:nvSpPr>
        <dsp:cNvPr id="0" name=""/>
        <dsp:cNvSpPr/>
      </dsp:nvSpPr>
      <dsp:spPr>
        <a:xfrm>
          <a:off x="10285274" y="1202827"/>
          <a:ext cx="1692919" cy="84645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b="1" kern="1200" dirty="0"/>
            <a:t>Ek</a:t>
          </a:r>
          <a:r>
            <a:rPr lang="tr-TR" sz="1300" kern="1200" dirty="0"/>
            <a:t> (TTK m. 46)</a:t>
          </a:r>
        </a:p>
      </dsp:txBody>
      <dsp:txXfrm>
        <a:off x="10285274" y="1202827"/>
        <a:ext cx="1692919" cy="84645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D8ABB0-64DB-42E6-A961-DA526468F71C}">
      <dsp:nvSpPr>
        <dsp:cNvPr id="0" name=""/>
        <dsp:cNvSpPr/>
      </dsp:nvSpPr>
      <dsp:spPr>
        <a:xfrm>
          <a:off x="7559099" y="3155528"/>
          <a:ext cx="390673" cy="3047255"/>
        </a:xfrm>
        <a:custGeom>
          <a:avLst/>
          <a:gdLst/>
          <a:ahLst/>
          <a:cxnLst/>
          <a:rect l="0" t="0" r="0" b="0"/>
          <a:pathLst>
            <a:path>
              <a:moveTo>
                <a:pt x="0" y="0"/>
              </a:moveTo>
              <a:lnTo>
                <a:pt x="0" y="3047255"/>
              </a:lnTo>
              <a:lnTo>
                <a:pt x="390673" y="304725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FF4C89-2437-4840-88B7-AE618EE5498C}">
      <dsp:nvSpPr>
        <dsp:cNvPr id="0" name=""/>
        <dsp:cNvSpPr/>
      </dsp:nvSpPr>
      <dsp:spPr>
        <a:xfrm>
          <a:off x="7559099" y="3155528"/>
          <a:ext cx="390673" cy="1198066"/>
        </a:xfrm>
        <a:custGeom>
          <a:avLst/>
          <a:gdLst/>
          <a:ahLst/>
          <a:cxnLst/>
          <a:rect l="0" t="0" r="0" b="0"/>
          <a:pathLst>
            <a:path>
              <a:moveTo>
                <a:pt x="0" y="0"/>
              </a:moveTo>
              <a:lnTo>
                <a:pt x="0" y="1198066"/>
              </a:lnTo>
              <a:lnTo>
                <a:pt x="390673" y="119806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18716A-5D9B-4D67-B5E4-C820D0DF8395}">
      <dsp:nvSpPr>
        <dsp:cNvPr id="0" name=""/>
        <dsp:cNvSpPr/>
      </dsp:nvSpPr>
      <dsp:spPr>
        <a:xfrm>
          <a:off x="5276809" y="1306338"/>
          <a:ext cx="3324087" cy="546943"/>
        </a:xfrm>
        <a:custGeom>
          <a:avLst/>
          <a:gdLst/>
          <a:ahLst/>
          <a:cxnLst/>
          <a:rect l="0" t="0" r="0" b="0"/>
          <a:pathLst>
            <a:path>
              <a:moveTo>
                <a:pt x="0" y="0"/>
              </a:moveTo>
              <a:lnTo>
                <a:pt x="0" y="273471"/>
              </a:lnTo>
              <a:lnTo>
                <a:pt x="3324087" y="273471"/>
              </a:lnTo>
              <a:lnTo>
                <a:pt x="3324087" y="54694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E4E1B1A-7C5B-47AC-B619-DA8D0CEC1697}">
      <dsp:nvSpPr>
        <dsp:cNvPr id="0" name=""/>
        <dsp:cNvSpPr/>
      </dsp:nvSpPr>
      <dsp:spPr>
        <a:xfrm>
          <a:off x="4235012" y="3174814"/>
          <a:ext cx="563325" cy="3027969"/>
        </a:xfrm>
        <a:custGeom>
          <a:avLst/>
          <a:gdLst/>
          <a:ahLst/>
          <a:cxnLst/>
          <a:rect l="0" t="0" r="0" b="0"/>
          <a:pathLst>
            <a:path>
              <a:moveTo>
                <a:pt x="0" y="0"/>
              </a:moveTo>
              <a:lnTo>
                <a:pt x="0" y="3027969"/>
              </a:lnTo>
              <a:lnTo>
                <a:pt x="563325" y="302796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9F919-5D2E-4D21-94E1-5A4AD6791820}">
      <dsp:nvSpPr>
        <dsp:cNvPr id="0" name=""/>
        <dsp:cNvSpPr/>
      </dsp:nvSpPr>
      <dsp:spPr>
        <a:xfrm>
          <a:off x="4235012" y="3174814"/>
          <a:ext cx="563325" cy="1178780"/>
        </a:xfrm>
        <a:custGeom>
          <a:avLst/>
          <a:gdLst/>
          <a:ahLst/>
          <a:cxnLst/>
          <a:rect l="0" t="0" r="0" b="0"/>
          <a:pathLst>
            <a:path>
              <a:moveTo>
                <a:pt x="0" y="0"/>
              </a:moveTo>
              <a:lnTo>
                <a:pt x="0" y="1178780"/>
              </a:lnTo>
              <a:lnTo>
                <a:pt x="563325" y="117878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666ACE8-F962-43BB-8B49-007C4992C9D0}">
      <dsp:nvSpPr>
        <dsp:cNvPr id="0" name=""/>
        <dsp:cNvSpPr/>
      </dsp:nvSpPr>
      <dsp:spPr>
        <a:xfrm>
          <a:off x="5231089" y="1306338"/>
          <a:ext cx="91440" cy="566229"/>
        </a:xfrm>
        <a:custGeom>
          <a:avLst/>
          <a:gdLst/>
          <a:ahLst/>
          <a:cxnLst/>
          <a:rect l="0" t="0" r="0" b="0"/>
          <a:pathLst>
            <a:path>
              <a:moveTo>
                <a:pt x="45720" y="0"/>
              </a:moveTo>
              <a:lnTo>
                <a:pt x="45720" y="566229"/>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9F89887-EA09-4300-82EE-50303CF47699}">
      <dsp:nvSpPr>
        <dsp:cNvPr id="0" name=""/>
        <dsp:cNvSpPr/>
      </dsp:nvSpPr>
      <dsp:spPr>
        <a:xfrm>
          <a:off x="2125373" y="1306338"/>
          <a:ext cx="3151435" cy="546943"/>
        </a:xfrm>
        <a:custGeom>
          <a:avLst/>
          <a:gdLst/>
          <a:ahLst/>
          <a:cxnLst/>
          <a:rect l="0" t="0" r="0" b="0"/>
          <a:pathLst>
            <a:path>
              <a:moveTo>
                <a:pt x="3151435" y="0"/>
              </a:moveTo>
              <a:lnTo>
                <a:pt x="3151435" y="273471"/>
              </a:lnTo>
              <a:lnTo>
                <a:pt x="0" y="273471"/>
              </a:lnTo>
              <a:lnTo>
                <a:pt x="0" y="54694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BAE97CF-83BE-4554-9894-FF9DEC57E315}">
      <dsp:nvSpPr>
        <dsp:cNvPr id="0" name=""/>
        <dsp:cNvSpPr/>
      </dsp:nvSpPr>
      <dsp:spPr>
        <a:xfrm>
          <a:off x="2701786" y="4092"/>
          <a:ext cx="5150044"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Ek Alma Zorunluluğu</a:t>
          </a:r>
        </a:p>
      </dsp:txBody>
      <dsp:txXfrm>
        <a:off x="2701786" y="4092"/>
        <a:ext cx="5150044" cy="1302246"/>
      </dsp:txXfrm>
    </dsp:sp>
    <dsp:sp modelId="{3F9FA34F-1943-44AF-ACE9-C2E6BE9C98AB}">
      <dsp:nvSpPr>
        <dsp:cNvPr id="0" name=""/>
        <dsp:cNvSpPr/>
      </dsp:nvSpPr>
      <dsp:spPr>
        <a:xfrm>
          <a:off x="650475" y="1853282"/>
          <a:ext cx="2949795"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Ticaret Unvanı Daha önce Türkiye’nin herhangi bir sicil dairesinde tescil edilmişse </a:t>
          </a:r>
        </a:p>
        <a:p>
          <a:pPr marL="0" lvl="0" indent="0" algn="ctr" defTabSz="755650">
            <a:lnSpc>
              <a:spcPct val="90000"/>
            </a:lnSpc>
            <a:spcBef>
              <a:spcPct val="0"/>
            </a:spcBef>
            <a:spcAft>
              <a:spcPct val="35000"/>
            </a:spcAft>
            <a:buNone/>
          </a:pPr>
          <a:r>
            <a:rPr lang="tr-TR" sz="1700" kern="1200" dirty="0"/>
            <a:t>(TTK m. 45; Ayrıca bkz. Tebliğ m. 5 ve Tebliğ ekindeki örnekler)</a:t>
          </a:r>
        </a:p>
      </dsp:txBody>
      <dsp:txXfrm>
        <a:off x="650475" y="1853282"/>
        <a:ext cx="2949795" cy="1302246"/>
      </dsp:txXfrm>
    </dsp:sp>
    <dsp:sp modelId="{E7D29969-D4F9-4F80-BD97-F7239E7359DD}">
      <dsp:nvSpPr>
        <dsp:cNvPr id="0" name=""/>
        <dsp:cNvSpPr/>
      </dsp:nvSpPr>
      <dsp:spPr>
        <a:xfrm>
          <a:off x="3974562" y="1872568"/>
          <a:ext cx="260449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Şube hâlinde (TTK m. 48)</a:t>
          </a:r>
        </a:p>
      </dsp:txBody>
      <dsp:txXfrm>
        <a:off x="3974562" y="1872568"/>
        <a:ext cx="2604492" cy="1302246"/>
      </dsp:txXfrm>
    </dsp:sp>
    <dsp:sp modelId="{4F2CF2DD-A755-4BD3-9D7E-ED5D97506939}">
      <dsp:nvSpPr>
        <dsp:cNvPr id="0" name=""/>
        <dsp:cNvSpPr/>
      </dsp:nvSpPr>
      <dsp:spPr>
        <a:xfrm>
          <a:off x="4798337" y="3702471"/>
          <a:ext cx="260449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b="0" i="0" u="none" kern="1200"/>
            <a:t>DATAKOD BİLGİSAYAR KONTROLLÜ OTOMATİK TANIMLAMA SİSTEMLERİ SAN.VE TİC.LTD.ŞTİ.İSTANBUL ŞUBESİ </a:t>
          </a:r>
          <a:endParaRPr lang="tr-TR" sz="1700" kern="1200"/>
        </a:p>
      </dsp:txBody>
      <dsp:txXfrm>
        <a:off x="4798337" y="3702471"/>
        <a:ext cx="2604492" cy="1302246"/>
      </dsp:txXfrm>
    </dsp:sp>
    <dsp:sp modelId="{4DD8F8D1-909C-465B-A4B8-DB00E01B85B9}">
      <dsp:nvSpPr>
        <dsp:cNvPr id="0" name=""/>
        <dsp:cNvSpPr/>
      </dsp:nvSpPr>
      <dsp:spPr>
        <a:xfrm>
          <a:off x="4798337" y="5551661"/>
          <a:ext cx="260449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b="0" i="0" u="none" kern="1200" dirty="0"/>
            <a:t>CTP TEAM S.R.L MERKEZİ İTALYA İSTANBUL MERKEZ ŞUBESİ </a:t>
          </a:r>
          <a:endParaRPr lang="tr-TR" sz="1700" kern="1200" dirty="0"/>
        </a:p>
      </dsp:txBody>
      <dsp:txXfrm>
        <a:off x="4798337" y="5551661"/>
        <a:ext cx="2604492" cy="1302246"/>
      </dsp:txXfrm>
    </dsp:sp>
    <dsp:sp modelId="{E26722AC-33E3-4876-804D-4E09D475B3F4}">
      <dsp:nvSpPr>
        <dsp:cNvPr id="0" name=""/>
        <dsp:cNvSpPr/>
      </dsp:nvSpPr>
      <dsp:spPr>
        <a:xfrm>
          <a:off x="7298650" y="1853282"/>
          <a:ext cx="260449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Şirket tasfiyeye girmişse «Tasfiye Halinde» </a:t>
          </a:r>
        </a:p>
        <a:p>
          <a:pPr marL="0" lvl="0" indent="0" algn="ctr" defTabSz="755650">
            <a:lnSpc>
              <a:spcPct val="90000"/>
            </a:lnSpc>
            <a:spcBef>
              <a:spcPct val="0"/>
            </a:spcBef>
            <a:spcAft>
              <a:spcPct val="35000"/>
            </a:spcAft>
            <a:buNone/>
          </a:pPr>
          <a:r>
            <a:rPr lang="tr-TR" sz="1700" kern="1200" dirty="0"/>
            <a:t>(TTK 269, 328, 533.2)</a:t>
          </a:r>
        </a:p>
      </dsp:txBody>
      <dsp:txXfrm>
        <a:off x="7298650" y="1853282"/>
        <a:ext cx="2604492" cy="1302246"/>
      </dsp:txXfrm>
    </dsp:sp>
    <dsp:sp modelId="{2A92476C-74B6-4547-86FE-129CDB975C8A}">
      <dsp:nvSpPr>
        <dsp:cNvPr id="0" name=""/>
        <dsp:cNvSpPr/>
      </dsp:nvSpPr>
      <dsp:spPr>
        <a:xfrm>
          <a:off x="7949773" y="3702471"/>
          <a:ext cx="3219412"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b="0" i="0" u="none" kern="1200" dirty="0"/>
            <a:t>«TASFİYE HALİNDE ÖNCÜLER İNŞAAT OTOMOTİV EMLAK KONFEKSİYON TEKSTİL ÜRÜNLERİ SANAYİ VE TİCARET LTD.ŞTİ.»</a:t>
          </a:r>
          <a:endParaRPr lang="tr-TR" sz="1700" kern="1200" dirty="0"/>
        </a:p>
      </dsp:txBody>
      <dsp:txXfrm>
        <a:off x="7949773" y="3702471"/>
        <a:ext cx="3219412" cy="1302246"/>
      </dsp:txXfrm>
    </dsp:sp>
    <dsp:sp modelId="{54D90531-D1C9-4F16-83C8-EA0739703806}">
      <dsp:nvSpPr>
        <dsp:cNvPr id="0" name=""/>
        <dsp:cNvSpPr/>
      </dsp:nvSpPr>
      <dsp:spPr>
        <a:xfrm>
          <a:off x="7949773" y="5551661"/>
          <a:ext cx="3591750" cy="130224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b="0" i="0" u="none" kern="1200"/>
            <a:t>TASFİYE HALİNDE NOBLE HOUSE BUSINESS PLC MERKEZİ İNGİLTERE İSTANBUL MERKEZ ŞUBESİ </a:t>
          </a:r>
          <a:endParaRPr lang="tr-TR" sz="1700" kern="1200"/>
        </a:p>
      </dsp:txBody>
      <dsp:txXfrm>
        <a:off x="7949773" y="5551661"/>
        <a:ext cx="3591750" cy="130224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0F9E66-D2C0-4589-A79C-111ABDB8DE80}">
      <dsp:nvSpPr>
        <dsp:cNvPr id="0" name=""/>
        <dsp:cNvSpPr/>
      </dsp:nvSpPr>
      <dsp:spPr>
        <a:xfrm>
          <a:off x="6096000" y="3152793"/>
          <a:ext cx="4774424" cy="552412"/>
        </a:xfrm>
        <a:custGeom>
          <a:avLst/>
          <a:gdLst/>
          <a:ahLst/>
          <a:cxnLst/>
          <a:rect l="0" t="0" r="0" b="0"/>
          <a:pathLst>
            <a:path>
              <a:moveTo>
                <a:pt x="0" y="0"/>
              </a:moveTo>
              <a:lnTo>
                <a:pt x="0" y="276206"/>
              </a:lnTo>
              <a:lnTo>
                <a:pt x="4774424" y="276206"/>
              </a:lnTo>
              <a:lnTo>
                <a:pt x="4774424" y="55241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939EBA9-0EFA-40B6-92D4-A77F647C67C1}">
      <dsp:nvSpPr>
        <dsp:cNvPr id="0" name=""/>
        <dsp:cNvSpPr/>
      </dsp:nvSpPr>
      <dsp:spPr>
        <a:xfrm>
          <a:off x="6096000" y="3152793"/>
          <a:ext cx="1591474" cy="552412"/>
        </a:xfrm>
        <a:custGeom>
          <a:avLst/>
          <a:gdLst/>
          <a:ahLst/>
          <a:cxnLst/>
          <a:rect l="0" t="0" r="0" b="0"/>
          <a:pathLst>
            <a:path>
              <a:moveTo>
                <a:pt x="0" y="0"/>
              </a:moveTo>
              <a:lnTo>
                <a:pt x="0" y="276206"/>
              </a:lnTo>
              <a:lnTo>
                <a:pt x="1591474" y="276206"/>
              </a:lnTo>
              <a:lnTo>
                <a:pt x="1591474" y="55241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3C9F33-E8D5-4AE6-A74F-E023A22B9346}">
      <dsp:nvSpPr>
        <dsp:cNvPr id="0" name=""/>
        <dsp:cNvSpPr/>
      </dsp:nvSpPr>
      <dsp:spPr>
        <a:xfrm>
          <a:off x="4504525" y="3152793"/>
          <a:ext cx="1591474" cy="552412"/>
        </a:xfrm>
        <a:custGeom>
          <a:avLst/>
          <a:gdLst/>
          <a:ahLst/>
          <a:cxnLst/>
          <a:rect l="0" t="0" r="0" b="0"/>
          <a:pathLst>
            <a:path>
              <a:moveTo>
                <a:pt x="1591474" y="0"/>
              </a:moveTo>
              <a:lnTo>
                <a:pt x="1591474" y="276206"/>
              </a:lnTo>
              <a:lnTo>
                <a:pt x="0" y="276206"/>
              </a:lnTo>
              <a:lnTo>
                <a:pt x="0" y="55241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12893DD-13C1-4607-9509-748C15C62D8B}">
      <dsp:nvSpPr>
        <dsp:cNvPr id="0" name=""/>
        <dsp:cNvSpPr/>
      </dsp:nvSpPr>
      <dsp:spPr>
        <a:xfrm>
          <a:off x="1321575" y="3152793"/>
          <a:ext cx="4774424" cy="552412"/>
        </a:xfrm>
        <a:custGeom>
          <a:avLst/>
          <a:gdLst/>
          <a:ahLst/>
          <a:cxnLst/>
          <a:rect l="0" t="0" r="0" b="0"/>
          <a:pathLst>
            <a:path>
              <a:moveTo>
                <a:pt x="4774424" y="0"/>
              </a:moveTo>
              <a:lnTo>
                <a:pt x="4774424" y="276206"/>
              </a:lnTo>
              <a:lnTo>
                <a:pt x="0" y="276206"/>
              </a:lnTo>
              <a:lnTo>
                <a:pt x="0" y="55241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540F86-C7C7-471F-996B-3F1EBF8F17FD}">
      <dsp:nvSpPr>
        <dsp:cNvPr id="0" name=""/>
        <dsp:cNvSpPr/>
      </dsp:nvSpPr>
      <dsp:spPr>
        <a:xfrm>
          <a:off x="3393807" y="1837525"/>
          <a:ext cx="5404385"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Ticaret Unvanının Devamı</a:t>
          </a:r>
        </a:p>
      </dsp:txBody>
      <dsp:txXfrm>
        <a:off x="3393807" y="1837525"/>
        <a:ext cx="5404385" cy="1315268"/>
      </dsp:txXfrm>
    </dsp:sp>
    <dsp:sp modelId="{401343E9-0D6B-46F3-8B15-4C8EE1AF1A47}">
      <dsp:nvSpPr>
        <dsp:cNvPr id="0" name=""/>
        <dsp:cNvSpPr/>
      </dsp:nvSpPr>
      <dsp:spPr>
        <a:xfrm>
          <a:off x="6306" y="3705206"/>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Adın Değişmesi (TTK m. 47.1) </a:t>
          </a:r>
        </a:p>
      </dsp:txBody>
      <dsp:txXfrm>
        <a:off x="6306" y="3705206"/>
        <a:ext cx="2630537" cy="1315268"/>
      </dsp:txXfrm>
    </dsp:sp>
    <dsp:sp modelId="{7FD73516-E342-44E9-820B-D4116DAD3525}">
      <dsp:nvSpPr>
        <dsp:cNvPr id="0" name=""/>
        <dsp:cNvSpPr/>
      </dsp:nvSpPr>
      <dsp:spPr>
        <a:xfrm>
          <a:off x="3189256" y="3705206"/>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Yeni Ortak Girmesi veya Ortağın Ayrılması (TTK m. 47.2)</a:t>
          </a:r>
        </a:p>
      </dsp:txBody>
      <dsp:txXfrm>
        <a:off x="3189256" y="3705206"/>
        <a:ext cx="2630537" cy="1315268"/>
      </dsp:txXfrm>
    </dsp:sp>
    <dsp:sp modelId="{3F6BDD7A-CB46-4EEE-BF67-FB93AF81CFD8}">
      <dsp:nvSpPr>
        <dsp:cNvPr id="0" name=""/>
        <dsp:cNvSpPr/>
      </dsp:nvSpPr>
      <dsp:spPr>
        <a:xfrm>
          <a:off x="6372206" y="3705206"/>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Ortağın ya da Tacirin (??) Ölümü</a:t>
          </a:r>
        </a:p>
      </dsp:txBody>
      <dsp:txXfrm>
        <a:off x="6372206" y="3705206"/>
        <a:ext cx="2630537" cy="1315268"/>
      </dsp:txXfrm>
    </dsp:sp>
    <dsp:sp modelId="{543E0DAF-F5EA-4278-AC4E-2029CA630349}">
      <dsp:nvSpPr>
        <dsp:cNvPr id="0" name=""/>
        <dsp:cNvSpPr/>
      </dsp:nvSpPr>
      <dsp:spPr>
        <a:xfrm>
          <a:off x="9555156" y="3705206"/>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Ticarî İşletmenin Devri (TTK m. 49.1)</a:t>
          </a:r>
        </a:p>
      </dsp:txBody>
      <dsp:txXfrm>
        <a:off x="9555156" y="3705206"/>
        <a:ext cx="2630537" cy="131526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445D792-629C-4A19-950E-848799D7455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420BC62-6B96-4A9F-BB6F-9D0B9F062A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A374B03-D11E-4CEA-8A5A-1C8255B737C2}"/>
              </a:ext>
            </a:extLst>
          </p:cNvPr>
          <p:cNvSpPr>
            <a:spLocks noGrp="1"/>
          </p:cNvSpPr>
          <p:nvPr>
            <p:ph type="dt" sz="half" idx="10"/>
          </p:nvPr>
        </p:nvSpPr>
        <p:spPr/>
        <p:txBody>
          <a:bodyPr/>
          <a:lstStyle/>
          <a:p>
            <a:fld id="{B0A42861-F5C3-4828-B352-3085B68AFEB8}" type="datetimeFigureOut">
              <a:rPr lang="tr-TR" smtClean="0"/>
              <a:t>14.12.2018</a:t>
            </a:fld>
            <a:endParaRPr lang="tr-TR"/>
          </a:p>
        </p:txBody>
      </p:sp>
      <p:sp>
        <p:nvSpPr>
          <p:cNvPr id="5" name="Alt Bilgi Yer Tutucusu 4">
            <a:extLst>
              <a:ext uri="{FF2B5EF4-FFF2-40B4-BE49-F238E27FC236}">
                <a16:creationId xmlns:a16="http://schemas.microsoft.com/office/drawing/2014/main" id="{F37BEBA3-D0C4-418B-A658-FFFA7871B85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9690775-7174-4528-A5F7-B81C10075106}"/>
              </a:ext>
            </a:extLst>
          </p:cNvPr>
          <p:cNvSpPr>
            <a:spLocks noGrp="1"/>
          </p:cNvSpPr>
          <p:nvPr>
            <p:ph type="sldNum" sz="quarter" idx="12"/>
          </p:nvPr>
        </p:nvSpPr>
        <p:spPr/>
        <p:txBody>
          <a:bodyPr/>
          <a:lstStyle/>
          <a:p>
            <a:fld id="{EE0BF670-3BD9-4BF4-8263-4A100901A508}" type="slidenum">
              <a:rPr lang="tr-TR" smtClean="0"/>
              <a:t>‹#›</a:t>
            </a:fld>
            <a:endParaRPr lang="tr-TR"/>
          </a:p>
        </p:txBody>
      </p:sp>
    </p:spTree>
    <p:extLst>
      <p:ext uri="{BB962C8B-B14F-4D97-AF65-F5344CB8AC3E}">
        <p14:creationId xmlns:p14="http://schemas.microsoft.com/office/powerpoint/2010/main" val="1149420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7ABD718-4190-4CA8-97FB-9C20F65CA25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C4F937D-E4B2-4939-BE3F-EE4880EFEA38}"/>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F9F67D0-1883-429E-B331-0E4E090F5C11}"/>
              </a:ext>
            </a:extLst>
          </p:cNvPr>
          <p:cNvSpPr>
            <a:spLocks noGrp="1"/>
          </p:cNvSpPr>
          <p:nvPr>
            <p:ph type="dt" sz="half" idx="10"/>
          </p:nvPr>
        </p:nvSpPr>
        <p:spPr/>
        <p:txBody>
          <a:bodyPr/>
          <a:lstStyle/>
          <a:p>
            <a:fld id="{B0A42861-F5C3-4828-B352-3085B68AFEB8}" type="datetimeFigureOut">
              <a:rPr lang="tr-TR" smtClean="0"/>
              <a:t>14.12.2018</a:t>
            </a:fld>
            <a:endParaRPr lang="tr-TR"/>
          </a:p>
        </p:txBody>
      </p:sp>
      <p:sp>
        <p:nvSpPr>
          <p:cNvPr id="5" name="Alt Bilgi Yer Tutucusu 4">
            <a:extLst>
              <a:ext uri="{FF2B5EF4-FFF2-40B4-BE49-F238E27FC236}">
                <a16:creationId xmlns:a16="http://schemas.microsoft.com/office/drawing/2014/main" id="{D4CB4953-661D-4023-B21C-13860AD0514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A8285EA-FD9D-4454-B82C-39F06B6BAD39}"/>
              </a:ext>
            </a:extLst>
          </p:cNvPr>
          <p:cNvSpPr>
            <a:spLocks noGrp="1"/>
          </p:cNvSpPr>
          <p:nvPr>
            <p:ph type="sldNum" sz="quarter" idx="12"/>
          </p:nvPr>
        </p:nvSpPr>
        <p:spPr/>
        <p:txBody>
          <a:bodyPr/>
          <a:lstStyle/>
          <a:p>
            <a:fld id="{EE0BF670-3BD9-4BF4-8263-4A100901A508}" type="slidenum">
              <a:rPr lang="tr-TR" smtClean="0"/>
              <a:t>‹#›</a:t>
            </a:fld>
            <a:endParaRPr lang="tr-TR"/>
          </a:p>
        </p:txBody>
      </p:sp>
    </p:spTree>
    <p:extLst>
      <p:ext uri="{BB962C8B-B14F-4D97-AF65-F5344CB8AC3E}">
        <p14:creationId xmlns:p14="http://schemas.microsoft.com/office/powerpoint/2010/main" val="2653974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7A11F44-9AD3-4C6B-A0BC-D62E0BBB3B4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855A3D4-C637-4F85-92C1-0FC0C7FDA5B4}"/>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F175793-BE39-426B-B40E-02488CA31606}"/>
              </a:ext>
            </a:extLst>
          </p:cNvPr>
          <p:cNvSpPr>
            <a:spLocks noGrp="1"/>
          </p:cNvSpPr>
          <p:nvPr>
            <p:ph type="dt" sz="half" idx="10"/>
          </p:nvPr>
        </p:nvSpPr>
        <p:spPr/>
        <p:txBody>
          <a:bodyPr/>
          <a:lstStyle/>
          <a:p>
            <a:fld id="{B0A42861-F5C3-4828-B352-3085B68AFEB8}" type="datetimeFigureOut">
              <a:rPr lang="tr-TR" smtClean="0"/>
              <a:t>14.12.2018</a:t>
            </a:fld>
            <a:endParaRPr lang="tr-TR"/>
          </a:p>
        </p:txBody>
      </p:sp>
      <p:sp>
        <p:nvSpPr>
          <p:cNvPr id="5" name="Alt Bilgi Yer Tutucusu 4">
            <a:extLst>
              <a:ext uri="{FF2B5EF4-FFF2-40B4-BE49-F238E27FC236}">
                <a16:creationId xmlns:a16="http://schemas.microsoft.com/office/drawing/2014/main" id="{D8FF9E8C-564D-4DE7-A574-CE314BCCDCD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2243ED8-BE8F-49CF-B040-1653F551A774}"/>
              </a:ext>
            </a:extLst>
          </p:cNvPr>
          <p:cNvSpPr>
            <a:spLocks noGrp="1"/>
          </p:cNvSpPr>
          <p:nvPr>
            <p:ph type="sldNum" sz="quarter" idx="12"/>
          </p:nvPr>
        </p:nvSpPr>
        <p:spPr/>
        <p:txBody>
          <a:bodyPr/>
          <a:lstStyle/>
          <a:p>
            <a:fld id="{EE0BF670-3BD9-4BF4-8263-4A100901A508}" type="slidenum">
              <a:rPr lang="tr-TR" smtClean="0"/>
              <a:t>‹#›</a:t>
            </a:fld>
            <a:endParaRPr lang="tr-TR"/>
          </a:p>
        </p:txBody>
      </p:sp>
    </p:spTree>
    <p:extLst>
      <p:ext uri="{BB962C8B-B14F-4D97-AF65-F5344CB8AC3E}">
        <p14:creationId xmlns:p14="http://schemas.microsoft.com/office/powerpoint/2010/main" val="354845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3C54A9C-0E45-407D-A1FD-87AF86D3826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B8C34AF-85A1-4C0B-95C5-CDBDA3B5CFAB}"/>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AD6AA47-2E38-497E-B799-B057131C33B8}"/>
              </a:ext>
            </a:extLst>
          </p:cNvPr>
          <p:cNvSpPr>
            <a:spLocks noGrp="1"/>
          </p:cNvSpPr>
          <p:nvPr>
            <p:ph type="dt" sz="half" idx="10"/>
          </p:nvPr>
        </p:nvSpPr>
        <p:spPr/>
        <p:txBody>
          <a:bodyPr/>
          <a:lstStyle/>
          <a:p>
            <a:fld id="{B0A42861-F5C3-4828-B352-3085B68AFEB8}" type="datetimeFigureOut">
              <a:rPr lang="tr-TR" smtClean="0"/>
              <a:t>14.12.2018</a:t>
            </a:fld>
            <a:endParaRPr lang="tr-TR"/>
          </a:p>
        </p:txBody>
      </p:sp>
      <p:sp>
        <p:nvSpPr>
          <p:cNvPr id="5" name="Alt Bilgi Yer Tutucusu 4">
            <a:extLst>
              <a:ext uri="{FF2B5EF4-FFF2-40B4-BE49-F238E27FC236}">
                <a16:creationId xmlns:a16="http://schemas.microsoft.com/office/drawing/2014/main" id="{79D1ACD6-FA71-4F39-B826-B036A4C1007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5FA1949-D6EB-40C7-9816-1C6EF762DD38}"/>
              </a:ext>
            </a:extLst>
          </p:cNvPr>
          <p:cNvSpPr>
            <a:spLocks noGrp="1"/>
          </p:cNvSpPr>
          <p:nvPr>
            <p:ph type="sldNum" sz="quarter" idx="12"/>
          </p:nvPr>
        </p:nvSpPr>
        <p:spPr/>
        <p:txBody>
          <a:bodyPr/>
          <a:lstStyle/>
          <a:p>
            <a:fld id="{EE0BF670-3BD9-4BF4-8263-4A100901A508}" type="slidenum">
              <a:rPr lang="tr-TR" smtClean="0"/>
              <a:t>‹#›</a:t>
            </a:fld>
            <a:endParaRPr lang="tr-TR"/>
          </a:p>
        </p:txBody>
      </p:sp>
    </p:spTree>
    <p:extLst>
      <p:ext uri="{BB962C8B-B14F-4D97-AF65-F5344CB8AC3E}">
        <p14:creationId xmlns:p14="http://schemas.microsoft.com/office/powerpoint/2010/main" val="626942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849314-CB8F-49D4-84E0-281BE569F89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799F7B07-70F2-476B-8B4D-6D233F227D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1156B784-9879-4840-9188-DE3014084FBA}"/>
              </a:ext>
            </a:extLst>
          </p:cNvPr>
          <p:cNvSpPr>
            <a:spLocks noGrp="1"/>
          </p:cNvSpPr>
          <p:nvPr>
            <p:ph type="dt" sz="half" idx="10"/>
          </p:nvPr>
        </p:nvSpPr>
        <p:spPr/>
        <p:txBody>
          <a:bodyPr/>
          <a:lstStyle/>
          <a:p>
            <a:fld id="{B0A42861-F5C3-4828-B352-3085B68AFEB8}" type="datetimeFigureOut">
              <a:rPr lang="tr-TR" smtClean="0"/>
              <a:t>14.12.2018</a:t>
            </a:fld>
            <a:endParaRPr lang="tr-TR"/>
          </a:p>
        </p:txBody>
      </p:sp>
      <p:sp>
        <p:nvSpPr>
          <p:cNvPr id="5" name="Alt Bilgi Yer Tutucusu 4">
            <a:extLst>
              <a:ext uri="{FF2B5EF4-FFF2-40B4-BE49-F238E27FC236}">
                <a16:creationId xmlns:a16="http://schemas.microsoft.com/office/drawing/2014/main" id="{AC61CBDE-3B63-44F7-BEA8-043A5219DE5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C5B3FBD-3344-4D48-B54A-71750AAFCAC1}"/>
              </a:ext>
            </a:extLst>
          </p:cNvPr>
          <p:cNvSpPr>
            <a:spLocks noGrp="1"/>
          </p:cNvSpPr>
          <p:nvPr>
            <p:ph type="sldNum" sz="quarter" idx="12"/>
          </p:nvPr>
        </p:nvSpPr>
        <p:spPr/>
        <p:txBody>
          <a:bodyPr/>
          <a:lstStyle/>
          <a:p>
            <a:fld id="{EE0BF670-3BD9-4BF4-8263-4A100901A508}" type="slidenum">
              <a:rPr lang="tr-TR" smtClean="0"/>
              <a:t>‹#›</a:t>
            </a:fld>
            <a:endParaRPr lang="tr-TR"/>
          </a:p>
        </p:txBody>
      </p:sp>
    </p:spTree>
    <p:extLst>
      <p:ext uri="{BB962C8B-B14F-4D97-AF65-F5344CB8AC3E}">
        <p14:creationId xmlns:p14="http://schemas.microsoft.com/office/powerpoint/2010/main" val="4141422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8CD8049-7199-459C-96ED-2A76A54EC1E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DC067FA-ED50-4853-AFAA-384242DB6DAB}"/>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63F3D55-D8BB-4E07-808D-93189B7D00FB}"/>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19968D1-1602-4568-8AAA-9B23966591DD}"/>
              </a:ext>
            </a:extLst>
          </p:cNvPr>
          <p:cNvSpPr>
            <a:spLocks noGrp="1"/>
          </p:cNvSpPr>
          <p:nvPr>
            <p:ph type="dt" sz="half" idx="10"/>
          </p:nvPr>
        </p:nvSpPr>
        <p:spPr/>
        <p:txBody>
          <a:bodyPr/>
          <a:lstStyle/>
          <a:p>
            <a:fld id="{B0A42861-F5C3-4828-B352-3085B68AFEB8}" type="datetimeFigureOut">
              <a:rPr lang="tr-TR" smtClean="0"/>
              <a:t>14.12.2018</a:t>
            </a:fld>
            <a:endParaRPr lang="tr-TR"/>
          </a:p>
        </p:txBody>
      </p:sp>
      <p:sp>
        <p:nvSpPr>
          <p:cNvPr id="6" name="Alt Bilgi Yer Tutucusu 5">
            <a:extLst>
              <a:ext uri="{FF2B5EF4-FFF2-40B4-BE49-F238E27FC236}">
                <a16:creationId xmlns:a16="http://schemas.microsoft.com/office/drawing/2014/main" id="{2116B614-1B6E-4DF6-9498-192B0048719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54733A8-1270-42C0-9899-A39BA5BA0C21}"/>
              </a:ext>
            </a:extLst>
          </p:cNvPr>
          <p:cNvSpPr>
            <a:spLocks noGrp="1"/>
          </p:cNvSpPr>
          <p:nvPr>
            <p:ph type="sldNum" sz="quarter" idx="12"/>
          </p:nvPr>
        </p:nvSpPr>
        <p:spPr/>
        <p:txBody>
          <a:bodyPr/>
          <a:lstStyle/>
          <a:p>
            <a:fld id="{EE0BF670-3BD9-4BF4-8263-4A100901A508}" type="slidenum">
              <a:rPr lang="tr-TR" smtClean="0"/>
              <a:t>‹#›</a:t>
            </a:fld>
            <a:endParaRPr lang="tr-TR"/>
          </a:p>
        </p:txBody>
      </p:sp>
    </p:spTree>
    <p:extLst>
      <p:ext uri="{BB962C8B-B14F-4D97-AF65-F5344CB8AC3E}">
        <p14:creationId xmlns:p14="http://schemas.microsoft.com/office/powerpoint/2010/main" val="2247064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CAB7F4E-F672-4BE1-9CA5-24896D869CF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B65652A-0FBD-44ED-A241-E3CF33954B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8BCCE522-6E4D-4998-8C75-4FC782107310}"/>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63EB237-104D-4D5E-AD7C-8188744C88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DA2130F6-4E0D-45D5-B8AA-C4BE218BACF1}"/>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F103DB5-29BC-4513-908E-3D394EE696EE}"/>
              </a:ext>
            </a:extLst>
          </p:cNvPr>
          <p:cNvSpPr>
            <a:spLocks noGrp="1"/>
          </p:cNvSpPr>
          <p:nvPr>
            <p:ph type="dt" sz="half" idx="10"/>
          </p:nvPr>
        </p:nvSpPr>
        <p:spPr/>
        <p:txBody>
          <a:bodyPr/>
          <a:lstStyle/>
          <a:p>
            <a:fld id="{B0A42861-F5C3-4828-B352-3085B68AFEB8}" type="datetimeFigureOut">
              <a:rPr lang="tr-TR" smtClean="0"/>
              <a:t>14.12.2018</a:t>
            </a:fld>
            <a:endParaRPr lang="tr-TR"/>
          </a:p>
        </p:txBody>
      </p:sp>
      <p:sp>
        <p:nvSpPr>
          <p:cNvPr id="8" name="Alt Bilgi Yer Tutucusu 7">
            <a:extLst>
              <a:ext uri="{FF2B5EF4-FFF2-40B4-BE49-F238E27FC236}">
                <a16:creationId xmlns:a16="http://schemas.microsoft.com/office/drawing/2014/main" id="{7070D5A4-C074-4F65-8503-16A735403C5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90DCE44-F72B-4428-863C-DB1C437DCD91}"/>
              </a:ext>
            </a:extLst>
          </p:cNvPr>
          <p:cNvSpPr>
            <a:spLocks noGrp="1"/>
          </p:cNvSpPr>
          <p:nvPr>
            <p:ph type="sldNum" sz="quarter" idx="12"/>
          </p:nvPr>
        </p:nvSpPr>
        <p:spPr/>
        <p:txBody>
          <a:bodyPr/>
          <a:lstStyle/>
          <a:p>
            <a:fld id="{EE0BF670-3BD9-4BF4-8263-4A100901A508}" type="slidenum">
              <a:rPr lang="tr-TR" smtClean="0"/>
              <a:t>‹#›</a:t>
            </a:fld>
            <a:endParaRPr lang="tr-TR"/>
          </a:p>
        </p:txBody>
      </p:sp>
    </p:spTree>
    <p:extLst>
      <p:ext uri="{BB962C8B-B14F-4D97-AF65-F5344CB8AC3E}">
        <p14:creationId xmlns:p14="http://schemas.microsoft.com/office/powerpoint/2010/main" val="2203279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6306ADC-7B34-4AC5-B790-83ED61EB59D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3F6B0A0-5F31-41C8-AB44-0070DE71C21E}"/>
              </a:ext>
            </a:extLst>
          </p:cNvPr>
          <p:cNvSpPr>
            <a:spLocks noGrp="1"/>
          </p:cNvSpPr>
          <p:nvPr>
            <p:ph type="dt" sz="half" idx="10"/>
          </p:nvPr>
        </p:nvSpPr>
        <p:spPr/>
        <p:txBody>
          <a:bodyPr/>
          <a:lstStyle/>
          <a:p>
            <a:fld id="{B0A42861-F5C3-4828-B352-3085B68AFEB8}" type="datetimeFigureOut">
              <a:rPr lang="tr-TR" smtClean="0"/>
              <a:t>14.12.2018</a:t>
            </a:fld>
            <a:endParaRPr lang="tr-TR"/>
          </a:p>
        </p:txBody>
      </p:sp>
      <p:sp>
        <p:nvSpPr>
          <p:cNvPr id="4" name="Alt Bilgi Yer Tutucusu 3">
            <a:extLst>
              <a:ext uri="{FF2B5EF4-FFF2-40B4-BE49-F238E27FC236}">
                <a16:creationId xmlns:a16="http://schemas.microsoft.com/office/drawing/2014/main" id="{E1E63903-BFE5-44E6-89D7-1F73FEFA0D3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97539F0-1580-4E18-89D0-D7C1383251CE}"/>
              </a:ext>
            </a:extLst>
          </p:cNvPr>
          <p:cNvSpPr>
            <a:spLocks noGrp="1"/>
          </p:cNvSpPr>
          <p:nvPr>
            <p:ph type="sldNum" sz="quarter" idx="12"/>
          </p:nvPr>
        </p:nvSpPr>
        <p:spPr/>
        <p:txBody>
          <a:bodyPr/>
          <a:lstStyle/>
          <a:p>
            <a:fld id="{EE0BF670-3BD9-4BF4-8263-4A100901A508}" type="slidenum">
              <a:rPr lang="tr-TR" smtClean="0"/>
              <a:t>‹#›</a:t>
            </a:fld>
            <a:endParaRPr lang="tr-TR"/>
          </a:p>
        </p:txBody>
      </p:sp>
    </p:spTree>
    <p:extLst>
      <p:ext uri="{BB962C8B-B14F-4D97-AF65-F5344CB8AC3E}">
        <p14:creationId xmlns:p14="http://schemas.microsoft.com/office/powerpoint/2010/main" val="2461876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4AD7948-1171-4435-BEC5-AA7394AC171D}"/>
              </a:ext>
            </a:extLst>
          </p:cNvPr>
          <p:cNvSpPr>
            <a:spLocks noGrp="1"/>
          </p:cNvSpPr>
          <p:nvPr>
            <p:ph type="dt" sz="half" idx="10"/>
          </p:nvPr>
        </p:nvSpPr>
        <p:spPr/>
        <p:txBody>
          <a:bodyPr/>
          <a:lstStyle/>
          <a:p>
            <a:fld id="{B0A42861-F5C3-4828-B352-3085B68AFEB8}" type="datetimeFigureOut">
              <a:rPr lang="tr-TR" smtClean="0"/>
              <a:t>14.12.2018</a:t>
            </a:fld>
            <a:endParaRPr lang="tr-TR"/>
          </a:p>
        </p:txBody>
      </p:sp>
      <p:sp>
        <p:nvSpPr>
          <p:cNvPr id="3" name="Alt Bilgi Yer Tutucusu 2">
            <a:extLst>
              <a:ext uri="{FF2B5EF4-FFF2-40B4-BE49-F238E27FC236}">
                <a16:creationId xmlns:a16="http://schemas.microsoft.com/office/drawing/2014/main" id="{53D71136-7A89-4E02-BE4E-D9F9B02C6E8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CE35767-3F97-48F0-8604-355C87737FDC}"/>
              </a:ext>
            </a:extLst>
          </p:cNvPr>
          <p:cNvSpPr>
            <a:spLocks noGrp="1"/>
          </p:cNvSpPr>
          <p:nvPr>
            <p:ph type="sldNum" sz="quarter" idx="12"/>
          </p:nvPr>
        </p:nvSpPr>
        <p:spPr/>
        <p:txBody>
          <a:bodyPr/>
          <a:lstStyle/>
          <a:p>
            <a:fld id="{EE0BF670-3BD9-4BF4-8263-4A100901A508}" type="slidenum">
              <a:rPr lang="tr-TR" smtClean="0"/>
              <a:t>‹#›</a:t>
            </a:fld>
            <a:endParaRPr lang="tr-TR"/>
          </a:p>
        </p:txBody>
      </p:sp>
    </p:spTree>
    <p:extLst>
      <p:ext uri="{BB962C8B-B14F-4D97-AF65-F5344CB8AC3E}">
        <p14:creationId xmlns:p14="http://schemas.microsoft.com/office/powerpoint/2010/main" val="287934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F6498A0-473E-4ADF-9881-76083532740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67B51AB-7C20-41EE-A85D-436C664E5C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A713486-234E-403C-93C8-E913384B38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40BF302C-E8C7-4EDB-92BF-F3C4004B3EDB}"/>
              </a:ext>
            </a:extLst>
          </p:cNvPr>
          <p:cNvSpPr>
            <a:spLocks noGrp="1"/>
          </p:cNvSpPr>
          <p:nvPr>
            <p:ph type="dt" sz="half" idx="10"/>
          </p:nvPr>
        </p:nvSpPr>
        <p:spPr/>
        <p:txBody>
          <a:bodyPr/>
          <a:lstStyle/>
          <a:p>
            <a:fld id="{B0A42861-F5C3-4828-B352-3085B68AFEB8}" type="datetimeFigureOut">
              <a:rPr lang="tr-TR" smtClean="0"/>
              <a:t>14.12.2018</a:t>
            </a:fld>
            <a:endParaRPr lang="tr-TR"/>
          </a:p>
        </p:txBody>
      </p:sp>
      <p:sp>
        <p:nvSpPr>
          <p:cNvPr id="6" name="Alt Bilgi Yer Tutucusu 5">
            <a:extLst>
              <a:ext uri="{FF2B5EF4-FFF2-40B4-BE49-F238E27FC236}">
                <a16:creationId xmlns:a16="http://schemas.microsoft.com/office/drawing/2014/main" id="{D74A4255-B65E-49BB-978D-C93280FDCA6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77F6AD3-8E0D-4335-9D7D-EE823D9A6B10}"/>
              </a:ext>
            </a:extLst>
          </p:cNvPr>
          <p:cNvSpPr>
            <a:spLocks noGrp="1"/>
          </p:cNvSpPr>
          <p:nvPr>
            <p:ph type="sldNum" sz="quarter" idx="12"/>
          </p:nvPr>
        </p:nvSpPr>
        <p:spPr/>
        <p:txBody>
          <a:bodyPr/>
          <a:lstStyle/>
          <a:p>
            <a:fld id="{EE0BF670-3BD9-4BF4-8263-4A100901A508}" type="slidenum">
              <a:rPr lang="tr-TR" smtClean="0"/>
              <a:t>‹#›</a:t>
            </a:fld>
            <a:endParaRPr lang="tr-TR"/>
          </a:p>
        </p:txBody>
      </p:sp>
    </p:spTree>
    <p:extLst>
      <p:ext uri="{BB962C8B-B14F-4D97-AF65-F5344CB8AC3E}">
        <p14:creationId xmlns:p14="http://schemas.microsoft.com/office/powerpoint/2010/main" val="1636522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8D5C998-9A46-4081-A918-3FB52C3EBF2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8357231-4E3A-4F8C-8E75-193100B415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0C9C337-83AD-4C52-AE0C-4AA401A16C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C0A19805-1DB7-4DB6-ABAB-FE20B640172A}"/>
              </a:ext>
            </a:extLst>
          </p:cNvPr>
          <p:cNvSpPr>
            <a:spLocks noGrp="1"/>
          </p:cNvSpPr>
          <p:nvPr>
            <p:ph type="dt" sz="half" idx="10"/>
          </p:nvPr>
        </p:nvSpPr>
        <p:spPr/>
        <p:txBody>
          <a:bodyPr/>
          <a:lstStyle/>
          <a:p>
            <a:fld id="{B0A42861-F5C3-4828-B352-3085B68AFEB8}" type="datetimeFigureOut">
              <a:rPr lang="tr-TR" smtClean="0"/>
              <a:t>14.12.2018</a:t>
            </a:fld>
            <a:endParaRPr lang="tr-TR"/>
          </a:p>
        </p:txBody>
      </p:sp>
      <p:sp>
        <p:nvSpPr>
          <p:cNvPr id="6" name="Alt Bilgi Yer Tutucusu 5">
            <a:extLst>
              <a:ext uri="{FF2B5EF4-FFF2-40B4-BE49-F238E27FC236}">
                <a16:creationId xmlns:a16="http://schemas.microsoft.com/office/drawing/2014/main" id="{6C9801B0-7289-43B3-8684-29E9AAA209D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678E8DB-F164-4C78-AD03-A4D466B009AF}"/>
              </a:ext>
            </a:extLst>
          </p:cNvPr>
          <p:cNvSpPr>
            <a:spLocks noGrp="1"/>
          </p:cNvSpPr>
          <p:nvPr>
            <p:ph type="sldNum" sz="quarter" idx="12"/>
          </p:nvPr>
        </p:nvSpPr>
        <p:spPr/>
        <p:txBody>
          <a:bodyPr/>
          <a:lstStyle/>
          <a:p>
            <a:fld id="{EE0BF670-3BD9-4BF4-8263-4A100901A508}" type="slidenum">
              <a:rPr lang="tr-TR" smtClean="0"/>
              <a:t>‹#›</a:t>
            </a:fld>
            <a:endParaRPr lang="tr-TR"/>
          </a:p>
        </p:txBody>
      </p:sp>
    </p:spTree>
    <p:extLst>
      <p:ext uri="{BB962C8B-B14F-4D97-AF65-F5344CB8AC3E}">
        <p14:creationId xmlns:p14="http://schemas.microsoft.com/office/powerpoint/2010/main" val="3056303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9B6F9AA-82AC-4783-A3A0-958306795F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83586CC-FB17-47E4-8FA5-6260BB170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3B6D808-DCA6-455B-824B-D78CB8C1A4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A42861-F5C3-4828-B352-3085B68AFEB8}" type="datetimeFigureOut">
              <a:rPr lang="tr-TR" smtClean="0"/>
              <a:t>14.12.2018</a:t>
            </a:fld>
            <a:endParaRPr lang="tr-TR"/>
          </a:p>
        </p:txBody>
      </p:sp>
      <p:sp>
        <p:nvSpPr>
          <p:cNvPr id="5" name="Alt Bilgi Yer Tutucusu 4">
            <a:extLst>
              <a:ext uri="{FF2B5EF4-FFF2-40B4-BE49-F238E27FC236}">
                <a16:creationId xmlns:a16="http://schemas.microsoft.com/office/drawing/2014/main" id="{B9DDC6BD-4C2D-4C91-88E2-A70A5C35D9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EE033D9-9669-408D-BAF5-C51558F19C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0BF670-3BD9-4BF4-8263-4A100901A508}" type="slidenum">
              <a:rPr lang="tr-TR" smtClean="0"/>
              <a:t>‹#›</a:t>
            </a:fld>
            <a:endParaRPr lang="tr-TR"/>
          </a:p>
        </p:txBody>
      </p:sp>
    </p:spTree>
    <p:extLst>
      <p:ext uri="{BB962C8B-B14F-4D97-AF65-F5344CB8AC3E}">
        <p14:creationId xmlns:p14="http://schemas.microsoft.com/office/powerpoint/2010/main" val="4054836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3C2862-A321-4B0A-BBD6-A3279A79BCD5}"/>
              </a:ext>
            </a:extLst>
          </p:cNvPr>
          <p:cNvSpPr>
            <a:spLocks noGrp="1"/>
          </p:cNvSpPr>
          <p:nvPr>
            <p:ph type="ctrTitle"/>
          </p:nvPr>
        </p:nvSpPr>
        <p:spPr/>
        <p:txBody>
          <a:bodyPr/>
          <a:lstStyle/>
          <a:p>
            <a:r>
              <a:rPr lang="tr-TR" dirty="0"/>
              <a:t>Ticaret Sicili (3-A Ticaret) </a:t>
            </a:r>
          </a:p>
        </p:txBody>
      </p:sp>
      <p:sp>
        <p:nvSpPr>
          <p:cNvPr id="3" name="Alt Başlık 2">
            <a:extLst>
              <a:ext uri="{FF2B5EF4-FFF2-40B4-BE49-F238E27FC236}">
                <a16:creationId xmlns:a16="http://schemas.microsoft.com/office/drawing/2014/main" id="{EB6EB1DC-30AB-4413-ACFB-4D2F62F7150E}"/>
              </a:ext>
            </a:extLst>
          </p:cNvPr>
          <p:cNvSpPr>
            <a:spLocks noGrp="1"/>
          </p:cNvSpPr>
          <p:nvPr>
            <p:ph type="subTitle" idx="1"/>
          </p:nvPr>
        </p:nvSpPr>
        <p:spPr/>
        <p:txBody>
          <a:bodyPr/>
          <a:lstStyle/>
          <a:p>
            <a:r>
              <a:rPr lang="tr-TR" dirty="0" err="1"/>
              <a:t>The</a:t>
            </a:r>
            <a:r>
              <a:rPr lang="tr-TR" dirty="0"/>
              <a:t> Commercial </a:t>
            </a:r>
            <a:r>
              <a:rPr lang="tr-TR" dirty="0" err="1"/>
              <a:t>Register</a:t>
            </a:r>
            <a:r>
              <a:rPr lang="tr-TR" dirty="0"/>
              <a:t>; İngiltere’de </a:t>
            </a:r>
            <a:r>
              <a:rPr lang="tr-TR" dirty="0" err="1"/>
              <a:t>Companies</a:t>
            </a:r>
            <a:r>
              <a:rPr lang="tr-TR" dirty="0"/>
              <a:t> House; </a:t>
            </a:r>
            <a:r>
              <a:rPr lang="tr-TR" dirty="0" err="1"/>
              <a:t>Alm</a:t>
            </a:r>
            <a:r>
              <a:rPr lang="tr-TR" dirty="0"/>
              <a:t>: </a:t>
            </a:r>
            <a:r>
              <a:rPr lang="tr-TR" dirty="0" err="1"/>
              <a:t>das</a:t>
            </a:r>
            <a:r>
              <a:rPr lang="tr-TR" dirty="0"/>
              <a:t> </a:t>
            </a:r>
            <a:r>
              <a:rPr lang="tr-TR" dirty="0" err="1"/>
              <a:t>Handelsregister</a:t>
            </a:r>
            <a:endParaRPr lang="tr-TR" dirty="0"/>
          </a:p>
        </p:txBody>
      </p:sp>
    </p:spTree>
    <p:extLst>
      <p:ext uri="{BB962C8B-B14F-4D97-AF65-F5344CB8AC3E}">
        <p14:creationId xmlns:p14="http://schemas.microsoft.com/office/powerpoint/2010/main" val="3521933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9EFFA7D-067A-404E-92E8-6286D6C9A74B}"/>
              </a:ext>
            </a:extLst>
          </p:cNvPr>
          <p:cNvSpPr>
            <a:spLocks noGrp="1"/>
          </p:cNvSpPr>
          <p:nvPr>
            <p:ph type="title"/>
          </p:nvPr>
        </p:nvSpPr>
        <p:spPr/>
        <p:txBody>
          <a:bodyPr/>
          <a:lstStyle/>
          <a:p>
            <a:r>
              <a:rPr lang="tr-TR" dirty="0"/>
              <a:t>Sicilin Aleniyeti</a:t>
            </a:r>
          </a:p>
        </p:txBody>
      </p:sp>
      <p:sp>
        <p:nvSpPr>
          <p:cNvPr id="3" name="İçerik Yer Tutucusu 2">
            <a:extLst>
              <a:ext uri="{FF2B5EF4-FFF2-40B4-BE49-F238E27FC236}">
                <a16:creationId xmlns:a16="http://schemas.microsoft.com/office/drawing/2014/main" id="{144F7790-A46D-4A74-A962-F267C2F6A876}"/>
              </a:ext>
            </a:extLst>
          </p:cNvPr>
          <p:cNvSpPr>
            <a:spLocks noGrp="1"/>
          </p:cNvSpPr>
          <p:nvPr>
            <p:ph idx="1"/>
          </p:nvPr>
        </p:nvSpPr>
        <p:spPr/>
        <p:txBody>
          <a:bodyPr/>
          <a:lstStyle/>
          <a:p>
            <a:pPr>
              <a:lnSpc>
                <a:spcPct val="150000"/>
              </a:lnSpc>
              <a:spcBef>
                <a:spcPts val="600"/>
              </a:spcBef>
              <a:spcAft>
                <a:spcPts val="600"/>
              </a:spcAft>
            </a:pPr>
            <a:r>
              <a:rPr lang="tr-TR" dirty="0"/>
              <a:t>TTK m. 35.2:  Herkes ticaret sicilinin içeriğini ve müdürlükte saklanan tüm senet ve belgeleri inceleyebileceği gibi giderini ödeyerek bunların onaylı suretlerini de alabilir. Bir hususun sicilde kayıtlı olup olmadığına dair onaylı belge de istenebilir. </a:t>
            </a:r>
          </a:p>
        </p:txBody>
      </p:sp>
    </p:spTree>
    <p:extLst>
      <p:ext uri="{BB962C8B-B14F-4D97-AF65-F5344CB8AC3E}">
        <p14:creationId xmlns:p14="http://schemas.microsoft.com/office/powerpoint/2010/main" val="946594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D8484CA-858C-4327-8035-F7CF1990FA75}"/>
              </a:ext>
            </a:extLst>
          </p:cNvPr>
          <p:cNvSpPr>
            <a:spLocks noGrp="1"/>
          </p:cNvSpPr>
          <p:nvPr>
            <p:ph type="title"/>
          </p:nvPr>
        </p:nvSpPr>
        <p:spPr/>
        <p:txBody>
          <a:bodyPr/>
          <a:lstStyle/>
          <a:p>
            <a:r>
              <a:rPr lang="tr-TR" dirty="0"/>
              <a:t>İLÂN</a:t>
            </a:r>
          </a:p>
        </p:txBody>
      </p:sp>
      <p:sp>
        <p:nvSpPr>
          <p:cNvPr id="3" name="İçerik Yer Tutucusu 2">
            <a:extLst>
              <a:ext uri="{FF2B5EF4-FFF2-40B4-BE49-F238E27FC236}">
                <a16:creationId xmlns:a16="http://schemas.microsoft.com/office/drawing/2014/main" id="{7EDB6F73-8765-4DDC-8DDF-AB20C2741049}"/>
              </a:ext>
            </a:extLst>
          </p:cNvPr>
          <p:cNvSpPr>
            <a:spLocks noGrp="1"/>
          </p:cNvSpPr>
          <p:nvPr>
            <p:ph idx="1"/>
          </p:nvPr>
        </p:nvSpPr>
        <p:spPr/>
        <p:txBody>
          <a:bodyPr/>
          <a:lstStyle/>
          <a:p>
            <a:pPr marL="0" indent="0" algn="just">
              <a:lnSpc>
                <a:spcPct val="150000"/>
              </a:lnSpc>
              <a:spcBef>
                <a:spcPts val="600"/>
              </a:spcBef>
              <a:spcAft>
                <a:spcPts val="600"/>
              </a:spcAft>
              <a:buNone/>
            </a:pPr>
            <a:r>
              <a:rPr lang="tr-TR" dirty="0"/>
              <a:t>TTK m. 35.3: Tescil edilen hususlar, kanun veya Kanunun 26 </a:t>
            </a:r>
            <a:r>
              <a:rPr lang="tr-TR" dirty="0" err="1"/>
              <a:t>ncı</a:t>
            </a:r>
            <a:r>
              <a:rPr lang="tr-TR" dirty="0"/>
              <a:t> maddesine göre çıkarılacak yönetmelikte aksine bir hüküm bulunmadıkça ilan olunur.</a:t>
            </a:r>
          </a:p>
          <a:p>
            <a:pPr marL="0" indent="0" algn="just">
              <a:lnSpc>
                <a:spcPct val="150000"/>
              </a:lnSpc>
              <a:spcBef>
                <a:spcPts val="600"/>
              </a:spcBef>
              <a:spcAft>
                <a:spcPts val="600"/>
              </a:spcAft>
              <a:buNone/>
            </a:pPr>
            <a:r>
              <a:rPr lang="tr-TR" dirty="0"/>
              <a:t>(4) İlan, Türkiye genelinde sicil kayıtlarının ilanına özgü Türkiye Ticaret Sicili Gazetesi ile yapılır. </a:t>
            </a:r>
          </a:p>
          <a:p>
            <a:pPr marL="0" indent="0" algn="just">
              <a:lnSpc>
                <a:spcPct val="150000"/>
              </a:lnSpc>
              <a:spcBef>
                <a:spcPts val="600"/>
              </a:spcBef>
              <a:spcAft>
                <a:spcPts val="600"/>
              </a:spcAft>
              <a:buNone/>
            </a:pPr>
            <a:endParaRPr lang="tr-TR" dirty="0"/>
          </a:p>
        </p:txBody>
      </p:sp>
    </p:spTree>
    <p:extLst>
      <p:ext uri="{BB962C8B-B14F-4D97-AF65-F5344CB8AC3E}">
        <p14:creationId xmlns:p14="http://schemas.microsoft.com/office/powerpoint/2010/main" val="112059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923A621D-555E-41DE-8DE9-C10B5C8D2FAD}"/>
              </a:ext>
            </a:extLst>
          </p:cNvPr>
          <p:cNvGraphicFramePr>
            <a:graphicFrameLocks noGrp="1"/>
          </p:cNvGraphicFramePr>
          <p:nvPr>
            <p:ph idx="1"/>
            <p:extLst>
              <p:ext uri="{D42A27DB-BD31-4B8C-83A1-F6EECF244321}">
                <p14:modId xmlns:p14="http://schemas.microsoft.com/office/powerpoint/2010/main" val="4127171567"/>
              </p:ext>
            </p:extLst>
          </p:nvPr>
        </p:nvGraphicFramePr>
        <p:xfrm>
          <a:off x="0" y="0"/>
          <a:ext cx="12192000" cy="6786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2655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D6DC9083-B9F4-4E51-8642-3400F7822581}"/>
              </a:ext>
            </a:extLst>
          </p:cNvPr>
          <p:cNvGraphicFramePr>
            <a:graphicFrameLocks noGrp="1"/>
          </p:cNvGraphicFramePr>
          <p:nvPr>
            <p:ph idx="1"/>
            <p:extLst>
              <p:ext uri="{D42A27DB-BD31-4B8C-83A1-F6EECF244321}">
                <p14:modId xmlns:p14="http://schemas.microsoft.com/office/powerpoint/2010/main" val="1415407880"/>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70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5C1495C-99AC-49B1-AE2C-67B9AB31F6FC}"/>
              </a:ext>
            </a:extLst>
          </p:cNvPr>
          <p:cNvSpPr>
            <a:spLocks noGrp="1"/>
          </p:cNvSpPr>
          <p:nvPr>
            <p:ph type="title"/>
          </p:nvPr>
        </p:nvSpPr>
        <p:spPr/>
        <p:txBody>
          <a:bodyPr/>
          <a:lstStyle/>
          <a:p>
            <a:r>
              <a:rPr lang="tr-TR" dirty="0"/>
              <a:t>Ticaret Siciline Güven?</a:t>
            </a:r>
          </a:p>
        </p:txBody>
      </p:sp>
      <p:sp>
        <p:nvSpPr>
          <p:cNvPr id="3" name="İçerik Yer Tutucusu 2">
            <a:extLst>
              <a:ext uri="{FF2B5EF4-FFF2-40B4-BE49-F238E27FC236}">
                <a16:creationId xmlns:a16="http://schemas.microsoft.com/office/drawing/2014/main" id="{22C505E3-21CA-4AA9-81A4-E031750AB9B6}"/>
              </a:ext>
            </a:extLst>
          </p:cNvPr>
          <p:cNvSpPr>
            <a:spLocks noGrp="1"/>
          </p:cNvSpPr>
          <p:nvPr>
            <p:ph idx="1"/>
          </p:nvPr>
        </p:nvSpPr>
        <p:spPr/>
        <p:txBody>
          <a:bodyPr/>
          <a:lstStyle/>
          <a:p>
            <a:pPr marL="0" indent="0" algn="just">
              <a:lnSpc>
                <a:spcPct val="150000"/>
              </a:lnSpc>
              <a:spcAft>
                <a:spcPts val="600"/>
              </a:spcAft>
              <a:buNone/>
            </a:pPr>
            <a:r>
              <a:rPr lang="tr-TR" dirty="0"/>
              <a:t>TTK m. 37: Tescil kaydı ile ilan edilen durum arasında aykırılık bulunması hâlinde, tescil edilmiş olan gerçek durumu bildikleri ispat edilmediği sürece, üçüncü kişilerin ilan edilen duruma güvenleri korunur. </a:t>
            </a:r>
          </a:p>
        </p:txBody>
      </p:sp>
    </p:spTree>
    <p:extLst>
      <p:ext uri="{BB962C8B-B14F-4D97-AF65-F5344CB8AC3E}">
        <p14:creationId xmlns:p14="http://schemas.microsoft.com/office/powerpoint/2010/main" val="3196267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C7CC220-4843-443B-8848-C7FAF632220D}"/>
              </a:ext>
            </a:extLst>
          </p:cNvPr>
          <p:cNvSpPr>
            <a:spLocks noGrp="1"/>
          </p:cNvSpPr>
          <p:nvPr>
            <p:ph type="ctrTitle"/>
          </p:nvPr>
        </p:nvSpPr>
        <p:spPr/>
        <p:txBody>
          <a:bodyPr/>
          <a:lstStyle/>
          <a:p>
            <a:r>
              <a:rPr lang="tr-TR" dirty="0"/>
              <a:t>Ticaret Unvanı</a:t>
            </a:r>
          </a:p>
        </p:txBody>
      </p:sp>
      <p:sp>
        <p:nvSpPr>
          <p:cNvPr id="4" name="Alt Başlık 3">
            <a:extLst>
              <a:ext uri="{FF2B5EF4-FFF2-40B4-BE49-F238E27FC236}">
                <a16:creationId xmlns:a16="http://schemas.microsoft.com/office/drawing/2014/main" id="{C2C36E0D-52DF-4BA1-B3A7-656742208BD7}"/>
              </a:ext>
            </a:extLst>
          </p:cNvPr>
          <p:cNvSpPr>
            <a:spLocks noGrp="1"/>
          </p:cNvSpPr>
          <p:nvPr>
            <p:ph type="subTitle" idx="1"/>
          </p:nvPr>
        </p:nvSpPr>
        <p:spPr/>
        <p:txBody>
          <a:bodyPr/>
          <a:lstStyle/>
          <a:p>
            <a:r>
              <a:rPr lang="tr-TR" dirty="0" err="1"/>
              <a:t>Trade</a:t>
            </a:r>
            <a:r>
              <a:rPr lang="tr-TR" dirty="0"/>
              <a:t> name, </a:t>
            </a:r>
            <a:r>
              <a:rPr lang="tr-TR"/>
              <a:t>Business name, Company</a:t>
            </a:r>
            <a:r>
              <a:rPr lang="tr-TR" dirty="0"/>
              <a:t> name (?) - </a:t>
            </a:r>
            <a:r>
              <a:rPr lang="tr-TR" dirty="0" err="1"/>
              <a:t>Die</a:t>
            </a:r>
            <a:r>
              <a:rPr lang="tr-TR" dirty="0"/>
              <a:t> Firma</a:t>
            </a:r>
          </a:p>
        </p:txBody>
      </p:sp>
    </p:spTree>
    <p:extLst>
      <p:ext uri="{BB962C8B-B14F-4D97-AF65-F5344CB8AC3E}">
        <p14:creationId xmlns:p14="http://schemas.microsoft.com/office/powerpoint/2010/main" val="1433764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375A68A-2E07-4F1A-A5D9-73472C072C3E}"/>
              </a:ext>
            </a:extLst>
          </p:cNvPr>
          <p:cNvSpPr>
            <a:spLocks noGrp="1"/>
          </p:cNvSpPr>
          <p:nvPr>
            <p:ph type="title"/>
          </p:nvPr>
        </p:nvSpPr>
        <p:spPr/>
        <p:txBody>
          <a:bodyPr/>
          <a:lstStyle/>
          <a:p>
            <a:r>
              <a:rPr lang="tr-TR" dirty="0"/>
              <a:t>Tanım</a:t>
            </a:r>
          </a:p>
        </p:txBody>
      </p:sp>
      <p:sp>
        <p:nvSpPr>
          <p:cNvPr id="3" name="İçerik Yer Tutucusu 2">
            <a:extLst>
              <a:ext uri="{FF2B5EF4-FFF2-40B4-BE49-F238E27FC236}">
                <a16:creationId xmlns:a16="http://schemas.microsoft.com/office/drawing/2014/main" id="{7FEF7AEB-55B0-4876-90E2-A25B4E2F25EC}"/>
              </a:ext>
            </a:extLst>
          </p:cNvPr>
          <p:cNvSpPr>
            <a:spLocks noGrp="1"/>
          </p:cNvSpPr>
          <p:nvPr>
            <p:ph idx="1"/>
          </p:nvPr>
        </p:nvSpPr>
        <p:spPr>
          <a:xfrm>
            <a:off x="838200" y="1825625"/>
            <a:ext cx="10515600" cy="4323248"/>
          </a:xfrm>
        </p:spPr>
        <p:txBody>
          <a:bodyPr/>
          <a:lstStyle/>
          <a:p>
            <a:pPr algn="just"/>
            <a:r>
              <a:rPr lang="tr-TR" dirty="0"/>
              <a:t>Ticaret unvanı, tacirin, ticarî işletmesine ilişkin işlemleri yaparken kullandığı isimdir.</a:t>
            </a:r>
          </a:p>
          <a:p>
            <a:endParaRPr lang="tr-TR" dirty="0"/>
          </a:p>
          <a:p>
            <a:r>
              <a:rPr lang="tr-TR" dirty="0"/>
              <a:t>Ayrıca bkz. TTK m. 39.</a:t>
            </a:r>
          </a:p>
        </p:txBody>
      </p:sp>
    </p:spTree>
    <p:extLst>
      <p:ext uri="{BB962C8B-B14F-4D97-AF65-F5344CB8AC3E}">
        <p14:creationId xmlns:p14="http://schemas.microsoft.com/office/powerpoint/2010/main" val="265180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078340FF-D5B9-4783-B3EA-1CEFF8DEF9F5}"/>
              </a:ext>
            </a:extLst>
          </p:cNvPr>
          <p:cNvGraphicFramePr>
            <a:graphicFrameLocks noGrp="1"/>
          </p:cNvGraphicFramePr>
          <p:nvPr>
            <p:ph idx="1"/>
            <p:extLst>
              <p:ext uri="{D42A27DB-BD31-4B8C-83A1-F6EECF244321}">
                <p14:modId xmlns:p14="http://schemas.microsoft.com/office/powerpoint/2010/main" val="2432518066"/>
              </p:ext>
            </p:extLst>
          </p:nvPr>
        </p:nvGraphicFramePr>
        <p:xfrm>
          <a:off x="0" y="18661"/>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97247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C05F7AF-3E24-47AD-8B84-B2DE22785B6E}"/>
              </a:ext>
            </a:extLst>
          </p:cNvPr>
          <p:cNvSpPr>
            <a:spLocks noGrp="1"/>
          </p:cNvSpPr>
          <p:nvPr>
            <p:ph type="title"/>
          </p:nvPr>
        </p:nvSpPr>
        <p:spPr>
          <a:xfrm>
            <a:off x="550506" y="251926"/>
            <a:ext cx="11532636" cy="710974"/>
          </a:xfrm>
        </p:spPr>
        <p:txBody>
          <a:bodyPr>
            <a:noAutofit/>
          </a:bodyPr>
          <a:lstStyle/>
          <a:p>
            <a:r>
              <a:rPr lang="tr-TR" sz="3200" dirty="0"/>
              <a:t>Ek (TTK m. 46. Ayrıca bkz. Ticaret Unvanları Hakkında Tebliğ)</a:t>
            </a:r>
          </a:p>
        </p:txBody>
      </p:sp>
      <p:sp>
        <p:nvSpPr>
          <p:cNvPr id="3" name="İçerik Yer Tutucusu 2">
            <a:extLst>
              <a:ext uri="{FF2B5EF4-FFF2-40B4-BE49-F238E27FC236}">
                <a16:creationId xmlns:a16="http://schemas.microsoft.com/office/drawing/2014/main" id="{0FE9AA02-6B12-4B5A-87ED-8888CC99445B}"/>
              </a:ext>
            </a:extLst>
          </p:cNvPr>
          <p:cNvSpPr>
            <a:spLocks noGrp="1"/>
          </p:cNvSpPr>
          <p:nvPr>
            <p:ph idx="1"/>
          </p:nvPr>
        </p:nvSpPr>
        <p:spPr>
          <a:xfrm>
            <a:off x="401217" y="1231641"/>
            <a:ext cx="11681925" cy="5495730"/>
          </a:xfrm>
        </p:spPr>
        <p:txBody>
          <a:bodyPr>
            <a:normAutofit fontScale="77500" lnSpcReduction="20000"/>
          </a:bodyPr>
          <a:lstStyle/>
          <a:p>
            <a:pPr marL="0" indent="0">
              <a:lnSpc>
                <a:spcPct val="150000"/>
              </a:lnSpc>
              <a:buNone/>
            </a:pPr>
            <a:r>
              <a:rPr lang="tr-TR" dirty="0"/>
              <a:t>Ek Alırken Dikkat Edilecekler:</a:t>
            </a:r>
          </a:p>
          <a:p>
            <a:pPr marL="0" indent="0">
              <a:lnSpc>
                <a:spcPct val="150000"/>
              </a:lnSpc>
              <a:buNone/>
            </a:pPr>
            <a:r>
              <a:rPr lang="tr-TR" dirty="0"/>
              <a:t>-</a:t>
            </a:r>
            <a:r>
              <a:rPr lang="tr-TR" b="1" dirty="0"/>
              <a:t>TTK m. 46: </a:t>
            </a:r>
            <a:r>
              <a:rPr lang="tr-TR" dirty="0"/>
              <a:t>Tacirin kimliği, işletmesinin genişliği, önemi ve finansal durumu hakkında, üçüncü kişilerde yanlış bir görüşün oluşmasına sebep olacak nitelikte bulunmamak, gerçeğe ve kamu düzenine aykırı olmamak şartıyla; her ticaret unvanına, işletmenin özelliklerini belirten veya unvanda yer alan kişilerin kimliklerini gösteren ya da hayalî adlardan ibaret olan ekler yapılabilir.  </a:t>
            </a:r>
          </a:p>
          <a:p>
            <a:pPr marL="0" indent="0">
              <a:lnSpc>
                <a:spcPct val="150000"/>
              </a:lnSpc>
              <a:buNone/>
            </a:pPr>
            <a:r>
              <a:rPr lang="tr-TR" dirty="0"/>
              <a:t>(2) Tek başlarına ticaret yapan gerçek kişiler ticaret unvanlarına bir şirketin var olduğu izlenimini uyandıracak ekler yapamazlar.  </a:t>
            </a:r>
          </a:p>
          <a:p>
            <a:pPr marL="0" indent="0">
              <a:lnSpc>
                <a:spcPct val="150000"/>
              </a:lnSpc>
              <a:buNone/>
            </a:pPr>
            <a:r>
              <a:rPr lang="tr-TR" dirty="0"/>
              <a:t>(3) “Türk”, “Türkiye”, “Cumhuriyet” ve “Millî” kelimeleri bir ticaret unvanına ancak Cumhurbaşkanı kararıyla konabilir</a:t>
            </a:r>
          </a:p>
          <a:p>
            <a:pPr marL="0" indent="0">
              <a:lnSpc>
                <a:spcPct val="150000"/>
              </a:lnSpc>
              <a:buNone/>
            </a:pPr>
            <a:r>
              <a:rPr lang="tr-TR" b="1" dirty="0"/>
              <a:t>Tebliğ</a:t>
            </a:r>
            <a:r>
              <a:rPr lang="tr-TR" dirty="0"/>
              <a:t> m. 4.3: «Ticaret unvanında yer alan ibareler kamu düzenine, ulusal çıkarlara ve ahlaka aykırı olamaz, kültürel ve tarihi değerleri zedeleyecek şekilde belirlenemez.»</a:t>
            </a:r>
          </a:p>
        </p:txBody>
      </p:sp>
    </p:spTree>
    <p:extLst>
      <p:ext uri="{BB962C8B-B14F-4D97-AF65-F5344CB8AC3E}">
        <p14:creationId xmlns:p14="http://schemas.microsoft.com/office/powerpoint/2010/main" val="12912882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9AF101E-55E3-435F-9EAE-EBD463F29FA4}"/>
              </a:ext>
            </a:extLst>
          </p:cNvPr>
          <p:cNvSpPr>
            <a:spLocks noGrp="1"/>
          </p:cNvSpPr>
          <p:nvPr>
            <p:ph type="title"/>
          </p:nvPr>
        </p:nvSpPr>
        <p:spPr>
          <a:xfrm>
            <a:off x="838200" y="220132"/>
            <a:ext cx="10515600" cy="389467"/>
          </a:xfrm>
        </p:spPr>
        <p:txBody>
          <a:bodyPr>
            <a:normAutofit fontScale="90000"/>
          </a:bodyPr>
          <a:lstStyle/>
          <a:p>
            <a:r>
              <a:rPr lang="tr-TR" dirty="0"/>
              <a:t>Örnekler</a:t>
            </a:r>
          </a:p>
        </p:txBody>
      </p:sp>
      <p:sp>
        <p:nvSpPr>
          <p:cNvPr id="3" name="İçerik Yer Tutucusu 2">
            <a:extLst>
              <a:ext uri="{FF2B5EF4-FFF2-40B4-BE49-F238E27FC236}">
                <a16:creationId xmlns:a16="http://schemas.microsoft.com/office/drawing/2014/main" id="{CFDC8179-6BFE-49D9-8576-C58690B2BD51}"/>
              </a:ext>
            </a:extLst>
          </p:cNvPr>
          <p:cNvSpPr>
            <a:spLocks noGrp="1"/>
          </p:cNvSpPr>
          <p:nvPr>
            <p:ph idx="1"/>
          </p:nvPr>
        </p:nvSpPr>
        <p:spPr>
          <a:xfrm>
            <a:off x="304800" y="948268"/>
            <a:ext cx="11455400" cy="5689600"/>
          </a:xfrm>
        </p:spPr>
        <p:txBody>
          <a:bodyPr>
            <a:normAutofit fontScale="62500" lnSpcReduction="20000"/>
          </a:bodyPr>
          <a:lstStyle/>
          <a:p>
            <a:pPr>
              <a:lnSpc>
                <a:spcPct val="170000"/>
              </a:lnSpc>
              <a:spcBef>
                <a:spcPts val="600"/>
              </a:spcBef>
              <a:spcAft>
                <a:spcPts val="600"/>
              </a:spcAft>
            </a:pPr>
            <a:r>
              <a:rPr lang="tr-TR" dirty="0"/>
              <a:t>BİMEDA ADİ ORTAKLIĞI-CEMAL KALA </a:t>
            </a:r>
          </a:p>
          <a:p>
            <a:pPr>
              <a:lnSpc>
                <a:spcPct val="170000"/>
              </a:lnSpc>
              <a:spcBef>
                <a:spcPts val="600"/>
              </a:spcBef>
              <a:spcAft>
                <a:spcPts val="600"/>
              </a:spcAft>
            </a:pPr>
            <a:r>
              <a:rPr lang="fi-FI" dirty="0"/>
              <a:t>HASAN AKIN AKIN UN SANAYİ MUSTAFA AKIN ADİ ORTAKLIĞI </a:t>
            </a:r>
            <a:endParaRPr lang="tr-TR" dirty="0"/>
          </a:p>
          <a:p>
            <a:pPr>
              <a:lnSpc>
                <a:spcPct val="170000"/>
              </a:lnSpc>
              <a:spcBef>
                <a:spcPts val="600"/>
              </a:spcBef>
              <a:spcAft>
                <a:spcPts val="600"/>
              </a:spcAft>
            </a:pPr>
            <a:r>
              <a:rPr lang="tr-TR" dirty="0"/>
              <a:t>EKO İSTANBUL TAAHHÜT YAPI İNŞAAT SANAYİ TİCARET LİMİTED ŞİRKETİ HKG HASAN KASIM GÜRBÜZ MİMARLIK VE UYGULAMA SANAYİ TİCARET LİMİTED ŞİRKETİ ADİ ORTAKLIĞI TİCARİ İŞLETMESİ </a:t>
            </a:r>
          </a:p>
          <a:p>
            <a:pPr>
              <a:lnSpc>
                <a:spcPct val="170000"/>
              </a:lnSpc>
              <a:spcBef>
                <a:spcPts val="600"/>
              </a:spcBef>
              <a:spcAft>
                <a:spcPts val="600"/>
              </a:spcAft>
            </a:pPr>
            <a:r>
              <a:rPr lang="tr-TR" dirty="0"/>
              <a:t>ÇİĞDEM TİCARET-EKREM ÇİĞDEM VE AHMET AYAZ KOLLEKTİF ŞİRKETİ</a:t>
            </a:r>
          </a:p>
          <a:p>
            <a:pPr>
              <a:lnSpc>
                <a:spcPct val="170000"/>
              </a:lnSpc>
              <a:spcBef>
                <a:spcPts val="600"/>
              </a:spcBef>
              <a:spcAft>
                <a:spcPts val="600"/>
              </a:spcAft>
            </a:pPr>
            <a:r>
              <a:rPr lang="tr-TR" dirty="0"/>
              <a:t>YÜCELLER KOLLEKTİF ŞİRKETİ TUNCAY YÜCEL VE ORTAĞI</a:t>
            </a:r>
          </a:p>
          <a:p>
            <a:pPr>
              <a:lnSpc>
                <a:spcPct val="170000"/>
              </a:lnSpc>
              <a:spcBef>
                <a:spcPts val="600"/>
              </a:spcBef>
              <a:spcAft>
                <a:spcPts val="600"/>
              </a:spcAft>
            </a:pPr>
            <a:r>
              <a:rPr lang="tr-TR" dirty="0"/>
              <a:t>BAHAR AMBALAJ SANAYİ VE TİCARET FEYYAZ APTİ BAYKAL VE ORTAKLARI ADİ KOMANDİT ŞİRKETİ </a:t>
            </a:r>
          </a:p>
          <a:p>
            <a:pPr>
              <a:lnSpc>
                <a:spcPct val="170000"/>
              </a:lnSpc>
              <a:spcBef>
                <a:spcPts val="600"/>
              </a:spcBef>
              <a:spcAft>
                <a:spcPts val="600"/>
              </a:spcAft>
            </a:pPr>
            <a:r>
              <a:rPr lang="tr-TR" dirty="0"/>
              <a:t>MURAT TİCARET VE SANAYİ ADİ KOMANDİT ŞİRKETİ HÜSEYİN ŞAHİN VE ORTAĞI</a:t>
            </a:r>
          </a:p>
          <a:p>
            <a:pPr>
              <a:lnSpc>
                <a:spcPct val="170000"/>
              </a:lnSpc>
              <a:spcBef>
                <a:spcPts val="600"/>
              </a:spcBef>
              <a:spcAft>
                <a:spcPts val="600"/>
              </a:spcAft>
            </a:pPr>
            <a:r>
              <a:rPr lang="tr-TR" dirty="0"/>
              <a:t>S.S.DEMİRCİLER GOLD SİTE KONUT YAPI KOOPERATİFİ </a:t>
            </a:r>
          </a:p>
          <a:p>
            <a:pPr>
              <a:lnSpc>
                <a:spcPct val="170000"/>
              </a:lnSpc>
              <a:spcBef>
                <a:spcPts val="600"/>
              </a:spcBef>
              <a:spcAft>
                <a:spcPts val="600"/>
              </a:spcAft>
            </a:pPr>
            <a:r>
              <a:rPr lang="tr-TR" dirty="0"/>
              <a:t>SINIRLI SORUMLU ÖZBEK KÖYÜ SU ÜRÜNLERİ KOOPERATİFİ </a:t>
            </a:r>
          </a:p>
          <a:p>
            <a:pPr>
              <a:lnSpc>
                <a:spcPct val="170000"/>
              </a:lnSpc>
              <a:spcBef>
                <a:spcPts val="600"/>
              </a:spcBef>
              <a:spcAft>
                <a:spcPts val="600"/>
              </a:spcAft>
            </a:pPr>
            <a:endParaRPr lang="tr-TR" dirty="0"/>
          </a:p>
        </p:txBody>
      </p:sp>
    </p:spTree>
    <p:extLst>
      <p:ext uri="{BB962C8B-B14F-4D97-AF65-F5344CB8AC3E}">
        <p14:creationId xmlns:p14="http://schemas.microsoft.com/office/powerpoint/2010/main" val="2786757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CBD7BE40-39CF-4391-B60B-14541F8D21A2}"/>
              </a:ext>
            </a:extLst>
          </p:cNvPr>
          <p:cNvGraphicFramePr>
            <a:graphicFrameLocks noGrp="1"/>
          </p:cNvGraphicFramePr>
          <p:nvPr>
            <p:ph idx="1"/>
            <p:extLst>
              <p:ext uri="{D42A27DB-BD31-4B8C-83A1-F6EECF244321}">
                <p14:modId xmlns:p14="http://schemas.microsoft.com/office/powerpoint/2010/main" val="3228444558"/>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736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14E16C65-0023-4767-9D31-C9E10B9C6C09}"/>
              </a:ext>
            </a:extLst>
          </p:cNvPr>
          <p:cNvGraphicFramePr>
            <a:graphicFrameLocks noGrp="1"/>
          </p:cNvGraphicFramePr>
          <p:nvPr>
            <p:ph idx="1"/>
            <p:extLst>
              <p:ext uri="{D42A27DB-BD31-4B8C-83A1-F6EECF244321}">
                <p14:modId xmlns:p14="http://schemas.microsoft.com/office/powerpoint/2010/main" val="2611577416"/>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26455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93884A2-6C68-4ED4-A46D-56B4AC4E497E}"/>
              </a:ext>
            </a:extLst>
          </p:cNvPr>
          <p:cNvSpPr>
            <a:spLocks noGrp="1"/>
          </p:cNvSpPr>
          <p:nvPr>
            <p:ph type="title"/>
          </p:nvPr>
        </p:nvSpPr>
        <p:spPr/>
        <p:txBody>
          <a:bodyPr/>
          <a:lstStyle/>
          <a:p>
            <a:r>
              <a:rPr lang="tr-TR" dirty="0"/>
              <a:t>Ticaret Unvanını Tescili ve Kullanılması</a:t>
            </a:r>
          </a:p>
        </p:txBody>
      </p:sp>
      <p:sp>
        <p:nvSpPr>
          <p:cNvPr id="3" name="İçerik Yer Tutucusu 2">
            <a:extLst>
              <a:ext uri="{FF2B5EF4-FFF2-40B4-BE49-F238E27FC236}">
                <a16:creationId xmlns:a16="http://schemas.microsoft.com/office/drawing/2014/main" id="{05143CDB-403B-4356-9C00-1B60D2E6F09A}"/>
              </a:ext>
            </a:extLst>
          </p:cNvPr>
          <p:cNvSpPr>
            <a:spLocks noGrp="1"/>
          </p:cNvSpPr>
          <p:nvPr>
            <p:ph idx="1"/>
          </p:nvPr>
        </p:nvSpPr>
        <p:spPr/>
        <p:txBody>
          <a:bodyPr/>
          <a:lstStyle/>
          <a:p>
            <a:r>
              <a:rPr lang="tr-TR" dirty="0"/>
              <a:t>TTK m. 39-40</a:t>
            </a:r>
          </a:p>
        </p:txBody>
      </p:sp>
    </p:spTree>
    <p:extLst>
      <p:ext uri="{BB962C8B-B14F-4D97-AF65-F5344CB8AC3E}">
        <p14:creationId xmlns:p14="http://schemas.microsoft.com/office/powerpoint/2010/main" val="1475093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5A9C4077-6DE6-434A-B756-A06525D631B7}"/>
              </a:ext>
            </a:extLst>
          </p:cNvPr>
          <p:cNvGraphicFramePr>
            <a:graphicFrameLocks noGrp="1"/>
          </p:cNvGraphicFramePr>
          <p:nvPr>
            <p:ph idx="1"/>
            <p:extLst>
              <p:ext uri="{D42A27DB-BD31-4B8C-83A1-F6EECF244321}">
                <p14:modId xmlns:p14="http://schemas.microsoft.com/office/powerpoint/2010/main" val="3390833961"/>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7229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C7287C6F-29DE-4AEF-A870-219AB636CDE5}"/>
              </a:ext>
            </a:extLst>
          </p:cNvPr>
          <p:cNvGraphicFramePr>
            <a:graphicFrameLocks noGrp="1"/>
          </p:cNvGraphicFramePr>
          <p:nvPr>
            <p:ph idx="1"/>
            <p:extLst>
              <p:ext uri="{D42A27DB-BD31-4B8C-83A1-F6EECF244321}">
                <p14:modId xmlns:p14="http://schemas.microsoft.com/office/powerpoint/2010/main" val="2202324278"/>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05617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7B7FDFF-816E-4BB2-8EEC-DDFA850CC500}"/>
              </a:ext>
            </a:extLst>
          </p:cNvPr>
          <p:cNvSpPr>
            <a:spLocks noGrp="1"/>
          </p:cNvSpPr>
          <p:nvPr>
            <p:ph type="title"/>
          </p:nvPr>
        </p:nvSpPr>
        <p:spPr/>
        <p:txBody>
          <a:bodyPr/>
          <a:lstStyle/>
          <a:p>
            <a:r>
              <a:rPr lang="tr-TR" dirty="0"/>
              <a:t>İşletme Adı</a:t>
            </a:r>
          </a:p>
        </p:txBody>
      </p:sp>
      <p:sp>
        <p:nvSpPr>
          <p:cNvPr id="3" name="İçerik Yer Tutucusu 2">
            <a:extLst>
              <a:ext uri="{FF2B5EF4-FFF2-40B4-BE49-F238E27FC236}">
                <a16:creationId xmlns:a16="http://schemas.microsoft.com/office/drawing/2014/main" id="{BCB504EB-F7DC-428B-88B6-B5F483780008}"/>
              </a:ext>
            </a:extLst>
          </p:cNvPr>
          <p:cNvSpPr>
            <a:spLocks noGrp="1"/>
          </p:cNvSpPr>
          <p:nvPr>
            <p:ph idx="1"/>
          </p:nvPr>
        </p:nvSpPr>
        <p:spPr>
          <a:xfrm>
            <a:off x="838200" y="1397000"/>
            <a:ext cx="10515600" cy="4779963"/>
          </a:xfrm>
        </p:spPr>
        <p:txBody>
          <a:bodyPr/>
          <a:lstStyle/>
          <a:p>
            <a:pPr algn="just">
              <a:lnSpc>
                <a:spcPct val="150000"/>
              </a:lnSpc>
            </a:pPr>
            <a:r>
              <a:rPr lang="tr-TR" dirty="0"/>
              <a:t>TTK m. 53: «İşletme sahibi ile ilgili olmaksızın doğrudan doğruya işletmeyi tanıtmak ve benzer işletmelerden ayırt etmek için kullanılan adların da sahipleri tarafından tescil ettirilmesi gerekir. Tescil edilen işletme adları hakkında da 38, 45, 47, 50, 51 ve 52 </a:t>
            </a:r>
            <a:r>
              <a:rPr lang="tr-TR" dirty="0" err="1"/>
              <a:t>nci</a:t>
            </a:r>
            <a:r>
              <a:rPr lang="tr-TR" dirty="0"/>
              <a:t> maddeler uygulanır.»</a:t>
            </a:r>
          </a:p>
        </p:txBody>
      </p:sp>
    </p:spTree>
    <p:extLst>
      <p:ext uri="{BB962C8B-B14F-4D97-AF65-F5344CB8AC3E}">
        <p14:creationId xmlns:p14="http://schemas.microsoft.com/office/powerpoint/2010/main" val="4258218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4534BF-CC50-43F9-9684-0B761447DF79}"/>
              </a:ext>
            </a:extLst>
          </p:cNvPr>
          <p:cNvSpPr>
            <a:spLocks noGrp="1"/>
          </p:cNvSpPr>
          <p:nvPr>
            <p:ph type="title"/>
          </p:nvPr>
        </p:nvSpPr>
        <p:spPr/>
        <p:txBody>
          <a:bodyPr/>
          <a:lstStyle/>
          <a:p>
            <a:r>
              <a:rPr lang="tr-TR" dirty="0"/>
              <a:t>Ticaret </a:t>
            </a:r>
            <a:r>
              <a:rPr lang="tr-TR" dirty="0" err="1"/>
              <a:t>Sicili’nin</a:t>
            </a:r>
            <a:r>
              <a:rPr lang="tr-TR" dirty="0"/>
              <a:t> Kuruluşu</a:t>
            </a:r>
          </a:p>
        </p:txBody>
      </p:sp>
      <p:sp>
        <p:nvSpPr>
          <p:cNvPr id="3" name="İçerik Yer Tutucusu 2">
            <a:extLst>
              <a:ext uri="{FF2B5EF4-FFF2-40B4-BE49-F238E27FC236}">
                <a16:creationId xmlns:a16="http://schemas.microsoft.com/office/drawing/2014/main" id="{D9D0AB0B-4329-4253-ADFC-BA48AF9812EC}"/>
              </a:ext>
            </a:extLst>
          </p:cNvPr>
          <p:cNvSpPr>
            <a:spLocks noGrp="1"/>
          </p:cNvSpPr>
          <p:nvPr>
            <p:ph idx="1"/>
          </p:nvPr>
        </p:nvSpPr>
        <p:spPr/>
        <p:txBody>
          <a:bodyPr/>
          <a:lstStyle/>
          <a:p>
            <a:pPr algn="just">
              <a:lnSpc>
                <a:spcPct val="150000"/>
              </a:lnSpc>
            </a:pPr>
            <a:r>
              <a:rPr lang="tr-TR" dirty="0"/>
              <a:t>TTK m. 24: Gümrük ve Ticaret Bakanlığı tarafından il merkezindeki ticaret ve sanayi odaları ile ticaret odalarında faaliyet gösterecek şekilde ticaret sicili müdürlükleri kurulur. Bakanlık il merkezleri dışındaki odalarda ticaret sicili müdürlükleri kurabileceği gibi müdürlüklere bağlı şubeler de kurabilir. </a:t>
            </a:r>
          </a:p>
        </p:txBody>
      </p:sp>
    </p:spTree>
    <p:extLst>
      <p:ext uri="{BB962C8B-B14F-4D97-AF65-F5344CB8AC3E}">
        <p14:creationId xmlns:p14="http://schemas.microsoft.com/office/powerpoint/2010/main" val="1222690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80F1AB9-AA99-4B0D-8B69-E437204A795A}"/>
              </a:ext>
            </a:extLst>
          </p:cNvPr>
          <p:cNvSpPr>
            <a:spLocks noGrp="1"/>
          </p:cNvSpPr>
          <p:nvPr>
            <p:ph type="title"/>
          </p:nvPr>
        </p:nvSpPr>
        <p:spPr/>
        <p:txBody>
          <a:bodyPr/>
          <a:lstStyle/>
          <a:p>
            <a:r>
              <a:rPr lang="tr-TR" dirty="0"/>
              <a:t>Sicile Kaydı Gereken Hususlar</a:t>
            </a:r>
          </a:p>
        </p:txBody>
      </p:sp>
      <p:sp>
        <p:nvSpPr>
          <p:cNvPr id="3" name="İçerik Yer Tutucusu 2">
            <a:extLst>
              <a:ext uri="{FF2B5EF4-FFF2-40B4-BE49-F238E27FC236}">
                <a16:creationId xmlns:a16="http://schemas.microsoft.com/office/drawing/2014/main" id="{C774DD87-3710-42D3-AF42-76A73D775A40}"/>
              </a:ext>
            </a:extLst>
          </p:cNvPr>
          <p:cNvSpPr>
            <a:spLocks noGrp="1"/>
          </p:cNvSpPr>
          <p:nvPr>
            <p:ph idx="1"/>
          </p:nvPr>
        </p:nvSpPr>
        <p:spPr/>
        <p:txBody>
          <a:bodyPr/>
          <a:lstStyle/>
          <a:p>
            <a:r>
              <a:rPr lang="tr-TR" dirty="0"/>
              <a:t>Kanun’da veya Yönetmelik’te yer alması gerekir. </a:t>
            </a:r>
          </a:p>
          <a:p>
            <a:endParaRPr lang="tr-TR" dirty="0"/>
          </a:p>
          <a:p>
            <a:r>
              <a:rPr lang="tr-TR" dirty="0"/>
              <a:t>Daha önce tescil edilebileceğini gördüğümüz olgular nelerdi?</a:t>
            </a:r>
          </a:p>
        </p:txBody>
      </p:sp>
    </p:spTree>
    <p:extLst>
      <p:ext uri="{BB962C8B-B14F-4D97-AF65-F5344CB8AC3E}">
        <p14:creationId xmlns:p14="http://schemas.microsoft.com/office/powerpoint/2010/main" val="828173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E241D785-503E-4D19-9BDC-78B7906B37B3}"/>
              </a:ext>
            </a:extLst>
          </p:cNvPr>
          <p:cNvGraphicFramePr>
            <a:graphicFrameLocks noGrp="1"/>
          </p:cNvGraphicFramePr>
          <p:nvPr>
            <p:ph idx="1"/>
            <p:extLst>
              <p:ext uri="{D42A27DB-BD31-4B8C-83A1-F6EECF244321}">
                <p14:modId xmlns:p14="http://schemas.microsoft.com/office/powerpoint/2010/main" val="874628821"/>
              </p:ext>
            </p:extLst>
          </p:nvPr>
        </p:nvGraphicFramePr>
        <p:xfrm>
          <a:off x="0" y="0"/>
          <a:ext cx="12192000" cy="3596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etin kutusu 4">
            <a:extLst>
              <a:ext uri="{FF2B5EF4-FFF2-40B4-BE49-F238E27FC236}">
                <a16:creationId xmlns:a16="http://schemas.microsoft.com/office/drawing/2014/main" id="{720D97B3-EE57-4F14-8233-56E65FE2DCBE}"/>
              </a:ext>
            </a:extLst>
          </p:cNvPr>
          <p:cNvSpPr txBox="1"/>
          <p:nvPr/>
        </p:nvSpPr>
        <p:spPr>
          <a:xfrm>
            <a:off x="223520" y="3891280"/>
            <a:ext cx="11744960" cy="2610843"/>
          </a:xfrm>
          <a:prstGeom prst="rect">
            <a:avLst/>
          </a:prstGeom>
          <a:noFill/>
        </p:spPr>
        <p:txBody>
          <a:bodyPr wrap="square" rtlCol="0">
            <a:spAutoFit/>
          </a:bodyPr>
          <a:lstStyle/>
          <a:p>
            <a:pPr>
              <a:lnSpc>
                <a:spcPct val="150000"/>
              </a:lnSpc>
              <a:spcBef>
                <a:spcPts val="600"/>
              </a:spcBef>
              <a:spcAft>
                <a:spcPts val="600"/>
              </a:spcAft>
            </a:pPr>
            <a:r>
              <a:rPr lang="tr-TR" sz="2800" dirty="0"/>
              <a:t>TSY m. 28.2: Tescil, bir olgunun sicile geçirilmesini; değişiklik, tescil edilmiş bir olgudaki değişiklik dolayısıyla sicildeki kayıtların değiştirilmesini veya düzeltilmesini; silinme ise tescil edilmiş olan bir olgunun ortadan kalkması veya sona ermesi sebebiyle ona ait kayıtların silinmesini ifade eder.  </a:t>
            </a:r>
          </a:p>
        </p:txBody>
      </p:sp>
    </p:spTree>
    <p:extLst>
      <p:ext uri="{BB962C8B-B14F-4D97-AF65-F5344CB8AC3E}">
        <p14:creationId xmlns:p14="http://schemas.microsoft.com/office/powerpoint/2010/main" val="449784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a:extLst>
              <a:ext uri="{FF2B5EF4-FFF2-40B4-BE49-F238E27FC236}">
                <a16:creationId xmlns:a16="http://schemas.microsoft.com/office/drawing/2014/main" id="{92D99452-48BF-4BCF-82A7-B5BEC13E715D}"/>
              </a:ext>
            </a:extLst>
          </p:cNvPr>
          <p:cNvGraphicFramePr>
            <a:graphicFrameLocks noGrp="1"/>
          </p:cNvGraphicFramePr>
          <p:nvPr>
            <p:ph idx="1"/>
            <p:extLst>
              <p:ext uri="{D42A27DB-BD31-4B8C-83A1-F6EECF244321}">
                <p14:modId xmlns:p14="http://schemas.microsoft.com/office/powerpoint/2010/main" val="3024792732"/>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3342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İçerik Yer Tutucusu 11">
            <a:extLst>
              <a:ext uri="{FF2B5EF4-FFF2-40B4-BE49-F238E27FC236}">
                <a16:creationId xmlns:a16="http://schemas.microsoft.com/office/drawing/2014/main" id="{1AFE44BE-3423-4E50-B581-D9ECB572C392}"/>
              </a:ext>
            </a:extLst>
          </p:cNvPr>
          <p:cNvSpPr>
            <a:spLocks noGrp="1"/>
          </p:cNvSpPr>
          <p:nvPr>
            <p:ph idx="1"/>
          </p:nvPr>
        </p:nvSpPr>
        <p:spPr>
          <a:xfrm>
            <a:off x="838200" y="1107440"/>
            <a:ext cx="10515600" cy="5069523"/>
          </a:xfrm>
        </p:spPr>
        <p:txBody>
          <a:bodyPr/>
          <a:lstStyle/>
          <a:p>
            <a:endParaRPr lang="tr-TR" dirty="0"/>
          </a:p>
        </p:txBody>
      </p:sp>
      <p:sp>
        <p:nvSpPr>
          <p:cNvPr id="15" name="Dikdörtgen 14">
            <a:extLst>
              <a:ext uri="{FF2B5EF4-FFF2-40B4-BE49-F238E27FC236}">
                <a16:creationId xmlns:a16="http://schemas.microsoft.com/office/drawing/2014/main" id="{E7010F76-309B-4825-A32E-C6BC4C600263}"/>
              </a:ext>
            </a:extLst>
          </p:cNvPr>
          <p:cNvSpPr/>
          <p:nvPr/>
        </p:nvSpPr>
        <p:spPr>
          <a:xfrm>
            <a:off x="711200" y="326123"/>
            <a:ext cx="10642599" cy="369332"/>
          </a:xfrm>
          <a:prstGeom prst="rect">
            <a:avLst/>
          </a:prstGeom>
        </p:spPr>
        <p:txBody>
          <a:bodyPr wrap="square">
            <a:spAutoFit/>
          </a:bodyPr>
          <a:lstStyle/>
          <a:p>
            <a:r>
              <a:rPr lang="tr-TR" b="1" dirty="0"/>
              <a:t>Tescil Edilmesi Gereken Bir Hususu Öğrenen Sicil Müdürünün İzleyeceği Yol (TTK m. 33) </a:t>
            </a:r>
          </a:p>
        </p:txBody>
      </p:sp>
      <p:pic>
        <p:nvPicPr>
          <p:cNvPr id="1028" name="Picture 4" descr="https://documents.lucidchart.com/documents/4ca52d08-3aab-4e21-82c3-629b1a04923d/pages/0_0?a=1859&amp;x=-115&amp;y=-32&amp;w=2090&amp;h=973&amp;store=1&amp;accept=image%2F*&amp;auth=LCA%20ef2ecc0f009ffe7050d81fd53dced1090c68bc32-ts%3D1544608427">
            <a:extLst>
              <a:ext uri="{FF2B5EF4-FFF2-40B4-BE49-F238E27FC236}">
                <a16:creationId xmlns:a16="http://schemas.microsoft.com/office/drawing/2014/main" id="{BD48D90F-4E0F-4B74-BBC0-74B29E2E99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 y="1006950"/>
            <a:ext cx="12192000" cy="5820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561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7FDB14B9-E4DF-4A47-B1D7-C5F7B06E40B2}"/>
              </a:ext>
            </a:extLst>
          </p:cNvPr>
          <p:cNvGraphicFramePr>
            <a:graphicFrameLocks noGrp="1"/>
          </p:cNvGraphicFramePr>
          <p:nvPr>
            <p:ph idx="1"/>
            <p:extLst>
              <p:ext uri="{D42A27DB-BD31-4B8C-83A1-F6EECF244321}">
                <p14:modId xmlns:p14="http://schemas.microsoft.com/office/powerpoint/2010/main" val="1547822989"/>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9145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DE2191-217C-4B98-8092-6F63B9B94F1C}"/>
              </a:ext>
            </a:extLst>
          </p:cNvPr>
          <p:cNvSpPr>
            <a:spLocks noGrp="1"/>
          </p:cNvSpPr>
          <p:nvPr>
            <p:ph type="title"/>
          </p:nvPr>
        </p:nvSpPr>
        <p:spPr>
          <a:xfrm>
            <a:off x="274320" y="172721"/>
            <a:ext cx="11734800" cy="548639"/>
          </a:xfrm>
        </p:spPr>
        <p:txBody>
          <a:bodyPr>
            <a:normAutofit fontScale="90000"/>
          </a:bodyPr>
          <a:lstStyle/>
          <a:p>
            <a:r>
              <a:rPr lang="tr-TR" dirty="0"/>
              <a:t>Sicil Müdürünün Kararlarına İtiraz ve Geçici Tescil</a:t>
            </a:r>
          </a:p>
        </p:txBody>
      </p:sp>
      <p:sp>
        <p:nvSpPr>
          <p:cNvPr id="3" name="İçerik Yer Tutucusu 2">
            <a:extLst>
              <a:ext uri="{FF2B5EF4-FFF2-40B4-BE49-F238E27FC236}">
                <a16:creationId xmlns:a16="http://schemas.microsoft.com/office/drawing/2014/main" id="{3B5D218B-CADB-455B-8445-0D16ADD2CBAA}"/>
              </a:ext>
            </a:extLst>
          </p:cNvPr>
          <p:cNvSpPr>
            <a:spLocks noGrp="1"/>
          </p:cNvSpPr>
          <p:nvPr>
            <p:ph idx="1"/>
          </p:nvPr>
        </p:nvSpPr>
        <p:spPr>
          <a:xfrm>
            <a:off x="0" y="873761"/>
            <a:ext cx="12192000" cy="5669280"/>
          </a:xfrm>
        </p:spPr>
        <p:txBody>
          <a:bodyPr>
            <a:normAutofit fontScale="77500" lnSpcReduction="20000"/>
          </a:bodyPr>
          <a:lstStyle/>
          <a:p>
            <a:pPr algn="just">
              <a:lnSpc>
                <a:spcPct val="160000"/>
              </a:lnSpc>
              <a:spcBef>
                <a:spcPts val="600"/>
              </a:spcBef>
              <a:spcAft>
                <a:spcPts val="600"/>
              </a:spcAft>
            </a:pPr>
            <a:r>
              <a:rPr lang="tr-TR" b="1" dirty="0"/>
              <a:t>TTK m. 34 (1) </a:t>
            </a:r>
            <a:r>
              <a:rPr lang="tr-TR" dirty="0"/>
              <a:t>İlgililer, tescil, değişiklik veya silinme istemleri ile ilgili olarak, sicil müdürlüğünce verilecek kararlara karşı, tebliğlerinden itibaren sekiz gün içinde, sicilin bulunduğu yerde ticari davalara bakmakla görevli asliye ticaret mahkemesine dilekçe ile itiraz edebilirler. </a:t>
            </a:r>
          </a:p>
          <a:p>
            <a:pPr algn="just">
              <a:lnSpc>
                <a:spcPct val="160000"/>
              </a:lnSpc>
              <a:spcBef>
                <a:spcPts val="600"/>
              </a:spcBef>
              <a:spcAft>
                <a:spcPts val="600"/>
              </a:spcAft>
            </a:pPr>
            <a:r>
              <a:rPr lang="tr-TR" dirty="0"/>
              <a:t>(2) Bu itiraz mahkemece dosya üzerinden incelenerek karara bağlanır. Ancak, sicil müdürünün  kararı,  üçüncü  kişilerin  sicilde  kayıtlı  bulunan  hususlara  ilişkin menfaatlerine aykırı olduğu takdirde, itiraz edenle üçüncü kişi de dinlenir. Bunlar mahkemeye gelmezlerse dosya üzerinden karar verilir. </a:t>
            </a:r>
          </a:p>
          <a:p>
            <a:pPr algn="just">
              <a:lnSpc>
                <a:spcPct val="160000"/>
              </a:lnSpc>
              <a:spcBef>
                <a:spcPts val="600"/>
              </a:spcBef>
              <a:spcAft>
                <a:spcPts val="600"/>
              </a:spcAft>
            </a:pPr>
            <a:r>
              <a:rPr lang="tr-TR" b="1" dirty="0"/>
              <a:t>TTK m. 32 (4) </a:t>
            </a:r>
            <a:r>
              <a:rPr lang="tr-TR" dirty="0"/>
              <a:t>Çözümü bir mahkeme kararına bağlı bulunan veya sicil müdürü tarafından kesin olarak tescilinde </a:t>
            </a:r>
            <a:r>
              <a:rPr lang="tr-TR" dirty="0" err="1"/>
              <a:t>duraksanan</a:t>
            </a:r>
            <a:r>
              <a:rPr lang="tr-TR" dirty="0"/>
              <a:t> hususlar, ilgililerin istemi üzerine geçici olarak tescil olunur. Ancak, ilgililer üç ay içinde mahkemeye başvurduklarını veya aralarında anlaştıklarını ispat etmezlerse geçici tescil resen silinir. Mahkemeye başvurulduğu takdirde kesinleşmiş olan hükmün sonucuna göre işlem yapılır.</a:t>
            </a:r>
          </a:p>
        </p:txBody>
      </p:sp>
    </p:spTree>
    <p:extLst>
      <p:ext uri="{BB962C8B-B14F-4D97-AF65-F5344CB8AC3E}">
        <p14:creationId xmlns:p14="http://schemas.microsoft.com/office/powerpoint/2010/main" val="298598617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644</TotalTime>
  <Words>1331</Words>
  <Application>Microsoft Office PowerPoint</Application>
  <PresentationFormat>Geniş ekran</PresentationFormat>
  <Paragraphs>119</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Calibri</vt:lpstr>
      <vt:lpstr>Calibri Light</vt:lpstr>
      <vt:lpstr>Office Teması</vt:lpstr>
      <vt:lpstr>Ticaret Sicili (3-A Ticaret) </vt:lpstr>
      <vt:lpstr>PowerPoint Sunusu</vt:lpstr>
      <vt:lpstr>Ticaret Sicili’nin Kuruluşu</vt:lpstr>
      <vt:lpstr>Sicile Kaydı Gereken Hususlar</vt:lpstr>
      <vt:lpstr>PowerPoint Sunusu</vt:lpstr>
      <vt:lpstr>PowerPoint Sunusu</vt:lpstr>
      <vt:lpstr>PowerPoint Sunusu</vt:lpstr>
      <vt:lpstr>PowerPoint Sunusu</vt:lpstr>
      <vt:lpstr>Sicil Müdürünün Kararlarına İtiraz ve Geçici Tescil</vt:lpstr>
      <vt:lpstr>Sicilin Aleniyeti</vt:lpstr>
      <vt:lpstr>İLÂN</vt:lpstr>
      <vt:lpstr>PowerPoint Sunusu</vt:lpstr>
      <vt:lpstr>PowerPoint Sunusu</vt:lpstr>
      <vt:lpstr>Ticaret Siciline Güven?</vt:lpstr>
      <vt:lpstr>Ticaret Unvanı</vt:lpstr>
      <vt:lpstr>Tanım</vt:lpstr>
      <vt:lpstr>PowerPoint Sunusu</vt:lpstr>
      <vt:lpstr>Ek (TTK m. 46. Ayrıca bkz. Ticaret Unvanları Hakkında Tebliğ)</vt:lpstr>
      <vt:lpstr>Örnekler</vt:lpstr>
      <vt:lpstr>PowerPoint Sunusu</vt:lpstr>
      <vt:lpstr>Ticaret Unvanını Tescili ve Kullanılması</vt:lpstr>
      <vt:lpstr>PowerPoint Sunusu</vt:lpstr>
      <vt:lpstr>PowerPoint Sunusu</vt:lpstr>
      <vt:lpstr>İşletme Adı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Ticaret Sicili</dc:title>
  <dc:creator>h</dc:creator>
  <cp:lastModifiedBy>h</cp:lastModifiedBy>
  <cp:revision>34</cp:revision>
  <cp:lastPrinted>2018-12-14T08:00:20Z</cp:lastPrinted>
  <dcterms:created xsi:type="dcterms:W3CDTF">2018-12-12T07:53:53Z</dcterms:created>
  <dcterms:modified xsi:type="dcterms:W3CDTF">2018-12-14T08:14:16Z</dcterms:modified>
</cp:coreProperties>
</file>