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1"/>
  </p:handoutMasterIdLst>
  <p:sldIdLst>
    <p:sldId id="258" r:id="rId2"/>
    <p:sldId id="257" r:id="rId3"/>
    <p:sldId id="272" r:id="rId4"/>
    <p:sldId id="263" r:id="rId5"/>
    <p:sldId id="264" r:id="rId6"/>
    <p:sldId id="345" r:id="rId7"/>
    <p:sldId id="265" r:id="rId8"/>
    <p:sldId id="266" r:id="rId9"/>
    <p:sldId id="267" r:id="rId10"/>
    <p:sldId id="346" r:id="rId11"/>
    <p:sldId id="268" r:id="rId12"/>
    <p:sldId id="347" r:id="rId13"/>
    <p:sldId id="270" r:id="rId14"/>
    <p:sldId id="274" r:id="rId15"/>
    <p:sldId id="348" r:id="rId16"/>
    <p:sldId id="275" r:id="rId17"/>
    <p:sldId id="277" r:id="rId18"/>
    <p:sldId id="349" r:id="rId19"/>
    <p:sldId id="279" r:id="rId20"/>
    <p:sldId id="280" r:id="rId21"/>
    <p:sldId id="282" r:id="rId22"/>
    <p:sldId id="350" r:id="rId23"/>
    <p:sldId id="283" r:id="rId24"/>
    <p:sldId id="285" r:id="rId25"/>
    <p:sldId id="287" r:id="rId26"/>
    <p:sldId id="351" r:id="rId27"/>
    <p:sldId id="288" r:id="rId28"/>
    <p:sldId id="352" r:id="rId29"/>
    <p:sldId id="290" r:id="rId30"/>
    <p:sldId id="353" r:id="rId31"/>
    <p:sldId id="291" r:id="rId32"/>
    <p:sldId id="293" r:id="rId33"/>
    <p:sldId id="295" r:id="rId34"/>
    <p:sldId id="354" r:id="rId35"/>
    <p:sldId id="296" r:id="rId36"/>
    <p:sldId id="355" r:id="rId37"/>
    <p:sldId id="298" r:id="rId38"/>
    <p:sldId id="356" r:id="rId39"/>
    <p:sldId id="300" r:id="rId40"/>
    <p:sldId id="301" r:id="rId41"/>
    <p:sldId id="302" r:id="rId42"/>
    <p:sldId id="304" r:id="rId43"/>
    <p:sldId id="357" r:id="rId44"/>
    <p:sldId id="306" r:id="rId45"/>
    <p:sldId id="305" r:id="rId46"/>
    <p:sldId id="358" r:id="rId47"/>
    <p:sldId id="308" r:id="rId48"/>
    <p:sldId id="359" r:id="rId49"/>
    <p:sldId id="309" r:id="rId50"/>
    <p:sldId id="360" r:id="rId51"/>
    <p:sldId id="311" r:id="rId52"/>
    <p:sldId id="361" r:id="rId53"/>
    <p:sldId id="340" r:id="rId54"/>
    <p:sldId id="313" r:id="rId55"/>
    <p:sldId id="362" r:id="rId56"/>
    <p:sldId id="341" r:id="rId57"/>
    <p:sldId id="315" r:id="rId58"/>
    <p:sldId id="363" r:id="rId59"/>
    <p:sldId id="317" r:id="rId60"/>
    <p:sldId id="319" r:id="rId61"/>
    <p:sldId id="364" r:id="rId62"/>
    <p:sldId id="342" r:id="rId63"/>
    <p:sldId id="365" r:id="rId64"/>
    <p:sldId id="321" r:id="rId65"/>
    <p:sldId id="343" r:id="rId66"/>
    <p:sldId id="366" r:id="rId67"/>
    <p:sldId id="344" r:id="rId68"/>
    <p:sldId id="367" r:id="rId69"/>
    <p:sldId id="325" r:id="rId70"/>
  </p:sldIdLst>
  <p:sldSz cx="12192000" cy="6858000"/>
  <p:notesSz cx="6761163" cy="99425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D02309-AD10-464E-B4CF-C0D3846D5A1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98CB993-D330-4750-80B3-F29C8A000289}">
      <dgm:prSet phldrT="[Metin]" custT="1"/>
      <dgm:spPr/>
      <dgm:t>
        <a:bodyPr/>
        <a:lstStyle/>
        <a:p>
          <a:pPr algn="just"/>
          <a:r>
            <a:rPr lang="tr-TR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Taşınır Davası, 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ancak </a:t>
          </a:r>
          <a:r>
            <a:rPr lang="tr-TR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Taşınır Mallar 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için söz konusu olur. </a:t>
          </a:r>
          <a:r>
            <a:rPr lang="tr-TR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İstihkak Davası 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ise, hem </a:t>
          </a:r>
          <a:r>
            <a:rPr lang="tr-TR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Taşınırlarda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hem </a:t>
          </a:r>
          <a:r>
            <a:rPr lang="tr-TR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Taşınmazlarda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söz konusu olur</a:t>
          </a:r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tr-TR" sz="24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2F43344-550A-4842-B2CE-9EEF551D50A8}" type="parTrans" cxnId="{E567C8ED-12DC-4E9C-B7D0-B0AF01A2F4A5}">
      <dgm:prSet/>
      <dgm:spPr/>
      <dgm:t>
        <a:bodyPr/>
        <a:lstStyle/>
        <a:p>
          <a:endParaRPr lang="tr-TR"/>
        </a:p>
      </dgm:t>
    </dgm:pt>
    <dgm:pt modelId="{A9AE91FD-1B5B-4CE6-BEDD-95835763706A}" type="sibTrans" cxnId="{E567C8ED-12DC-4E9C-B7D0-B0AF01A2F4A5}">
      <dgm:prSet/>
      <dgm:spPr/>
      <dgm:t>
        <a:bodyPr/>
        <a:lstStyle/>
        <a:p>
          <a:endParaRPr lang="tr-TR"/>
        </a:p>
      </dgm:t>
    </dgm:pt>
    <dgm:pt modelId="{CBC99F84-5D51-401A-B679-83EC0A8FC4BE}">
      <dgm:prSet phldrT="[Metin]" custT="1"/>
      <dgm:spPr/>
      <dgm:t>
        <a:bodyPr/>
        <a:lstStyle/>
        <a:p>
          <a:pPr algn="just"/>
          <a:r>
            <a:rPr lang="tr-TR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Taşınır  Davasında </a:t>
          </a:r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davanın dayanağı Zilyetliğe bağlanan </a:t>
          </a:r>
          <a:r>
            <a:rPr lang="tr-TR" sz="2400" b="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Hak Karineleri </a:t>
          </a:r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olduğu için, zilyetliği ispat etmek ve  şimdiki zilyedin üstün hak karinesini çürütmek gerekli ve yeterlidir. </a:t>
          </a:r>
          <a:r>
            <a:rPr lang="tr-TR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İstihkak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tr-TR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Davasında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ise, Davacı, 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</a:t>
          </a:r>
          <a:r>
            <a:rPr lang="tr-TR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yni hakkını </a:t>
          </a:r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ispat etmek zorundadır.</a:t>
          </a:r>
          <a:endParaRPr lang="tr-TR" sz="24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234B753-5154-4944-A089-0BB51AD830D8}" type="parTrans" cxnId="{E51F9502-A240-47F6-B540-55382D83C444}">
      <dgm:prSet/>
      <dgm:spPr/>
      <dgm:t>
        <a:bodyPr/>
        <a:lstStyle/>
        <a:p>
          <a:endParaRPr lang="tr-TR"/>
        </a:p>
      </dgm:t>
    </dgm:pt>
    <dgm:pt modelId="{DD4D694C-8FD4-4959-9E61-AB2D44A1E9AD}" type="sibTrans" cxnId="{E51F9502-A240-47F6-B540-55382D83C444}">
      <dgm:prSet/>
      <dgm:spPr/>
      <dgm:t>
        <a:bodyPr/>
        <a:lstStyle/>
        <a:p>
          <a:endParaRPr lang="tr-TR"/>
        </a:p>
      </dgm:t>
    </dgm:pt>
    <dgm:pt modelId="{A3C1CE5A-DCD8-4069-B149-D9F2DEF2256D}">
      <dgm:prSet phldrT="[Metin]" custT="1"/>
      <dgm:spPr/>
      <dgm:t>
        <a:bodyPr/>
        <a:lstStyle/>
        <a:p>
          <a:pPr algn="l"/>
          <a:r>
            <a:rPr lang="tr-TR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Taşınır Davasını,  </a:t>
          </a:r>
          <a:r>
            <a:rPr lang="tr-TR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Ayni Hakkı  iddia  etmeyen  Zilyetler 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de  açabilir. </a:t>
          </a:r>
          <a:r>
            <a:rPr lang="tr-TR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İstihkak Davasını 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ise, </a:t>
          </a:r>
          <a:r>
            <a:rPr lang="tr-TR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Ayni Hak iddia edenler 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açabilir.</a:t>
          </a:r>
          <a:endParaRPr lang="tr-TR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C141FDC-7687-41E2-8B5D-AA89507D9216}" type="parTrans" cxnId="{43C66841-9F9F-467C-956C-44B0FFE0105A}">
      <dgm:prSet/>
      <dgm:spPr/>
      <dgm:t>
        <a:bodyPr/>
        <a:lstStyle/>
        <a:p>
          <a:endParaRPr lang="tr-TR"/>
        </a:p>
      </dgm:t>
    </dgm:pt>
    <dgm:pt modelId="{EFBCA7A0-C709-41C2-9F31-E0E57BEBDEEB}" type="sibTrans" cxnId="{43C66841-9F9F-467C-956C-44B0FFE0105A}">
      <dgm:prSet/>
      <dgm:spPr/>
      <dgm:t>
        <a:bodyPr/>
        <a:lstStyle/>
        <a:p>
          <a:endParaRPr lang="tr-TR"/>
        </a:p>
      </dgm:t>
    </dgm:pt>
    <dgm:pt modelId="{A8FD910F-C979-4B60-9516-5CA8924D764D}">
      <dgm:prSet phldrT="[Metin]" custT="1"/>
      <dgm:spPr/>
      <dgm:t>
        <a:bodyPr/>
        <a:lstStyle/>
        <a:p>
          <a:pPr algn="just"/>
          <a:r>
            <a:rPr lang="tr-TR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Taşınır Davası, İ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yiniyetli Zilyetlere karşı bir </a:t>
          </a:r>
          <a:r>
            <a:rPr lang="tr-TR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hak düşürücü süreye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tabidir (</a:t>
          </a:r>
          <a:r>
            <a:rPr lang="tr-TR" sz="2400" b="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 m. 989 / I).  </a:t>
          </a:r>
          <a:r>
            <a:rPr lang="tr-TR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İstihkak  Davası 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ise, bir S</a:t>
          </a:r>
          <a:r>
            <a:rPr lang="tr-TR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üre 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ile sınırlandırılmamıştır (</a:t>
          </a:r>
          <a:r>
            <a:rPr lang="tr-TR" sz="2400" b="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 m. 683 / II). </a:t>
          </a:r>
          <a:endParaRPr lang="tr-TR" sz="2400" b="0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DA6F5E4-6A6F-4C67-B237-9005E5B94053}" type="parTrans" cxnId="{A4A490D7-9319-432B-9C2D-757AFB38011E}">
      <dgm:prSet/>
      <dgm:spPr/>
      <dgm:t>
        <a:bodyPr/>
        <a:lstStyle/>
        <a:p>
          <a:endParaRPr lang="tr-TR"/>
        </a:p>
      </dgm:t>
    </dgm:pt>
    <dgm:pt modelId="{E3B7E1E9-FB80-4813-BACE-D05FF25ED444}" type="sibTrans" cxnId="{A4A490D7-9319-432B-9C2D-757AFB38011E}">
      <dgm:prSet/>
      <dgm:spPr/>
      <dgm:t>
        <a:bodyPr/>
        <a:lstStyle/>
        <a:p>
          <a:endParaRPr lang="tr-TR"/>
        </a:p>
      </dgm:t>
    </dgm:pt>
    <dgm:pt modelId="{4AED4CC7-9201-4318-8AC4-32D23AC405B3}" type="pres">
      <dgm:prSet presAssocID="{A9D02309-AD10-464E-B4CF-C0D3846D5A1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CCD046C-56F9-47F4-9575-3D9B64B73F00}" type="pres">
      <dgm:prSet presAssocID="{B98CB993-D330-4750-80B3-F29C8A000289}" presName="parentText" presStyleLbl="node1" presStyleIdx="0" presStyleCnt="4" custScaleY="7949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736C14E-A50E-4592-8126-07537B31C0C4}" type="pres">
      <dgm:prSet presAssocID="{A9AE91FD-1B5B-4CE6-BEDD-95835763706A}" presName="spacer" presStyleCnt="0"/>
      <dgm:spPr/>
    </dgm:pt>
    <dgm:pt modelId="{169C5983-41A6-4E9D-9CB4-93CE6306A54F}" type="pres">
      <dgm:prSet presAssocID="{CBC99F84-5D51-401A-B679-83EC0A8FC4BE}" presName="parentText" presStyleLbl="node1" presStyleIdx="1" presStyleCnt="4" custLinFactY="-4532" custLinFactNeighborX="31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AB06660-AB95-467A-97B0-461B9F649A59}" type="pres">
      <dgm:prSet presAssocID="{DD4D694C-8FD4-4959-9E61-AB2D44A1E9AD}" presName="spacer" presStyleCnt="0"/>
      <dgm:spPr/>
    </dgm:pt>
    <dgm:pt modelId="{491B766F-9BAB-4EED-A4E0-9F85F29E8D79}" type="pres">
      <dgm:prSet presAssocID="{A3C1CE5A-DCD8-4069-B149-D9F2DEF2256D}" presName="parentText" presStyleLbl="node1" presStyleIdx="2" presStyleCnt="4" custScaleY="8287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5D3A3F4-B03B-4C45-937C-CDD210BA7F9B}" type="pres">
      <dgm:prSet presAssocID="{EFBCA7A0-C709-41C2-9F31-E0E57BEBDEEB}" presName="spacer" presStyleCnt="0"/>
      <dgm:spPr/>
    </dgm:pt>
    <dgm:pt modelId="{2E40FF3B-28DC-4361-9663-10D0B99D0C82}" type="pres">
      <dgm:prSet presAssocID="{A8FD910F-C979-4B60-9516-5CA8924D764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D6B420E-C364-4F38-9CEA-E4F669F86F7B}" type="presOf" srcId="{A3C1CE5A-DCD8-4069-B149-D9F2DEF2256D}" destId="{491B766F-9BAB-4EED-A4E0-9F85F29E8D79}" srcOrd="0" destOrd="0" presId="urn:microsoft.com/office/officeart/2005/8/layout/vList2"/>
    <dgm:cxn modelId="{A4A490D7-9319-432B-9C2D-757AFB38011E}" srcId="{A9D02309-AD10-464E-B4CF-C0D3846D5A10}" destId="{A8FD910F-C979-4B60-9516-5CA8924D764D}" srcOrd="3" destOrd="0" parTransId="{2DA6F5E4-6A6F-4C67-B237-9005E5B94053}" sibTransId="{E3B7E1E9-FB80-4813-BACE-D05FF25ED444}"/>
    <dgm:cxn modelId="{0D72C689-03E7-42AD-AA11-9169B08A8F82}" type="presOf" srcId="{B98CB993-D330-4750-80B3-F29C8A000289}" destId="{5CCD046C-56F9-47F4-9575-3D9B64B73F00}" srcOrd="0" destOrd="0" presId="urn:microsoft.com/office/officeart/2005/8/layout/vList2"/>
    <dgm:cxn modelId="{E567C8ED-12DC-4E9C-B7D0-B0AF01A2F4A5}" srcId="{A9D02309-AD10-464E-B4CF-C0D3846D5A10}" destId="{B98CB993-D330-4750-80B3-F29C8A000289}" srcOrd="0" destOrd="0" parTransId="{B2F43344-550A-4842-B2CE-9EEF551D50A8}" sibTransId="{A9AE91FD-1B5B-4CE6-BEDD-95835763706A}"/>
    <dgm:cxn modelId="{E51F9502-A240-47F6-B540-55382D83C444}" srcId="{A9D02309-AD10-464E-B4CF-C0D3846D5A10}" destId="{CBC99F84-5D51-401A-B679-83EC0A8FC4BE}" srcOrd="1" destOrd="0" parTransId="{6234B753-5154-4944-A089-0BB51AD830D8}" sibTransId="{DD4D694C-8FD4-4959-9E61-AB2D44A1E9AD}"/>
    <dgm:cxn modelId="{483FC207-C46A-4A76-862D-F16D6288AC41}" type="presOf" srcId="{A9D02309-AD10-464E-B4CF-C0D3846D5A10}" destId="{4AED4CC7-9201-4318-8AC4-32D23AC405B3}" srcOrd="0" destOrd="0" presId="urn:microsoft.com/office/officeart/2005/8/layout/vList2"/>
    <dgm:cxn modelId="{43C66841-9F9F-467C-956C-44B0FFE0105A}" srcId="{A9D02309-AD10-464E-B4CF-C0D3846D5A10}" destId="{A3C1CE5A-DCD8-4069-B149-D9F2DEF2256D}" srcOrd="2" destOrd="0" parTransId="{5C141FDC-7687-41E2-8B5D-AA89507D9216}" sibTransId="{EFBCA7A0-C709-41C2-9F31-E0E57BEBDEEB}"/>
    <dgm:cxn modelId="{739167EB-1E82-4BAE-894B-C74D58B0F5D6}" type="presOf" srcId="{A8FD910F-C979-4B60-9516-5CA8924D764D}" destId="{2E40FF3B-28DC-4361-9663-10D0B99D0C82}" srcOrd="0" destOrd="0" presId="urn:microsoft.com/office/officeart/2005/8/layout/vList2"/>
    <dgm:cxn modelId="{8B22FB38-A257-4C63-ABD5-61EB531F471E}" type="presOf" srcId="{CBC99F84-5D51-401A-B679-83EC0A8FC4BE}" destId="{169C5983-41A6-4E9D-9CB4-93CE6306A54F}" srcOrd="0" destOrd="0" presId="urn:microsoft.com/office/officeart/2005/8/layout/vList2"/>
    <dgm:cxn modelId="{D63CB39F-19B6-484C-8522-BB55D0D90490}" type="presParOf" srcId="{4AED4CC7-9201-4318-8AC4-32D23AC405B3}" destId="{5CCD046C-56F9-47F4-9575-3D9B64B73F00}" srcOrd="0" destOrd="0" presId="urn:microsoft.com/office/officeart/2005/8/layout/vList2"/>
    <dgm:cxn modelId="{3D01B7C1-BDFB-4954-A734-FE0097B2EFB4}" type="presParOf" srcId="{4AED4CC7-9201-4318-8AC4-32D23AC405B3}" destId="{7736C14E-A50E-4592-8126-07537B31C0C4}" srcOrd="1" destOrd="0" presId="urn:microsoft.com/office/officeart/2005/8/layout/vList2"/>
    <dgm:cxn modelId="{0A8FEE0E-031D-42FB-AE0E-5E19EF047763}" type="presParOf" srcId="{4AED4CC7-9201-4318-8AC4-32D23AC405B3}" destId="{169C5983-41A6-4E9D-9CB4-93CE6306A54F}" srcOrd="2" destOrd="0" presId="urn:microsoft.com/office/officeart/2005/8/layout/vList2"/>
    <dgm:cxn modelId="{BDAE36C0-C669-4DB8-A568-3D21DB41D5F4}" type="presParOf" srcId="{4AED4CC7-9201-4318-8AC4-32D23AC405B3}" destId="{AAB06660-AB95-467A-97B0-461B9F649A59}" srcOrd="3" destOrd="0" presId="urn:microsoft.com/office/officeart/2005/8/layout/vList2"/>
    <dgm:cxn modelId="{822F369A-8EE7-414D-989F-939DC395732C}" type="presParOf" srcId="{4AED4CC7-9201-4318-8AC4-32D23AC405B3}" destId="{491B766F-9BAB-4EED-A4E0-9F85F29E8D79}" srcOrd="4" destOrd="0" presId="urn:microsoft.com/office/officeart/2005/8/layout/vList2"/>
    <dgm:cxn modelId="{1F76EA88-3CFE-4C74-A5A6-BB2FDF23F823}" type="presParOf" srcId="{4AED4CC7-9201-4318-8AC4-32D23AC405B3}" destId="{55D3A3F4-B03B-4C45-937C-CDD210BA7F9B}" srcOrd="5" destOrd="0" presId="urn:microsoft.com/office/officeart/2005/8/layout/vList2"/>
    <dgm:cxn modelId="{7747D3D6-1F58-4CDB-BEB9-9D2AC8FECFA7}" type="presParOf" srcId="{4AED4CC7-9201-4318-8AC4-32D23AC405B3}" destId="{2E40FF3B-28DC-4361-9663-10D0B99D0C8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B53418-D9C9-4D7E-9964-7900BC8A88B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9D7EB2E-D9BB-48E2-93FB-C4B073A865D2}">
      <dgm:prSet phldrT="[Metin]" custT="1"/>
      <dgm:spPr/>
      <dgm:t>
        <a:bodyPr/>
        <a:lstStyle/>
        <a:p>
          <a:pPr algn="just"/>
          <a:r>
            <a:rPr lang="tr-TR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1)Zilyetlik Davaları 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hem </a:t>
          </a:r>
          <a:r>
            <a:rPr lang="tr-TR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Taşınırlarda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hem </a:t>
          </a:r>
          <a:r>
            <a:rPr lang="tr-TR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Taşınmazlarda 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zilyetliği korur. </a:t>
          </a:r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Oysa, </a:t>
          </a:r>
          <a:r>
            <a:rPr lang="tr-TR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Taşınır Davası ,</a:t>
          </a:r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sadece </a:t>
          </a:r>
          <a:r>
            <a:rPr lang="tr-TR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Taşınırlarda</a:t>
          </a:r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söz konusu olur.</a:t>
          </a:r>
          <a:endParaRPr lang="tr-TR" sz="24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ACB5314-17D9-4D06-A90E-BD940D7E5E0C}" type="parTrans" cxnId="{6E6484D1-7825-4849-A241-4EBF253D14C6}">
      <dgm:prSet/>
      <dgm:spPr/>
      <dgm:t>
        <a:bodyPr/>
        <a:lstStyle/>
        <a:p>
          <a:endParaRPr lang="tr-TR"/>
        </a:p>
      </dgm:t>
    </dgm:pt>
    <dgm:pt modelId="{BE372043-9892-47E7-AF59-BE2A23130892}" type="sibTrans" cxnId="{6E6484D1-7825-4849-A241-4EBF253D14C6}">
      <dgm:prSet/>
      <dgm:spPr/>
      <dgm:t>
        <a:bodyPr/>
        <a:lstStyle/>
        <a:p>
          <a:endParaRPr lang="tr-TR"/>
        </a:p>
      </dgm:t>
    </dgm:pt>
    <dgm:pt modelId="{5A8CE295-A5F3-4101-8CEF-06B2769C0480}">
      <dgm:prSet phldrT="[Metin]" custT="1"/>
      <dgm:spPr/>
      <dgm:t>
        <a:bodyPr/>
        <a:lstStyle/>
        <a:p>
          <a:pPr algn="just"/>
          <a:r>
            <a:rPr lang="tr-TR" sz="2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2)</a:t>
          </a:r>
          <a:r>
            <a:rPr lang="tr-TR" sz="2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tr-TR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Zilyetlik Davaları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tr-TR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Zilyetliğe 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dayanır</a:t>
          </a:r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Oysa, </a:t>
          </a:r>
          <a:r>
            <a:rPr lang="tr-TR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Taşınır Davası </a:t>
          </a:r>
          <a:r>
            <a:rPr lang="tr-TR" sz="2400" b="0" u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</a:t>
          </a:r>
          <a:r>
            <a:rPr lang="tr-TR" sz="2400" b="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tr-TR" sz="2400" b="1" i="1" u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Zi</a:t>
          </a:r>
          <a:r>
            <a:rPr lang="tr-TR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lyetliğe bağlı Üstün Hak Karinesine </a:t>
          </a:r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dayanır. </a:t>
          </a:r>
          <a:endParaRPr lang="tr-TR" sz="24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63751FA-397A-46B9-8EF3-36880315BE2A}" type="parTrans" cxnId="{818A3427-CF85-4B66-BB1C-1FDF9689B16B}">
      <dgm:prSet/>
      <dgm:spPr/>
      <dgm:t>
        <a:bodyPr/>
        <a:lstStyle/>
        <a:p>
          <a:endParaRPr lang="tr-TR"/>
        </a:p>
      </dgm:t>
    </dgm:pt>
    <dgm:pt modelId="{9C9769A4-E5E7-464B-AC37-0DA222F94D57}" type="sibTrans" cxnId="{818A3427-CF85-4B66-BB1C-1FDF9689B16B}">
      <dgm:prSet/>
      <dgm:spPr/>
      <dgm:t>
        <a:bodyPr/>
        <a:lstStyle/>
        <a:p>
          <a:endParaRPr lang="tr-TR"/>
        </a:p>
      </dgm:t>
    </dgm:pt>
    <dgm:pt modelId="{FDBB97B1-BB01-4288-85DA-84973103C7B9}">
      <dgm:prSet phldrT="[Metin]" custT="1"/>
      <dgm:spPr/>
      <dgm:t>
        <a:bodyPr/>
        <a:lstStyle/>
        <a:p>
          <a:pPr algn="just"/>
          <a:r>
            <a:rPr lang="tr-TR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3)Zilyetlik Davaları </a:t>
          </a:r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ancak </a:t>
          </a:r>
          <a:r>
            <a:rPr lang="tr-TR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Gasp ve Saldırıda 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söz konusu olur. </a:t>
          </a:r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Oysa,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tr-TR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Taşınır Davası </a:t>
          </a:r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için </a:t>
          </a:r>
          <a:r>
            <a:rPr lang="tr-TR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Zilyetliğin İrade Dışı sona erdirilmiş olması </a:t>
          </a:r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yeterlidir.</a:t>
          </a:r>
          <a:endParaRPr lang="tr-TR" sz="24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7C48322-8EA2-499F-9555-A147AEC18EB1}" type="parTrans" cxnId="{0C9D98C3-7D11-4E48-A8FB-9C3251ACD03F}">
      <dgm:prSet/>
      <dgm:spPr/>
      <dgm:t>
        <a:bodyPr/>
        <a:lstStyle/>
        <a:p>
          <a:endParaRPr lang="tr-TR"/>
        </a:p>
      </dgm:t>
    </dgm:pt>
    <dgm:pt modelId="{D43F8F5B-58BF-4703-A78F-67DD172F85FD}" type="sibTrans" cxnId="{0C9D98C3-7D11-4E48-A8FB-9C3251ACD03F}">
      <dgm:prSet/>
      <dgm:spPr/>
      <dgm:t>
        <a:bodyPr/>
        <a:lstStyle/>
        <a:p>
          <a:endParaRPr lang="tr-TR"/>
        </a:p>
      </dgm:t>
    </dgm:pt>
    <dgm:pt modelId="{FB98C58C-8FF9-4BF2-8CD4-95A6A3C9364C}">
      <dgm:prSet phldrT="[Metin]" custT="1"/>
      <dgm:spPr/>
      <dgm:t>
        <a:bodyPr/>
        <a:lstStyle/>
        <a:p>
          <a:pPr algn="just"/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4)</a:t>
          </a:r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Zilyetlik davalarının fiil ve failin öğrenilmesinden itibaren iki ay veya en geç gasp veya saldırı fiilinden itibaren bir yıl içinde açılması gerekir (</a:t>
          </a:r>
          <a:r>
            <a:rPr lang="tr-TR" sz="2400" b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 984</a:t>
          </a:r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). Taşınır davası </a:t>
          </a:r>
          <a:r>
            <a:rPr lang="tr-TR" sz="24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kötüniyetli</a:t>
          </a:r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zilyetlere karşı süresizdir.  İyiniyetli zilyetlere karşı ise, süre beş yıldır. </a:t>
          </a:r>
          <a:endParaRPr lang="tr-TR" sz="24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54A1286-03E5-4735-A521-E7FF01127354}" type="parTrans" cxnId="{6926B844-3585-4F0E-A592-228A89D0FF47}">
      <dgm:prSet/>
      <dgm:spPr/>
      <dgm:t>
        <a:bodyPr/>
        <a:lstStyle/>
        <a:p>
          <a:endParaRPr lang="tr-TR"/>
        </a:p>
      </dgm:t>
    </dgm:pt>
    <dgm:pt modelId="{3AA3BBC1-E18D-40D4-AAE0-FA9376C535D3}" type="sibTrans" cxnId="{6926B844-3585-4F0E-A592-228A89D0FF47}">
      <dgm:prSet/>
      <dgm:spPr/>
      <dgm:t>
        <a:bodyPr/>
        <a:lstStyle/>
        <a:p>
          <a:endParaRPr lang="tr-TR"/>
        </a:p>
      </dgm:t>
    </dgm:pt>
    <dgm:pt modelId="{9EAD49C7-D544-4711-B824-6035EC42C359}">
      <dgm:prSet phldrT="[Metin]" custT="1"/>
      <dgm:spPr/>
      <dgm:t>
        <a:bodyPr/>
        <a:lstStyle/>
        <a:p>
          <a:pPr algn="just"/>
          <a:r>
            <a:rPr lang="tr-TR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5)Zilyetlik Davalarında 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görevli mahkeme, Sulh Hukuk Mahkemesidir </a:t>
          </a:r>
          <a:r>
            <a:rPr lang="tr-TR" sz="2400" b="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(HMK m. 4 / 1 / c). </a:t>
          </a:r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Oysa, </a:t>
          </a:r>
          <a:r>
            <a:rPr lang="tr-TR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Taşınır Davasında </a:t>
          </a:r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görevli mahkeme, Asliye Hukuk Mahkemesidir (</a:t>
          </a:r>
          <a:r>
            <a:rPr lang="tr-TR" sz="2400" b="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HMK m. 2 / 1). </a:t>
          </a:r>
          <a:endParaRPr lang="tr-TR" sz="2400" b="0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31187FD-D3E5-4326-90C3-112FA611E54B}" type="parTrans" cxnId="{2EB26C79-1D2B-4D85-8D52-C8280D9850DE}">
      <dgm:prSet/>
      <dgm:spPr/>
      <dgm:t>
        <a:bodyPr/>
        <a:lstStyle/>
        <a:p>
          <a:endParaRPr lang="tr-TR"/>
        </a:p>
      </dgm:t>
    </dgm:pt>
    <dgm:pt modelId="{CAF43A3E-02EC-4C23-B503-51ABFD7EDC06}" type="sibTrans" cxnId="{2EB26C79-1D2B-4D85-8D52-C8280D9850DE}">
      <dgm:prSet/>
      <dgm:spPr/>
      <dgm:t>
        <a:bodyPr/>
        <a:lstStyle/>
        <a:p>
          <a:endParaRPr lang="tr-TR"/>
        </a:p>
      </dgm:t>
    </dgm:pt>
    <dgm:pt modelId="{16877EC4-0D51-44C3-928E-734A41ED6385}" type="pres">
      <dgm:prSet presAssocID="{F6B53418-D9C9-4D7E-9964-7900BC8A88B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446E682-AA3F-4148-ACF2-7371758A961E}" type="pres">
      <dgm:prSet presAssocID="{29D7EB2E-D9BB-48E2-93FB-C4B073A865D2}" presName="parentText" presStyleLbl="node1" presStyleIdx="0" presStyleCnt="5" custLinFactY="-1619" custLinFactNeighborX="52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D303A65-0E2C-4EFE-9059-FA9BAF0619B5}" type="pres">
      <dgm:prSet presAssocID="{BE372043-9892-47E7-AF59-BE2A23130892}" presName="spacer" presStyleCnt="0"/>
      <dgm:spPr/>
    </dgm:pt>
    <dgm:pt modelId="{E58A74B1-4FA5-44DD-9E46-29CFBC7ED7C9}" type="pres">
      <dgm:prSet presAssocID="{5A8CE295-A5F3-4101-8CEF-06B2769C0480}" presName="parentText" presStyleLbl="node1" presStyleIdx="1" presStyleCnt="5" custScaleY="81548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5A4E19F-D8FF-4E9E-A3CA-7D6236BC6C3A}" type="pres">
      <dgm:prSet presAssocID="{9C9769A4-E5E7-464B-AC37-0DA222F94D57}" presName="spacer" presStyleCnt="0"/>
      <dgm:spPr/>
    </dgm:pt>
    <dgm:pt modelId="{574CDB68-C499-4706-A46A-18EE87C1DBFA}" type="pres">
      <dgm:prSet presAssocID="{FDBB97B1-BB01-4288-85DA-84973103C7B9}" presName="parentText" presStyleLbl="node1" presStyleIdx="2" presStyleCnt="5" custScaleY="8914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46FEE61-658E-4FFB-AD71-9D1C81B0F289}" type="pres">
      <dgm:prSet presAssocID="{D43F8F5B-58BF-4703-A78F-67DD172F85FD}" presName="spacer" presStyleCnt="0"/>
      <dgm:spPr/>
    </dgm:pt>
    <dgm:pt modelId="{DC71ADFA-28DA-46A8-8CF3-17276F5E262A}" type="pres">
      <dgm:prSet presAssocID="{FB98C58C-8FF9-4BF2-8CD4-95A6A3C9364C}" presName="parentText" presStyleLbl="node1" presStyleIdx="3" presStyleCnt="5" custScaleY="118016" custLinFactNeighborY="-148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163C632-6248-4E19-9D14-9EC43B611B65}" type="pres">
      <dgm:prSet presAssocID="{3AA3BBC1-E18D-40D4-AAE0-FA9376C535D3}" presName="spacer" presStyleCnt="0"/>
      <dgm:spPr/>
    </dgm:pt>
    <dgm:pt modelId="{492CD677-9808-48AA-BBF9-2BECA3ECFB41}" type="pres">
      <dgm:prSet presAssocID="{9EAD49C7-D544-4711-B824-6035EC42C359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D1AE1CF-4D7A-4DBE-9A6B-E7D640C1939D}" type="presOf" srcId="{F6B53418-D9C9-4D7E-9964-7900BC8A88BE}" destId="{16877EC4-0D51-44C3-928E-734A41ED6385}" srcOrd="0" destOrd="0" presId="urn:microsoft.com/office/officeart/2005/8/layout/vList2"/>
    <dgm:cxn modelId="{D09E213C-A716-43EA-B772-A38665FD0165}" type="presOf" srcId="{FB98C58C-8FF9-4BF2-8CD4-95A6A3C9364C}" destId="{DC71ADFA-28DA-46A8-8CF3-17276F5E262A}" srcOrd="0" destOrd="0" presId="urn:microsoft.com/office/officeart/2005/8/layout/vList2"/>
    <dgm:cxn modelId="{C503E2FA-48B2-4A1A-8257-A33BCC2A1190}" type="presOf" srcId="{29D7EB2E-D9BB-48E2-93FB-C4B073A865D2}" destId="{8446E682-AA3F-4148-ACF2-7371758A961E}" srcOrd="0" destOrd="0" presId="urn:microsoft.com/office/officeart/2005/8/layout/vList2"/>
    <dgm:cxn modelId="{0C9D98C3-7D11-4E48-A8FB-9C3251ACD03F}" srcId="{F6B53418-D9C9-4D7E-9964-7900BC8A88BE}" destId="{FDBB97B1-BB01-4288-85DA-84973103C7B9}" srcOrd="2" destOrd="0" parTransId="{E7C48322-8EA2-499F-9555-A147AEC18EB1}" sibTransId="{D43F8F5B-58BF-4703-A78F-67DD172F85FD}"/>
    <dgm:cxn modelId="{818A3427-CF85-4B66-BB1C-1FDF9689B16B}" srcId="{F6B53418-D9C9-4D7E-9964-7900BC8A88BE}" destId="{5A8CE295-A5F3-4101-8CEF-06B2769C0480}" srcOrd="1" destOrd="0" parTransId="{363751FA-397A-46B9-8EF3-36880315BE2A}" sibTransId="{9C9769A4-E5E7-464B-AC37-0DA222F94D57}"/>
    <dgm:cxn modelId="{B6D44435-B6AA-4E77-B645-615FABAD37A9}" type="presOf" srcId="{FDBB97B1-BB01-4288-85DA-84973103C7B9}" destId="{574CDB68-C499-4706-A46A-18EE87C1DBFA}" srcOrd="0" destOrd="0" presId="urn:microsoft.com/office/officeart/2005/8/layout/vList2"/>
    <dgm:cxn modelId="{51C0BA59-C4DB-4076-879A-60DAF0DA9222}" type="presOf" srcId="{5A8CE295-A5F3-4101-8CEF-06B2769C0480}" destId="{E58A74B1-4FA5-44DD-9E46-29CFBC7ED7C9}" srcOrd="0" destOrd="0" presId="urn:microsoft.com/office/officeart/2005/8/layout/vList2"/>
    <dgm:cxn modelId="{6E6484D1-7825-4849-A241-4EBF253D14C6}" srcId="{F6B53418-D9C9-4D7E-9964-7900BC8A88BE}" destId="{29D7EB2E-D9BB-48E2-93FB-C4B073A865D2}" srcOrd="0" destOrd="0" parTransId="{FACB5314-17D9-4D06-A90E-BD940D7E5E0C}" sibTransId="{BE372043-9892-47E7-AF59-BE2A23130892}"/>
    <dgm:cxn modelId="{2EB26C79-1D2B-4D85-8D52-C8280D9850DE}" srcId="{F6B53418-D9C9-4D7E-9964-7900BC8A88BE}" destId="{9EAD49C7-D544-4711-B824-6035EC42C359}" srcOrd="4" destOrd="0" parTransId="{C31187FD-D3E5-4326-90C3-112FA611E54B}" sibTransId="{CAF43A3E-02EC-4C23-B503-51ABFD7EDC06}"/>
    <dgm:cxn modelId="{51E9FA5C-7DCF-4B1E-978C-67F16F5735C0}" type="presOf" srcId="{9EAD49C7-D544-4711-B824-6035EC42C359}" destId="{492CD677-9808-48AA-BBF9-2BECA3ECFB41}" srcOrd="0" destOrd="0" presId="urn:microsoft.com/office/officeart/2005/8/layout/vList2"/>
    <dgm:cxn modelId="{6926B844-3585-4F0E-A592-228A89D0FF47}" srcId="{F6B53418-D9C9-4D7E-9964-7900BC8A88BE}" destId="{FB98C58C-8FF9-4BF2-8CD4-95A6A3C9364C}" srcOrd="3" destOrd="0" parTransId="{054A1286-03E5-4735-A521-E7FF01127354}" sibTransId="{3AA3BBC1-E18D-40D4-AAE0-FA9376C535D3}"/>
    <dgm:cxn modelId="{2D486429-D93C-42F6-8EF3-2E5B365E0B06}" type="presParOf" srcId="{16877EC4-0D51-44C3-928E-734A41ED6385}" destId="{8446E682-AA3F-4148-ACF2-7371758A961E}" srcOrd="0" destOrd="0" presId="urn:microsoft.com/office/officeart/2005/8/layout/vList2"/>
    <dgm:cxn modelId="{C376623D-3188-4F1B-93D6-75FD6A2F840C}" type="presParOf" srcId="{16877EC4-0D51-44C3-928E-734A41ED6385}" destId="{4D303A65-0E2C-4EFE-9059-FA9BAF0619B5}" srcOrd="1" destOrd="0" presId="urn:microsoft.com/office/officeart/2005/8/layout/vList2"/>
    <dgm:cxn modelId="{F18C74C4-9906-4826-BCAE-210E1E90A9AE}" type="presParOf" srcId="{16877EC4-0D51-44C3-928E-734A41ED6385}" destId="{E58A74B1-4FA5-44DD-9E46-29CFBC7ED7C9}" srcOrd="2" destOrd="0" presId="urn:microsoft.com/office/officeart/2005/8/layout/vList2"/>
    <dgm:cxn modelId="{7D372E36-25B5-44DA-B036-B072DBF6351B}" type="presParOf" srcId="{16877EC4-0D51-44C3-928E-734A41ED6385}" destId="{A5A4E19F-D8FF-4E9E-A3CA-7D6236BC6C3A}" srcOrd="3" destOrd="0" presId="urn:microsoft.com/office/officeart/2005/8/layout/vList2"/>
    <dgm:cxn modelId="{559A6A5F-5179-4F2C-BA73-28F671A04CD3}" type="presParOf" srcId="{16877EC4-0D51-44C3-928E-734A41ED6385}" destId="{574CDB68-C499-4706-A46A-18EE87C1DBFA}" srcOrd="4" destOrd="0" presId="urn:microsoft.com/office/officeart/2005/8/layout/vList2"/>
    <dgm:cxn modelId="{2B0AA0AA-0F90-44BB-A3D4-A79EE167E799}" type="presParOf" srcId="{16877EC4-0D51-44C3-928E-734A41ED6385}" destId="{846FEE61-658E-4FFB-AD71-9D1C81B0F289}" srcOrd="5" destOrd="0" presId="urn:microsoft.com/office/officeart/2005/8/layout/vList2"/>
    <dgm:cxn modelId="{17753983-5268-4DE6-A355-46465703F651}" type="presParOf" srcId="{16877EC4-0D51-44C3-928E-734A41ED6385}" destId="{DC71ADFA-28DA-46A8-8CF3-17276F5E262A}" srcOrd="6" destOrd="0" presId="urn:microsoft.com/office/officeart/2005/8/layout/vList2"/>
    <dgm:cxn modelId="{6F9B2587-D9B4-4CA9-9DAD-DBD72025EF63}" type="presParOf" srcId="{16877EC4-0D51-44C3-928E-734A41ED6385}" destId="{4163C632-6248-4E19-9D14-9EC43B611B65}" srcOrd="7" destOrd="0" presId="urn:microsoft.com/office/officeart/2005/8/layout/vList2"/>
    <dgm:cxn modelId="{4C478A59-81A3-4D45-9DBF-E84CD91B53BB}" type="presParOf" srcId="{16877EC4-0D51-44C3-928E-734A41ED6385}" destId="{492CD677-9808-48AA-BBF9-2BECA3ECFB4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DDB84A6-7EE9-4655-868E-D204530FF5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790115B-4C8B-498A-BE43-18B86122F951}">
      <dgm:prSet phldrT="[Metin]" custT="1"/>
      <dgm:spPr/>
      <dgm:t>
        <a:bodyPr/>
        <a:lstStyle/>
        <a:p>
          <a:r>
            <a:rPr lang="tr-T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Zilyetlik Karinesine Güvenerek Kazanılan Hakkın Korunması                (</a:t>
          </a:r>
          <a:r>
            <a:rPr lang="tr-TR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 m. 985)</a:t>
          </a:r>
          <a:endParaRPr lang="tr-TR" sz="2000" b="1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78A4B66-4476-46E3-9AD5-C5A8902E7C0B}" type="parTrans" cxnId="{1B29ACCD-9C87-41AC-A66F-B51DB4A97508}">
      <dgm:prSet/>
      <dgm:spPr/>
      <dgm:t>
        <a:bodyPr/>
        <a:lstStyle/>
        <a:p>
          <a:endParaRPr lang="tr-TR"/>
        </a:p>
      </dgm:t>
    </dgm:pt>
    <dgm:pt modelId="{A99C264C-6DE9-4528-8F9D-6826B35E6E64}" type="sibTrans" cxnId="{1B29ACCD-9C87-41AC-A66F-B51DB4A97508}">
      <dgm:prSet/>
      <dgm:spPr/>
      <dgm:t>
        <a:bodyPr/>
        <a:lstStyle/>
        <a:p>
          <a:endParaRPr lang="tr-TR"/>
        </a:p>
      </dgm:t>
    </dgm:pt>
    <dgm:pt modelId="{802BBDDC-0C68-4598-B498-7D6BD92F5CCE}">
      <dgm:prSet phldrT="[Metin]" custT="1"/>
      <dgm:spPr/>
      <dgm:t>
        <a:bodyPr/>
        <a:lstStyle/>
        <a:p>
          <a:r>
            <a:rPr lang="tr-TR" sz="18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İyiniyetle</a:t>
          </a:r>
          <a:r>
            <a:rPr lang="tr-TR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Kazanmanın  Tam Korunduğu Haller </a:t>
          </a:r>
          <a:endParaRPr lang="tr-TR" sz="1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FD825AA-FA8C-440A-82F4-292AA7931C7A}" type="parTrans" cxnId="{2186504E-FCA7-4CF6-BF11-A1E6FB0F3FE8}">
      <dgm:prSet/>
      <dgm:spPr/>
      <dgm:t>
        <a:bodyPr/>
        <a:lstStyle/>
        <a:p>
          <a:endParaRPr lang="tr-TR">
            <a:latin typeface="Times New Roman" pitchFamily="18" charset="0"/>
            <a:cs typeface="Times New Roman" pitchFamily="18" charset="0"/>
          </a:endParaRPr>
        </a:p>
      </dgm:t>
    </dgm:pt>
    <dgm:pt modelId="{3AF97B94-C3AE-4D98-945D-145D1929E5D7}" type="sibTrans" cxnId="{2186504E-FCA7-4CF6-BF11-A1E6FB0F3FE8}">
      <dgm:prSet/>
      <dgm:spPr/>
      <dgm:t>
        <a:bodyPr/>
        <a:lstStyle/>
        <a:p>
          <a:endParaRPr lang="tr-TR"/>
        </a:p>
      </dgm:t>
    </dgm:pt>
    <dgm:pt modelId="{536B7C82-067F-4C08-92B7-B5EA7561A558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Emin Sıfatı ile Zilyetten Ayni Hak Kazanılması                 </a:t>
          </a:r>
          <a:r>
            <a:rPr lang="tr-T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(MK. m. 988)</a:t>
          </a:r>
          <a:endParaRPr lang="tr-TR" b="1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F5554B9-06B9-4682-9E63-4EE2889D64F3}" type="parTrans" cxnId="{136347BC-B0C2-48C2-985B-B9DD4281FC10}">
      <dgm:prSet/>
      <dgm:spPr/>
      <dgm:t>
        <a:bodyPr/>
        <a:lstStyle/>
        <a:p>
          <a:endParaRPr lang="tr-TR">
            <a:latin typeface="Times New Roman" pitchFamily="18" charset="0"/>
            <a:cs typeface="Times New Roman" pitchFamily="18" charset="0"/>
          </a:endParaRPr>
        </a:p>
      </dgm:t>
    </dgm:pt>
    <dgm:pt modelId="{CA0F6225-FEAF-4002-A2E8-C02BF4C3FF77}" type="sibTrans" cxnId="{136347BC-B0C2-48C2-985B-B9DD4281FC10}">
      <dgm:prSet/>
      <dgm:spPr/>
      <dgm:t>
        <a:bodyPr/>
        <a:lstStyle/>
        <a:p>
          <a:endParaRPr lang="tr-TR"/>
        </a:p>
      </dgm:t>
    </dgm:pt>
    <dgm:pt modelId="{7C4AD743-6C2D-4188-991E-F9B733C881CE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Para ve Hamiline Yazılı Senetlerin Kazanılması               (</a:t>
          </a:r>
          <a:r>
            <a:rPr lang="tr-T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 m. 990)</a:t>
          </a:r>
          <a:endParaRPr lang="tr-TR" b="1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C7A158D-8600-4C29-AFAC-A07A2ABB0A34}" type="parTrans" cxnId="{EF5F0891-03F4-4BE3-BA2A-568E55160555}">
      <dgm:prSet/>
      <dgm:spPr/>
      <dgm:t>
        <a:bodyPr/>
        <a:lstStyle/>
        <a:p>
          <a:endParaRPr lang="tr-TR">
            <a:latin typeface="Times New Roman" pitchFamily="18" charset="0"/>
            <a:cs typeface="Times New Roman" pitchFamily="18" charset="0"/>
          </a:endParaRPr>
        </a:p>
      </dgm:t>
    </dgm:pt>
    <dgm:pt modelId="{6EAF60DD-9428-4CEB-A590-FA7C643AC7DC}" type="sibTrans" cxnId="{EF5F0891-03F4-4BE3-BA2A-568E55160555}">
      <dgm:prSet/>
      <dgm:spPr/>
      <dgm:t>
        <a:bodyPr/>
        <a:lstStyle/>
        <a:p>
          <a:endParaRPr lang="tr-TR"/>
        </a:p>
      </dgm:t>
    </dgm:pt>
    <dgm:pt modelId="{3044C22A-73AB-45D1-BB24-928600FCE89F}">
      <dgm:prSet phldrT="[Metin]" custT="1"/>
      <dgm:spPr/>
      <dgm:t>
        <a:bodyPr/>
        <a:lstStyle/>
        <a:p>
          <a:r>
            <a:rPr lang="tr-TR" sz="18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İyiniyetle</a:t>
          </a:r>
          <a:r>
            <a:rPr lang="tr-TR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Kazanmanın  Kısmen Korunduğu Haller</a:t>
          </a:r>
        </a:p>
        <a:p>
          <a:r>
            <a:rPr lang="tr-TR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tr-TR" sz="1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 m. 982/f. 2)</a:t>
          </a:r>
          <a:endParaRPr lang="tr-TR" sz="1800" b="1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A51D672-941F-4A30-9D25-A85A802B1E31}" type="sibTrans" cxnId="{16EA18D4-3417-4159-971C-41F3B9E9BE3C}">
      <dgm:prSet/>
      <dgm:spPr/>
      <dgm:t>
        <a:bodyPr/>
        <a:lstStyle/>
        <a:p>
          <a:endParaRPr lang="tr-TR"/>
        </a:p>
      </dgm:t>
    </dgm:pt>
    <dgm:pt modelId="{DDC09E01-E9F2-4584-95FE-892C4AA47AD3}" type="parTrans" cxnId="{16EA18D4-3417-4159-971C-41F3B9E9BE3C}">
      <dgm:prSet/>
      <dgm:spPr/>
      <dgm:t>
        <a:bodyPr/>
        <a:lstStyle/>
        <a:p>
          <a:endParaRPr lang="tr-TR">
            <a:latin typeface="Times New Roman" pitchFamily="18" charset="0"/>
            <a:cs typeface="Times New Roman" pitchFamily="18" charset="0"/>
          </a:endParaRPr>
        </a:p>
      </dgm:t>
    </dgm:pt>
    <dgm:pt modelId="{8E0FF80B-A7D5-448B-A694-A5F564BDB09C}">
      <dgm:prSet custT="1"/>
      <dgm:spPr/>
      <dgm:t>
        <a:bodyPr/>
        <a:lstStyle/>
        <a:p>
          <a:r>
            <a:rPr lang="tr-TR" sz="18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İyiniyetle</a:t>
          </a:r>
          <a:r>
            <a:rPr lang="tr-TR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Kazanmanın Korunmadığı Haller              (</a:t>
          </a:r>
          <a:r>
            <a:rPr lang="tr-TR" sz="1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 m. 989)</a:t>
          </a:r>
          <a:endParaRPr lang="tr-TR" sz="1800" b="1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110235B-790D-4C6D-993F-F13004A4DE20}" type="parTrans" cxnId="{C46F377C-2AEA-4A3D-B51F-3D5D5E5336DA}">
      <dgm:prSet/>
      <dgm:spPr/>
      <dgm:t>
        <a:bodyPr/>
        <a:lstStyle/>
        <a:p>
          <a:endParaRPr lang="tr-TR">
            <a:latin typeface="Times New Roman" pitchFamily="18" charset="0"/>
            <a:cs typeface="Times New Roman" pitchFamily="18" charset="0"/>
          </a:endParaRPr>
        </a:p>
      </dgm:t>
    </dgm:pt>
    <dgm:pt modelId="{CA9619B0-37E7-4CAB-8DF4-E39884E407E6}" type="sibTrans" cxnId="{C46F377C-2AEA-4A3D-B51F-3D5D5E5336DA}">
      <dgm:prSet/>
      <dgm:spPr/>
      <dgm:t>
        <a:bodyPr/>
        <a:lstStyle/>
        <a:p>
          <a:endParaRPr lang="tr-TR"/>
        </a:p>
      </dgm:t>
    </dgm:pt>
    <dgm:pt modelId="{125658E2-26C9-4953-946C-5F7AE2F86D98}" type="pres">
      <dgm:prSet presAssocID="{2DDB84A6-7EE9-4655-868E-D204530FF5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B012A29-CE38-4BC8-AC96-78349D8B2778}" type="pres">
      <dgm:prSet presAssocID="{2DDB84A6-7EE9-4655-868E-D204530FF5DD}" presName="hierFlow" presStyleCnt="0"/>
      <dgm:spPr/>
    </dgm:pt>
    <dgm:pt modelId="{05594511-C045-4E9F-B849-60123E735DBD}" type="pres">
      <dgm:prSet presAssocID="{2DDB84A6-7EE9-4655-868E-D204530FF5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59865A7-9DFD-4043-B8EE-39CDDAB42ECC}" type="pres">
      <dgm:prSet presAssocID="{1790115B-4C8B-498A-BE43-18B86122F951}" presName="Name14" presStyleCnt="0"/>
      <dgm:spPr/>
    </dgm:pt>
    <dgm:pt modelId="{F958ED2C-FA51-425F-8ED7-768E2AD34422}" type="pres">
      <dgm:prSet presAssocID="{1790115B-4C8B-498A-BE43-18B86122F951}" presName="level1Shape" presStyleLbl="node0" presStyleIdx="0" presStyleCnt="1" custScaleX="130224" custScaleY="18185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A642157-45F5-49F3-AB9D-CDC22BB2C8D9}" type="pres">
      <dgm:prSet presAssocID="{1790115B-4C8B-498A-BE43-18B86122F951}" presName="hierChild2" presStyleCnt="0"/>
      <dgm:spPr/>
    </dgm:pt>
    <dgm:pt modelId="{05C2FA33-AD22-4408-A4A8-FC5A7065A278}" type="pres">
      <dgm:prSet presAssocID="{FFD825AA-FA8C-440A-82F4-292AA7931C7A}" presName="Name19" presStyleLbl="parChTrans1D2" presStyleIdx="0" presStyleCnt="3"/>
      <dgm:spPr/>
      <dgm:t>
        <a:bodyPr/>
        <a:lstStyle/>
        <a:p>
          <a:endParaRPr lang="tr-TR"/>
        </a:p>
      </dgm:t>
    </dgm:pt>
    <dgm:pt modelId="{17D42DF9-921A-4683-B5DC-9BD6C44162AB}" type="pres">
      <dgm:prSet presAssocID="{802BBDDC-0C68-4598-B498-7D6BD92F5CCE}" presName="Name21" presStyleCnt="0"/>
      <dgm:spPr/>
    </dgm:pt>
    <dgm:pt modelId="{C34B9574-2B0E-430A-A577-C6FA48F414C5}" type="pres">
      <dgm:prSet presAssocID="{802BBDDC-0C68-4598-B498-7D6BD92F5CCE}" presName="level2Shape" presStyleLbl="node2" presStyleIdx="0" presStyleCnt="3" custScaleX="119629" custScaleY="123054"/>
      <dgm:spPr/>
      <dgm:t>
        <a:bodyPr/>
        <a:lstStyle/>
        <a:p>
          <a:endParaRPr lang="tr-TR"/>
        </a:p>
      </dgm:t>
    </dgm:pt>
    <dgm:pt modelId="{6E589314-2444-4646-A870-E674CE4A434C}" type="pres">
      <dgm:prSet presAssocID="{802BBDDC-0C68-4598-B498-7D6BD92F5CCE}" presName="hierChild3" presStyleCnt="0"/>
      <dgm:spPr/>
    </dgm:pt>
    <dgm:pt modelId="{0E012F16-82D9-47E3-9087-9CB1A51276B2}" type="pres">
      <dgm:prSet presAssocID="{EF5554B9-06B9-4682-9E63-4EE2889D64F3}" presName="Name19" presStyleLbl="parChTrans1D3" presStyleIdx="0" presStyleCnt="2"/>
      <dgm:spPr/>
      <dgm:t>
        <a:bodyPr/>
        <a:lstStyle/>
        <a:p>
          <a:endParaRPr lang="tr-TR"/>
        </a:p>
      </dgm:t>
    </dgm:pt>
    <dgm:pt modelId="{8AC23A90-8603-4A95-A85C-E8E600AE189B}" type="pres">
      <dgm:prSet presAssocID="{536B7C82-067F-4C08-92B7-B5EA7561A558}" presName="Name21" presStyleCnt="0"/>
      <dgm:spPr/>
    </dgm:pt>
    <dgm:pt modelId="{61803EFA-6410-4683-A04B-DF39B2218BB1}" type="pres">
      <dgm:prSet presAssocID="{536B7C82-067F-4C08-92B7-B5EA7561A558}" presName="level2Shape" presStyleLbl="node3" presStyleIdx="0" presStyleCnt="2"/>
      <dgm:spPr/>
      <dgm:t>
        <a:bodyPr/>
        <a:lstStyle/>
        <a:p>
          <a:endParaRPr lang="tr-TR"/>
        </a:p>
      </dgm:t>
    </dgm:pt>
    <dgm:pt modelId="{C1606C93-56CD-40A9-BF71-D4D5D653E26A}" type="pres">
      <dgm:prSet presAssocID="{536B7C82-067F-4C08-92B7-B5EA7561A558}" presName="hierChild3" presStyleCnt="0"/>
      <dgm:spPr/>
    </dgm:pt>
    <dgm:pt modelId="{91844D7E-2697-4ABC-B610-E4070CDC7558}" type="pres">
      <dgm:prSet presAssocID="{3C7A158D-8600-4C29-AFAC-A07A2ABB0A34}" presName="Name19" presStyleLbl="parChTrans1D3" presStyleIdx="1" presStyleCnt="2"/>
      <dgm:spPr/>
      <dgm:t>
        <a:bodyPr/>
        <a:lstStyle/>
        <a:p>
          <a:endParaRPr lang="tr-TR"/>
        </a:p>
      </dgm:t>
    </dgm:pt>
    <dgm:pt modelId="{90F8A78D-4F17-4971-990C-80C01238E4B3}" type="pres">
      <dgm:prSet presAssocID="{7C4AD743-6C2D-4188-991E-F9B733C881CE}" presName="Name21" presStyleCnt="0"/>
      <dgm:spPr/>
    </dgm:pt>
    <dgm:pt modelId="{D0CEBE46-F836-41D6-A533-6172ADDFAEEB}" type="pres">
      <dgm:prSet presAssocID="{7C4AD743-6C2D-4188-991E-F9B733C881CE}" presName="level2Shape" presStyleLbl="node3" presStyleIdx="1" presStyleCnt="2"/>
      <dgm:spPr/>
      <dgm:t>
        <a:bodyPr/>
        <a:lstStyle/>
        <a:p>
          <a:endParaRPr lang="tr-TR"/>
        </a:p>
      </dgm:t>
    </dgm:pt>
    <dgm:pt modelId="{1D9F8AA5-6B66-4335-8C7C-98B3348F76A8}" type="pres">
      <dgm:prSet presAssocID="{7C4AD743-6C2D-4188-991E-F9B733C881CE}" presName="hierChild3" presStyleCnt="0"/>
      <dgm:spPr/>
    </dgm:pt>
    <dgm:pt modelId="{E012CD84-8822-4EB7-A96F-47718468C0BD}" type="pres">
      <dgm:prSet presAssocID="{0110235B-790D-4C6D-993F-F13004A4DE20}" presName="Name19" presStyleLbl="parChTrans1D2" presStyleIdx="1" presStyleCnt="3"/>
      <dgm:spPr/>
      <dgm:t>
        <a:bodyPr/>
        <a:lstStyle/>
        <a:p>
          <a:endParaRPr lang="tr-TR"/>
        </a:p>
      </dgm:t>
    </dgm:pt>
    <dgm:pt modelId="{FB38B1D5-0992-4B5C-AC1A-A784BE913795}" type="pres">
      <dgm:prSet presAssocID="{8E0FF80B-A7D5-448B-A694-A5F564BDB09C}" presName="Name21" presStyleCnt="0"/>
      <dgm:spPr/>
    </dgm:pt>
    <dgm:pt modelId="{2A115E4D-3F0B-4436-9D3A-B3BF012813F5}" type="pres">
      <dgm:prSet presAssocID="{8E0FF80B-A7D5-448B-A694-A5F564BDB09C}" presName="level2Shape" presStyleLbl="node2" presStyleIdx="1" presStyleCnt="3" custScaleX="132310" custScaleY="121903" custLinFactNeighborX="15522" custLinFactNeighborY="588"/>
      <dgm:spPr/>
      <dgm:t>
        <a:bodyPr/>
        <a:lstStyle/>
        <a:p>
          <a:endParaRPr lang="tr-TR"/>
        </a:p>
      </dgm:t>
    </dgm:pt>
    <dgm:pt modelId="{5B8D1B36-DCE0-4ABC-8B48-6F9CC2587841}" type="pres">
      <dgm:prSet presAssocID="{8E0FF80B-A7D5-448B-A694-A5F564BDB09C}" presName="hierChild3" presStyleCnt="0"/>
      <dgm:spPr/>
    </dgm:pt>
    <dgm:pt modelId="{CEA893DB-CD22-4919-BC66-261B5C181FCC}" type="pres">
      <dgm:prSet presAssocID="{DDC09E01-E9F2-4584-95FE-892C4AA47AD3}" presName="Name19" presStyleLbl="parChTrans1D2" presStyleIdx="2" presStyleCnt="3"/>
      <dgm:spPr/>
      <dgm:t>
        <a:bodyPr/>
        <a:lstStyle/>
        <a:p>
          <a:endParaRPr lang="tr-TR"/>
        </a:p>
      </dgm:t>
    </dgm:pt>
    <dgm:pt modelId="{6AFEC1A1-FDAF-424E-A378-3798DB16F10B}" type="pres">
      <dgm:prSet presAssocID="{3044C22A-73AB-45D1-BB24-928600FCE89F}" presName="Name21" presStyleCnt="0"/>
      <dgm:spPr/>
    </dgm:pt>
    <dgm:pt modelId="{3D22F725-18A3-4A34-81CC-ECAFC5367869}" type="pres">
      <dgm:prSet presAssocID="{3044C22A-73AB-45D1-BB24-928600FCE89F}" presName="level2Shape" presStyleLbl="node2" presStyleIdx="2" presStyleCnt="3" custScaleX="152473" custScaleY="119976" custLinFactNeighborX="8493" custLinFactNeighborY="1539"/>
      <dgm:spPr/>
      <dgm:t>
        <a:bodyPr/>
        <a:lstStyle/>
        <a:p>
          <a:endParaRPr lang="tr-TR"/>
        </a:p>
      </dgm:t>
    </dgm:pt>
    <dgm:pt modelId="{69FC23AF-9575-45EA-A379-7CC971B7F415}" type="pres">
      <dgm:prSet presAssocID="{3044C22A-73AB-45D1-BB24-928600FCE89F}" presName="hierChild3" presStyleCnt="0"/>
      <dgm:spPr/>
    </dgm:pt>
    <dgm:pt modelId="{A6A5D598-4CB8-4028-AD0C-F6148C8CB0D4}" type="pres">
      <dgm:prSet presAssocID="{2DDB84A6-7EE9-4655-868E-D204530FF5DD}" presName="bgShapesFlow" presStyleCnt="0"/>
      <dgm:spPr/>
    </dgm:pt>
  </dgm:ptLst>
  <dgm:cxnLst>
    <dgm:cxn modelId="{B001D5C5-B148-4F81-BD44-3E7924864CCD}" type="presOf" srcId="{802BBDDC-0C68-4598-B498-7D6BD92F5CCE}" destId="{C34B9574-2B0E-430A-A577-C6FA48F414C5}" srcOrd="0" destOrd="0" presId="urn:microsoft.com/office/officeart/2005/8/layout/hierarchy6"/>
    <dgm:cxn modelId="{BC5866F0-30F6-4815-A57C-E2F176465767}" type="presOf" srcId="{EF5554B9-06B9-4682-9E63-4EE2889D64F3}" destId="{0E012F16-82D9-47E3-9087-9CB1A51276B2}" srcOrd="0" destOrd="0" presId="urn:microsoft.com/office/officeart/2005/8/layout/hierarchy6"/>
    <dgm:cxn modelId="{4ED2F8F1-0302-4011-9D18-6D93317508DB}" type="presOf" srcId="{7C4AD743-6C2D-4188-991E-F9B733C881CE}" destId="{D0CEBE46-F836-41D6-A533-6172ADDFAEEB}" srcOrd="0" destOrd="0" presId="urn:microsoft.com/office/officeart/2005/8/layout/hierarchy6"/>
    <dgm:cxn modelId="{9A5ACFAE-3075-4A97-8472-D71B0ADCD58D}" type="presOf" srcId="{3C7A158D-8600-4C29-AFAC-A07A2ABB0A34}" destId="{91844D7E-2697-4ABC-B610-E4070CDC7558}" srcOrd="0" destOrd="0" presId="urn:microsoft.com/office/officeart/2005/8/layout/hierarchy6"/>
    <dgm:cxn modelId="{C46F377C-2AEA-4A3D-B51F-3D5D5E5336DA}" srcId="{1790115B-4C8B-498A-BE43-18B86122F951}" destId="{8E0FF80B-A7D5-448B-A694-A5F564BDB09C}" srcOrd="1" destOrd="0" parTransId="{0110235B-790D-4C6D-993F-F13004A4DE20}" sibTransId="{CA9619B0-37E7-4CAB-8DF4-E39884E407E6}"/>
    <dgm:cxn modelId="{49A993AC-0F1D-4B5A-A84B-9D1B7F6506AD}" type="presOf" srcId="{536B7C82-067F-4C08-92B7-B5EA7561A558}" destId="{61803EFA-6410-4683-A04B-DF39B2218BB1}" srcOrd="0" destOrd="0" presId="urn:microsoft.com/office/officeart/2005/8/layout/hierarchy6"/>
    <dgm:cxn modelId="{EF5F0891-03F4-4BE3-BA2A-568E55160555}" srcId="{802BBDDC-0C68-4598-B498-7D6BD92F5CCE}" destId="{7C4AD743-6C2D-4188-991E-F9B733C881CE}" srcOrd="1" destOrd="0" parTransId="{3C7A158D-8600-4C29-AFAC-A07A2ABB0A34}" sibTransId="{6EAF60DD-9428-4CEB-A590-FA7C643AC7DC}"/>
    <dgm:cxn modelId="{5618EF0C-184E-4024-BB94-314EF0B415C6}" type="presOf" srcId="{8E0FF80B-A7D5-448B-A694-A5F564BDB09C}" destId="{2A115E4D-3F0B-4436-9D3A-B3BF012813F5}" srcOrd="0" destOrd="0" presId="urn:microsoft.com/office/officeart/2005/8/layout/hierarchy6"/>
    <dgm:cxn modelId="{2186504E-FCA7-4CF6-BF11-A1E6FB0F3FE8}" srcId="{1790115B-4C8B-498A-BE43-18B86122F951}" destId="{802BBDDC-0C68-4598-B498-7D6BD92F5CCE}" srcOrd="0" destOrd="0" parTransId="{FFD825AA-FA8C-440A-82F4-292AA7931C7A}" sibTransId="{3AF97B94-C3AE-4D98-945D-145D1929E5D7}"/>
    <dgm:cxn modelId="{AD8DF323-76E1-4302-91F5-A922D4C466DA}" type="presOf" srcId="{1790115B-4C8B-498A-BE43-18B86122F951}" destId="{F958ED2C-FA51-425F-8ED7-768E2AD34422}" srcOrd="0" destOrd="0" presId="urn:microsoft.com/office/officeart/2005/8/layout/hierarchy6"/>
    <dgm:cxn modelId="{16EA18D4-3417-4159-971C-41F3B9E9BE3C}" srcId="{1790115B-4C8B-498A-BE43-18B86122F951}" destId="{3044C22A-73AB-45D1-BB24-928600FCE89F}" srcOrd="2" destOrd="0" parTransId="{DDC09E01-E9F2-4584-95FE-892C4AA47AD3}" sibTransId="{AA51D672-941F-4A30-9D25-A85A802B1E31}"/>
    <dgm:cxn modelId="{1B29ACCD-9C87-41AC-A66F-B51DB4A97508}" srcId="{2DDB84A6-7EE9-4655-868E-D204530FF5DD}" destId="{1790115B-4C8B-498A-BE43-18B86122F951}" srcOrd="0" destOrd="0" parTransId="{178A4B66-4476-46E3-9AD5-C5A8902E7C0B}" sibTransId="{A99C264C-6DE9-4528-8F9D-6826B35E6E64}"/>
    <dgm:cxn modelId="{71160A82-9A1B-4AED-B15D-6D13F256C459}" type="presOf" srcId="{2DDB84A6-7EE9-4655-868E-D204530FF5DD}" destId="{125658E2-26C9-4953-946C-5F7AE2F86D98}" srcOrd="0" destOrd="0" presId="urn:microsoft.com/office/officeart/2005/8/layout/hierarchy6"/>
    <dgm:cxn modelId="{DA4BFD59-9540-4311-8A76-E2F88E0705A4}" type="presOf" srcId="{FFD825AA-FA8C-440A-82F4-292AA7931C7A}" destId="{05C2FA33-AD22-4408-A4A8-FC5A7065A278}" srcOrd="0" destOrd="0" presId="urn:microsoft.com/office/officeart/2005/8/layout/hierarchy6"/>
    <dgm:cxn modelId="{136347BC-B0C2-48C2-985B-B9DD4281FC10}" srcId="{802BBDDC-0C68-4598-B498-7D6BD92F5CCE}" destId="{536B7C82-067F-4C08-92B7-B5EA7561A558}" srcOrd="0" destOrd="0" parTransId="{EF5554B9-06B9-4682-9E63-4EE2889D64F3}" sibTransId="{CA0F6225-FEAF-4002-A2E8-C02BF4C3FF77}"/>
    <dgm:cxn modelId="{D3BAE53A-3697-4D66-8116-B1DD4A0D78D5}" type="presOf" srcId="{0110235B-790D-4C6D-993F-F13004A4DE20}" destId="{E012CD84-8822-4EB7-A96F-47718468C0BD}" srcOrd="0" destOrd="0" presId="urn:microsoft.com/office/officeart/2005/8/layout/hierarchy6"/>
    <dgm:cxn modelId="{7667588D-2EA5-42D5-B6DD-8692637F7261}" type="presOf" srcId="{3044C22A-73AB-45D1-BB24-928600FCE89F}" destId="{3D22F725-18A3-4A34-81CC-ECAFC5367869}" srcOrd="0" destOrd="0" presId="urn:microsoft.com/office/officeart/2005/8/layout/hierarchy6"/>
    <dgm:cxn modelId="{0BAF9E2F-4D7F-4B52-B709-3EA4F6671016}" type="presOf" srcId="{DDC09E01-E9F2-4584-95FE-892C4AA47AD3}" destId="{CEA893DB-CD22-4919-BC66-261B5C181FCC}" srcOrd="0" destOrd="0" presId="urn:microsoft.com/office/officeart/2005/8/layout/hierarchy6"/>
    <dgm:cxn modelId="{0823A798-BEEA-4E8A-ACD1-67BC72E2E448}" type="presParOf" srcId="{125658E2-26C9-4953-946C-5F7AE2F86D98}" destId="{2B012A29-CE38-4BC8-AC96-78349D8B2778}" srcOrd="0" destOrd="0" presId="urn:microsoft.com/office/officeart/2005/8/layout/hierarchy6"/>
    <dgm:cxn modelId="{2C962B39-1E0F-44C0-9E0F-ADCF2A15FF75}" type="presParOf" srcId="{2B012A29-CE38-4BC8-AC96-78349D8B2778}" destId="{05594511-C045-4E9F-B849-60123E735DBD}" srcOrd="0" destOrd="0" presId="urn:microsoft.com/office/officeart/2005/8/layout/hierarchy6"/>
    <dgm:cxn modelId="{3298AB37-B6F2-4110-A74F-983B7C44A6F3}" type="presParOf" srcId="{05594511-C045-4E9F-B849-60123E735DBD}" destId="{459865A7-9DFD-4043-B8EE-39CDDAB42ECC}" srcOrd="0" destOrd="0" presId="urn:microsoft.com/office/officeart/2005/8/layout/hierarchy6"/>
    <dgm:cxn modelId="{97E9888B-F4A1-4C3E-BBEF-ABBB6882DBCE}" type="presParOf" srcId="{459865A7-9DFD-4043-B8EE-39CDDAB42ECC}" destId="{F958ED2C-FA51-425F-8ED7-768E2AD34422}" srcOrd="0" destOrd="0" presId="urn:microsoft.com/office/officeart/2005/8/layout/hierarchy6"/>
    <dgm:cxn modelId="{543ECEEB-F989-466F-97BF-7C0499F214AA}" type="presParOf" srcId="{459865A7-9DFD-4043-B8EE-39CDDAB42ECC}" destId="{EA642157-45F5-49F3-AB9D-CDC22BB2C8D9}" srcOrd="1" destOrd="0" presId="urn:microsoft.com/office/officeart/2005/8/layout/hierarchy6"/>
    <dgm:cxn modelId="{7AC1DED2-BEF3-4645-BFF0-92C5A6B40CD2}" type="presParOf" srcId="{EA642157-45F5-49F3-AB9D-CDC22BB2C8D9}" destId="{05C2FA33-AD22-4408-A4A8-FC5A7065A278}" srcOrd="0" destOrd="0" presId="urn:microsoft.com/office/officeart/2005/8/layout/hierarchy6"/>
    <dgm:cxn modelId="{2219D3AB-AE35-46A8-AF4A-F09D1A5E9BBC}" type="presParOf" srcId="{EA642157-45F5-49F3-AB9D-CDC22BB2C8D9}" destId="{17D42DF9-921A-4683-B5DC-9BD6C44162AB}" srcOrd="1" destOrd="0" presId="urn:microsoft.com/office/officeart/2005/8/layout/hierarchy6"/>
    <dgm:cxn modelId="{9E485BF6-33CF-41F0-8099-782D7A3B12E3}" type="presParOf" srcId="{17D42DF9-921A-4683-B5DC-9BD6C44162AB}" destId="{C34B9574-2B0E-430A-A577-C6FA48F414C5}" srcOrd="0" destOrd="0" presId="urn:microsoft.com/office/officeart/2005/8/layout/hierarchy6"/>
    <dgm:cxn modelId="{0692F049-E982-453C-BFB7-63C9FFC74D51}" type="presParOf" srcId="{17D42DF9-921A-4683-B5DC-9BD6C44162AB}" destId="{6E589314-2444-4646-A870-E674CE4A434C}" srcOrd="1" destOrd="0" presId="urn:microsoft.com/office/officeart/2005/8/layout/hierarchy6"/>
    <dgm:cxn modelId="{161900C3-493A-4361-8514-B045C4AE07C8}" type="presParOf" srcId="{6E589314-2444-4646-A870-E674CE4A434C}" destId="{0E012F16-82D9-47E3-9087-9CB1A51276B2}" srcOrd="0" destOrd="0" presId="urn:microsoft.com/office/officeart/2005/8/layout/hierarchy6"/>
    <dgm:cxn modelId="{AB24FE54-010B-49B9-9FC9-A262BFA05F96}" type="presParOf" srcId="{6E589314-2444-4646-A870-E674CE4A434C}" destId="{8AC23A90-8603-4A95-A85C-E8E600AE189B}" srcOrd="1" destOrd="0" presId="urn:microsoft.com/office/officeart/2005/8/layout/hierarchy6"/>
    <dgm:cxn modelId="{B4B3E633-039F-4818-8A77-3E89297DEFAE}" type="presParOf" srcId="{8AC23A90-8603-4A95-A85C-E8E600AE189B}" destId="{61803EFA-6410-4683-A04B-DF39B2218BB1}" srcOrd="0" destOrd="0" presId="urn:microsoft.com/office/officeart/2005/8/layout/hierarchy6"/>
    <dgm:cxn modelId="{3F1DAF26-BF1C-48A4-9236-C5108D17E308}" type="presParOf" srcId="{8AC23A90-8603-4A95-A85C-E8E600AE189B}" destId="{C1606C93-56CD-40A9-BF71-D4D5D653E26A}" srcOrd="1" destOrd="0" presId="urn:microsoft.com/office/officeart/2005/8/layout/hierarchy6"/>
    <dgm:cxn modelId="{1416A457-715E-4331-BC7D-1BBB69566348}" type="presParOf" srcId="{6E589314-2444-4646-A870-E674CE4A434C}" destId="{91844D7E-2697-4ABC-B610-E4070CDC7558}" srcOrd="2" destOrd="0" presId="urn:microsoft.com/office/officeart/2005/8/layout/hierarchy6"/>
    <dgm:cxn modelId="{1522DF1F-FC22-42AF-B83F-78AE4468CB6D}" type="presParOf" srcId="{6E589314-2444-4646-A870-E674CE4A434C}" destId="{90F8A78D-4F17-4971-990C-80C01238E4B3}" srcOrd="3" destOrd="0" presId="urn:microsoft.com/office/officeart/2005/8/layout/hierarchy6"/>
    <dgm:cxn modelId="{05A79079-E61A-4825-8200-9682757F9797}" type="presParOf" srcId="{90F8A78D-4F17-4971-990C-80C01238E4B3}" destId="{D0CEBE46-F836-41D6-A533-6172ADDFAEEB}" srcOrd="0" destOrd="0" presId="urn:microsoft.com/office/officeart/2005/8/layout/hierarchy6"/>
    <dgm:cxn modelId="{F82BD7A7-CAD0-4865-8DEE-7CF6238899E5}" type="presParOf" srcId="{90F8A78D-4F17-4971-990C-80C01238E4B3}" destId="{1D9F8AA5-6B66-4335-8C7C-98B3348F76A8}" srcOrd="1" destOrd="0" presId="urn:microsoft.com/office/officeart/2005/8/layout/hierarchy6"/>
    <dgm:cxn modelId="{BA36749E-DE2C-4555-8B40-E5B7A2AB2116}" type="presParOf" srcId="{EA642157-45F5-49F3-AB9D-CDC22BB2C8D9}" destId="{E012CD84-8822-4EB7-A96F-47718468C0BD}" srcOrd="2" destOrd="0" presId="urn:microsoft.com/office/officeart/2005/8/layout/hierarchy6"/>
    <dgm:cxn modelId="{768AC735-73B9-4BEB-BC48-128651B19E22}" type="presParOf" srcId="{EA642157-45F5-49F3-AB9D-CDC22BB2C8D9}" destId="{FB38B1D5-0992-4B5C-AC1A-A784BE913795}" srcOrd="3" destOrd="0" presId="urn:microsoft.com/office/officeart/2005/8/layout/hierarchy6"/>
    <dgm:cxn modelId="{33851A8A-0D8F-42C8-9C72-3A41B611C955}" type="presParOf" srcId="{FB38B1D5-0992-4B5C-AC1A-A784BE913795}" destId="{2A115E4D-3F0B-4436-9D3A-B3BF012813F5}" srcOrd="0" destOrd="0" presId="urn:microsoft.com/office/officeart/2005/8/layout/hierarchy6"/>
    <dgm:cxn modelId="{77054CDA-5785-45B1-A60B-EACC243F8DE8}" type="presParOf" srcId="{FB38B1D5-0992-4B5C-AC1A-A784BE913795}" destId="{5B8D1B36-DCE0-4ABC-8B48-6F9CC2587841}" srcOrd="1" destOrd="0" presId="urn:microsoft.com/office/officeart/2005/8/layout/hierarchy6"/>
    <dgm:cxn modelId="{5C2073CC-BFE4-4CDC-9DE2-9E933D4BC995}" type="presParOf" srcId="{EA642157-45F5-49F3-AB9D-CDC22BB2C8D9}" destId="{CEA893DB-CD22-4919-BC66-261B5C181FCC}" srcOrd="4" destOrd="0" presId="urn:microsoft.com/office/officeart/2005/8/layout/hierarchy6"/>
    <dgm:cxn modelId="{08FB67D2-C7DA-4DCE-9E34-F40B163DAAE5}" type="presParOf" srcId="{EA642157-45F5-49F3-AB9D-CDC22BB2C8D9}" destId="{6AFEC1A1-FDAF-424E-A378-3798DB16F10B}" srcOrd="5" destOrd="0" presId="urn:microsoft.com/office/officeart/2005/8/layout/hierarchy6"/>
    <dgm:cxn modelId="{EDD80176-B841-4D86-94F5-1F3FDEF0852E}" type="presParOf" srcId="{6AFEC1A1-FDAF-424E-A378-3798DB16F10B}" destId="{3D22F725-18A3-4A34-81CC-ECAFC5367869}" srcOrd="0" destOrd="0" presId="urn:microsoft.com/office/officeart/2005/8/layout/hierarchy6"/>
    <dgm:cxn modelId="{3A53EF45-E1F1-449B-99CB-750D2464EEED}" type="presParOf" srcId="{6AFEC1A1-FDAF-424E-A378-3798DB16F10B}" destId="{69FC23AF-9575-45EA-A379-7CC971B7F415}" srcOrd="1" destOrd="0" presId="urn:microsoft.com/office/officeart/2005/8/layout/hierarchy6"/>
    <dgm:cxn modelId="{8EED0149-0E5D-44AE-B4BD-9DB58B8C86B0}" type="presParOf" srcId="{125658E2-26C9-4953-946C-5F7AE2F86D98}" destId="{A6A5D598-4CB8-4028-AD0C-F6148C8CB0D4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115721F-4C55-4249-AC2B-46242FE6630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3B3402E-6E71-4B4F-8CAB-56C5F1736F3D}">
      <dgm:prSet phldrT="[Metin]"/>
      <dgm:spPr/>
      <dgm:t>
        <a:bodyPr/>
        <a:lstStyle/>
        <a:p>
          <a:r>
            <a:rPr lang="tr-TR" dirty="0">
              <a:solidFill>
                <a:schemeClr val="tx1"/>
              </a:solidFill>
            </a:rPr>
            <a:t>Emin Sıfatıyla Zilyetten Ayni Hak Kazanılmasının Şartları</a:t>
          </a:r>
        </a:p>
      </dgm:t>
    </dgm:pt>
    <dgm:pt modelId="{4A979AD1-3CF1-4845-879F-3927B518DA7D}" type="parTrans" cxnId="{5FB70D98-D826-4E71-90F2-D599E8B59966}">
      <dgm:prSet/>
      <dgm:spPr/>
      <dgm:t>
        <a:bodyPr/>
        <a:lstStyle/>
        <a:p>
          <a:endParaRPr lang="tr-TR"/>
        </a:p>
      </dgm:t>
    </dgm:pt>
    <dgm:pt modelId="{CFA42CBC-C3A6-4D7E-9791-AE545FA70A9E}" type="sibTrans" cxnId="{5FB70D98-D826-4E71-90F2-D599E8B59966}">
      <dgm:prSet/>
      <dgm:spPr/>
      <dgm:t>
        <a:bodyPr/>
        <a:lstStyle/>
        <a:p>
          <a:endParaRPr lang="tr-TR"/>
        </a:p>
      </dgm:t>
    </dgm:pt>
    <dgm:pt modelId="{C11AA524-5FF7-46DF-BE40-39A4C6CD16BD}">
      <dgm:prSet phldrT="[Metin]" custT="1"/>
      <dgm:spPr/>
      <dgm:t>
        <a:bodyPr/>
        <a:lstStyle/>
        <a:p>
          <a:r>
            <a:rPr lang="tr-TR" sz="1600" dirty="0">
              <a:solidFill>
                <a:schemeClr val="tx1"/>
              </a:solidFill>
            </a:rPr>
            <a:t>Ayni Hakkın Emin Sıfatıyla Zilyetten Kazanılmış Olması</a:t>
          </a:r>
        </a:p>
      </dgm:t>
    </dgm:pt>
    <dgm:pt modelId="{C98F5B05-FC8A-4B66-A2B0-D6D67F0B51D3}" type="parTrans" cxnId="{272311D1-496F-4EDE-9637-FD7E4F69E619}">
      <dgm:prSet/>
      <dgm:spPr/>
      <dgm:t>
        <a:bodyPr/>
        <a:lstStyle/>
        <a:p>
          <a:endParaRPr lang="tr-TR"/>
        </a:p>
      </dgm:t>
    </dgm:pt>
    <dgm:pt modelId="{D9BED9A3-AF88-4317-B376-D24964126AF3}" type="sibTrans" cxnId="{272311D1-496F-4EDE-9637-FD7E4F69E619}">
      <dgm:prSet/>
      <dgm:spPr/>
      <dgm:t>
        <a:bodyPr/>
        <a:lstStyle/>
        <a:p>
          <a:endParaRPr lang="tr-TR"/>
        </a:p>
      </dgm:t>
    </dgm:pt>
    <dgm:pt modelId="{F92EC2EB-03C7-4593-A2B1-29A18EC7E6C8}">
      <dgm:prSet phldrT="[Metin]" custT="1"/>
      <dgm:spPr/>
      <dgm:t>
        <a:bodyPr/>
        <a:lstStyle/>
        <a:p>
          <a:r>
            <a:rPr lang="tr-TR" sz="1600" dirty="0">
              <a:solidFill>
                <a:schemeClr val="tx1"/>
              </a:solidFill>
            </a:rPr>
            <a:t>Ayni Hakkı Kazananın Üçüncü Kişi Olması</a:t>
          </a:r>
        </a:p>
      </dgm:t>
    </dgm:pt>
    <dgm:pt modelId="{8864E82C-6F48-441B-B3ED-2E55802ACD65}" type="parTrans" cxnId="{7D139D35-A6EB-4D40-8C2D-D884621930F4}">
      <dgm:prSet/>
      <dgm:spPr/>
      <dgm:t>
        <a:bodyPr/>
        <a:lstStyle/>
        <a:p>
          <a:endParaRPr lang="tr-TR"/>
        </a:p>
      </dgm:t>
    </dgm:pt>
    <dgm:pt modelId="{450F18CE-6AA0-4C64-B5CF-9E76A7A6BB03}" type="sibTrans" cxnId="{7D139D35-A6EB-4D40-8C2D-D884621930F4}">
      <dgm:prSet/>
      <dgm:spPr/>
      <dgm:t>
        <a:bodyPr/>
        <a:lstStyle/>
        <a:p>
          <a:endParaRPr lang="tr-TR"/>
        </a:p>
      </dgm:t>
    </dgm:pt>
    <dgm:pt modelId="{E78ADFE4-E647-4FB8-8695-6FCCB8CFBB2B}">
      <dgm:prSet phldrT="[Metin]" custT="1"/>
      <dgm:spPr/>
      <dgm:t>
        <a:bodyPr/>
        <a:lstStyle/>
        <a:p>
          <a:r>
            <a:rPr lang="tr-TR" sz="1600" dirty="0">
              <a:solidFill>
                <a:schemeClr val="tx1"/>
              </a:solidFill>
            </a:rPr>
            <a:t>Üçüncü Kişinin Bir Ayni Hak Kazanmış Olması </a:t>
          </a:r>
        </a:p>
      </dgm:t>
    </dgm:pt>
    <dgm:pt modelId="{A3E3AE5D-10EF-4884-AA0E-4C51464444A1}" type="parTrans" cxnId="{DDFB7AEE-1921-4281-B27E-7D4A36ECA4A9}">
      <dgm:prSet/>
      <dgm:spPr/>
      <dgm:t>
        <a:bodyPr/>
        <a:lstStyle/>
        <a:p>
          <a:endParaRPr lang="tr-TR"/>
        </a:p>
      </dgm:t>
    </dgm:pt>
    <dgm:pt modelId="{BB319A3E-4B88-4D6B-8418-EA11C37748FA}" type="sibTrans" cxnId="{DDFB7AEE-1921-4281-B27E-7D4A36ECA4A9}">
      <dgm:prSet/>
      <dgm:spPr/>
      <dgm:t>
        <a:bodyPr/>
        <a:lstStyle/>
        <a:p>
          <a:endParaRPr lang="tr-TR"/>
        </a:p>
      </dgm:t>
    </dgm:pt>
    <dgm:pt modelId="{54D62C70-4E4A-4D45-A41B-2B1FABC81997}">
      <dgm:prSet phldrT="[Metin]" custT="1"/>
      <dgm:spPr/>
      <dgm:t>
        <a:bodyPr/>
        <a:lstStyle/>
        <a:p>
          <a:r>
            <a:rPr lang="tr-TR" sz="1600" dirty="0">
              <a:solidFill>
                <a:schemeClr val="tx1"/>
              </a:solidFill>
            </a:rPr>
            <a:t>Üçüncü Kişinin Ayni Hakkı </a:t>
          </a:r>
          <a:r>
            <a:rPr lang="tr-TR" sz="1600" dirty="0" err="1">
              <a:solidFill>
                <a:schemeClr val="tx1"/>
              </a:solidFill>
            </a:rPr>
            <a:t>İyiniyetle</a:t>
          </a:r>
          <a:r>
            <a:rPr lang="tr-TR" sz="1600" dirty="0">
              <a:solidFill>
                <a:schemeClr val="tx1"/>
              </a:solidFill>
            </a:rPr>
            <a:t> Kazanmış Olması</a:t>
          </a:r>
        </a:p>
      </dgm:t>
    </dgm:pt>
    <dgm:pt modelId="{1A70A634-F767-413D-813E-3E6635A2EEC0}" type="parTrans" cxnId="{7F078902-E946-4006-8CE6-855F91ADB334}">
      <dgm:prSet/>
      <dgm:spPr/>
      <dgm:t>
        <a:bodyPr/>
        <a:lstStyle/>
        <a:p>
          <a:endParaRPr lang="tr-TR"/>
        </a:p>
      </dgm:t>
    </dgm:pt>
    <dgm:pt modelId="{6C80BA82-264D-42D3-B3A7-BAE949A2D1F7}" type="sibTrans" cxnId="{7F078902-E946-4006-8CE6-855F91ADB334}">
      <dgm:prSet/>
      <dgm:spPr/>
      <dgm:t>
        <a:bodyPr/>
        <a:lstStyle/>
        <a:p>
          <a:endParaRPr lang="tr-TR"/>
        </a:p>
      </dgm:t>
    </dgm:pt>
    <dgm:pt modelId="{85A9E856-4C99-4DB1-B8A0-55C225D0FD8A}">
      <dgm:prSet phldrT="[Metin]" custT="1"/>
      <dgm:spPr/>
      <dgm:t>
        <a:bodyPr/>
        <a:lstStyle/>
        <a:p>
          <a:r>
            <a:rPr lang="tr-TR" sz="1600" dirty="0">
              <a:solidFill>
                <a:schemeClr val="tx1"/>
              </a:solidFill>
            </a:rPr>
            <a:t>Üçüncü Kişinin Ediniminde Tasarruf Yetkisi Dışında Diğer Geçerlilik Unsurlarının Mevcut Olması</a:t>
          </a:r>
        </a:p>
      </dgm:t>
    </dgm:pt>
    <dgm:pt modelId="{723B2BC0-C771-43FE-8AB0-D785D6F5015F}" type="parTrans" cxnId="{F9EADB19-8810-4D3C-86D5-B6F83420176C}">
      <dgm:prSet/>
      <dgm:spPr/>
      <dgm:t>
        <a:bodyPr/>
        <a:lstStyle/>
        <a:p>
          <a:endParaRPr lang="tr-TR"/>
        </a:p>
      </dgm:t>
    </dgm:pt>
    <dgm:pt modelId="{9E8207E5-0D6E-44D9-9890-491FB516A425}" type="sibTrans" cxnId="{F9EADB19-8810-4D3C-86D5-B6F83420176C}">
      <dgm:prSet/>
      <dgm:spPr/>
      <dgm:t>
        <a:bodyPr/>
        <a:lstStyle/>
        <a:p>
          <a:endParaRPr lang="tr-TR"/>
        </a:p>
      </dgm:t>
    </dgm:pt>
    <dgm:pt modelId="{4ED00743-3780-405F-98D2-44E807AF8F42}" type="pres">
      <dgm:prSet presAssocID="{E115721F-4C55-4249-AC2B-46242FE6630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8BAB976-8DC1-4BBA-86EB-82FD9D6F6133}" type="pres">
      <dgm:prSet presAssocID="{C3B3402E-6E71-4B4F-8CAB-56C5F1736F3D}" presName="root1" presStyleCnt="0"/>
      <dgm:spPr/>
    </dgm:pt>
    <dgm:pt modelId="{22047978-872C-49A7-AC54-94A652953CF2}" type="pres">
      <dgm:prSet presAssocID="{C3B3402E-6E71-4B4F-8CAB-56C5F1736F3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EE5DFBF-1F6F-4987-8629-516469F2AF2A}" type="pres">
      <dgm:prSet presAssocID="{C3B3402E-6E71-4B4F-8CAB-56C5F1736F3D}" presName="level2hierChild" presStyleCnt="0"/>
      <dgm:spPr/>
    </dgm:pt>
    <dgm:pt modelId="{75944200-E528-4939-8FA0-CA88D0E7ECA1}" type="pres">
      <dgm:prSet presAssocID="{C98F5B05-FC8A-4B66-A2B0-D6D67F0B51D3}" presName="conn2-1" presStyleLbl="parChTrans1D2" presStyleIdx="0" presStyleCnt="5"/>
      <dgm:spPr/>
      <dgm:t>
        <a:bodyPr/>
        <a:lstStyle/>
        <a:p>
          <a:endParaRPr lang="tr-TR"/>
        </a:p>
      </dgm:t>
    </dgm:pt>
    <dgm:pt modelId="{F1ACCA91-0709-430F-8C17-0121A6D0433E}" type="pres">
      <dgm:prSet presAssocID="{C98F5B05-FC8A-4B66-A2B0-D6D67F0B51D3}" presName="connTx" presStyleLbl="parChTrans1D2" presStyleIdx="0" presStyleCnt="5"/>
      <dgm:spPr/>
      <dgm:t>
        <a:bodyPr/>
        <a:lstStyle/>
        <a:p>
          <a:endParaRPr lang="tr-TR"/>
        </a:p>
      </dgm:t>
    </dgm:pt>
    <dgm:pt modelId="{8EF73EC5-6DAE-466B-97C1-252364DD1E47}" type="pres">
      <dgm:prSet presAssocID="{C11AA524-5FF7-46DF-BE40-39A4C6CD16BD}" presName="root2" presStyleCnt="0"/>
      <dgm:spPr/>
    </dgm:pt>
    <dgm:pt modelId="{BE3BC6BC-A720-40F2-B8E3-CDADEB631370}" type="pres">
      <dgm:prSet presAssocID="{C11AA524-5FF7-46DF-BE40-39A4C6CD16BD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BD9F337-88D5-4860-A547-C0FF37869238}" type="pres">
      <dgm:prSet presAssocID="{C11AA524-5FF7-46DF-BE40-39A4C6CD16BD}" presName="level3hierChild" presStyleCnt="0"/>
      <dgm:spPr/>
    </dgm:pt>
    <dgm:pt modelId="{E7A5AF02-599A-468A-AC78-411ED059095B}" type="pres">
      <dgm:prSet presAssocID="{8864E82C-6F48-441B-B3ED-2E55802ACD65}" presName="conn2-1" presStyleLbl="parChTrans1D2" presStyleIdx="1" presStyleCnt="5"/>
      <dgm:spPr/>
      <dgm:t>
        <a:bodyPr/>
        <a:lstStyle/>
        <a:p>
          <a:endParaRPr lang="tr-TR"/>
        </a:p>
      </dgm:t>
    </dgm:pt>
    <dgm:pt modelId="{C71C9F62-946C-41CC-B768-EED2C1D8B160}" type="pres">
      <dgm:prSet presAssocID="{8864E82C-6F48-441B-B3ED-2E55802ACD65}" presName="connTx" presStyleLbl="parChTrans1D2" presStyleIdx="1" presStyleCnt="5"/>
      <dgm:spPr/>
      <dgm:t>
        <a:bodyPr/>
        <a:lstStyle/>
        <a:p>
          <a:endParaRPr lang="tr-TR"/>
        </a:p>
      </dgm:t>
    </dgm:pt>
    <dgm:pt modelId="{B2EA70BA-74F6-41E0-9405-A067EAA1578B}" type="pres">
      <dgm:prSet presAssocID="{F92EC2EB-03C7-4593-A2B1-29A18EC7E6C8}" presName="root2" presStyleCnt="0"/>
      <dgm:spPr/>
    </dgm:pt>
    <dgm:pt modelId="{10A4C01B-D3B9-4693-A248-43A061C88ACD}" type="pres">
      <dgm:prSet presAssocID="{F92EC2EB-03C7-4593-A2B1-29A18EC7E6C8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C2179F3-54E9-41BF-ACD0-A76C62E95C0E}" type="pres">
      <dgm:prSet presAssocID="{F92EC2EB-03C7-4593-A2B1-29A18EC7E6C8}" presName="level3hierChild" presStyleCnt="0"/>
      <dgm:spPr/>
    </dgm:pt>
    <dgm:pt modelId="{FE25081D-9893-4A52-9BE9-AE0FCF5C8A01}" type="pres">
      <dgm:prSet presAssocID="{A3E3AE5D-10EF-4884-AA0E-4C51464444A1}" presName="conn2-1" presStyleLbl="parChTrans1D2" presStyleIdx="2" presStyleCnt="5"/>
      <dgm:spPr/>
      <dgm:t>
        <a:bodyPr/>
        <a:lstStyle/>
        <a:p>
          <a:endParaRPr lang="tr-TR"/>
        </a:p>
      </dgm:t>
    </dgm:pt>
    <dgm:pt modelId="{CC84DFC6-9E2F-49B5-9D18-69DCA7F35922}" type="pres">
      <dgm:prSet presAssocID="{A3E3AE5D-10EF-4884-AA0E-4C51464444A1}" presName="connTx" presStyleLbl="parChTrans1D2" presStyleIdx="2" presStyleCnt="5"/>
      <dgm:spPr/>
      <dgm:t>
        <a:bodyPr/>
        <a:lstStyle/>
        <a:p>
          <a:endParaRPr lang="tr-TR"/>
        </a:p>
      </dgm:t>
    </dgm:pt>
    <dgm:pt modelId="{1A67590D-7BB5-4A6B-8BA6-11DDFE58E1B6}" type="pres">
      <dgm:prSet presAssocID="{E78ADFE4-E647-4FB8-8695-6FCCB8CFBB2B}" presName="root2" presStyleCnt="0"/>
      <dgm:spPr/>
    </dgm:pt>
    <dgm:pt modelId="{8F3C8357-090E-402D-BD68-AE31563A4FF8}" type="pres">
      <dgm:prSet presAssocID="{E78ADFE4-E647-4FB8-8695-6FCCB8CFBB2B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B046D50-BA81-4C4F-B38F-BBC5E1DF6B35}" type="pres">
      <dgm:prSet presAssocID="{E78ADFE4-E647-4FB8-8695-6FCCB8CFBB2B}" presName="level3hierChild" presStyleCnt="0"/>
      <dgm:spPr/>
    </dgm:pt>
    <dgm:pt modelId="{D9910F47-4F49-4674-8E98-F40777199AB5}" type="pres">
      <dgm:prSet presAssocID="{1A70A634-F767-413D-813E-3E6635A2EEC0}" presName="conn2-1" presStyleLbl="parChTrans1D2" presStyleIdx="3" presStyleCnt="5"/>
      <dgm:spPr/>
      <dgm:t>
        <a:bodyPr/>
        <a:lstStyle/>
        <a:p>
          <a:endParaRPr lang="tr-TR"/>
        </a:p>
      </dgm:t>
    </dgm:pt>
    <dgm:pt modelId="{01525A5E-6226-4427-8B9D-9EC60AD0BF11}" type="pres">
      <dgm:prSet presAssocID="{1A70A634-F767-413D-813E-3E6635A2EEC0}" presName="connTx" presStyleLbl="parChTrans1D2" presStyleIdx="3" presStyleCnt="5"/>
      <dgm:spPr/>
      <dgm:t>
        <a:bodyPr/>
        <a:lstStyle/>
        <a:p>
          <a:endParaRPr lang="tr-TR"/>
        </a:p>
      </dgm:t>
    </dgm:pt>
    <dgm:pt modelId="{172E9A58-0EF0-4B90-A095-6FD4968B2C1D}" type="pres">
      <dgm:prSet presAssocID="{54D62C70-4E4A-4D45-A41B-2B1FABC81997}" presName="root2" presStyleCnt="0"/>
      <dgm:spPr/>
    </dgm:pt>
    <dgm:pt modelId="{CFC9F359-BD1B-4310-AE73-FB19B9F637A4}" type="pres">
      <dgm:prSet presAssocID="{54D62C70-4E4A-4D45-A41B-2B1FABC81997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3BE2C1E-5E43-4314-B3AF-F2174462471F}" type="pres">
      <dgm:prSet presAssocID="{54D62C70-4E4A-4D45-A41B-2B1FABC81997}" presName="level3hierChild" presStyleCnt="0"/>
      <dgm:spPr/>
    </dgm:pt>
    <dgm:pt modelId="{9CAD390A-483E-4F89-A1C6-540F9CDE972F}" type="pres">
      <dgm:prSet presAssocID="{723B2BC0-C771-43FE-8AB0-D785D6F5015F}" presName="conn2-1" presStyleLbl="parChTrans1D2" presStyleIdx="4" presStyleCnt="5"/>
      <dgm:spPr/>
      <dgm:t>
        <a:bodyPr/>
        <a:lstStyle/>
        <a:p>
          <a:endParaRPr lang="tr-TR"/>
        </a:p>
      </dgm:t>
    </dgm:pt>
    <dgm:pt modelId="{5B96694D-101B-495E-8E72-25EE181468ED}" type="pres">
      <dgm:prSet presAssocID="{723B2BC0-C771-43FE-8AB0-D785D6F5015F}" presName="connTx" presStyleLbl="parChTrans1D2" presStyleIdx="4" presStyleCnt="5"/>
      <dgm:spPr/>
      <dgm:t>
        <a:bodyPr/>
        <a:lstStyle/>
        <a:p>
          <a:endParaRPr lang="tr-TR"/>
        </a:p>
      </dgm:t>
    </dgm:pt>
    <dgm:pt modelId="{FC5EA129-DC08-48D1-A96D-72C2DDA2F54E}" type="pres">
      <dgm:prSet presAssocID="{85A9E856-4C99-4DB1-B8A0-55C225D0FD8A}" presName="root2" presStyleCnt="0"/>
      <dgm:spPr/>
    </dgm:pt>
    <dgm:pt modelId="{29128A15-88D3-4454-8CBD-BB7C6C4E1FCA}" type="pres">
      <dgm:prSet presAssocID="{85A9E856-4C99-4DB1-B8A0-55C225D0FD8A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824DC6C-BB42-4013-BADF-50B8A61A8CBB}" type="pres">
      <dgm:prSet presAssocID="{85A9E856-4C99-4DB1-B8A0-55C225D0FD8A}" presName="level3hierChild" presStyleCnt="0"/>
      <dgm:spPr/>
    </dgm:pt>
  </dgm:ptLst>
  <dgm:cxnLst>
    <dgm:cxn modelId="{C9F7C6F7-A400-4074-9F69-4E1E802E0007}" type="presOf" srcId="{C98F5B05-FC8A-4B66-A2B0-D6D67F0B51D3}" destId="{75944200-E528-4939-8FA0-CA88D0E7ECA1}" srcOrd="0" destOrd="0" presId="urn:microsoft.com/office/officeart/2008/layout/HorizontalMultiLevelHierarchy"/>
    <dgm:cxn modelId="{7F078902-E946-4006-8CE6-855F91ADB334}" srcId="{C3B3402E-6E71-4B4F-8CAB-56C5F1736F3D}" destId="{54D62C70-4E4A-4D45-A41B-2B1FABC81997}" srcOrd="3" destOrd="0" parTransId="{1A70A634-F767-413D-813E-3E6635A2EEC0}" sibTransId="{6C80BA82-264D-42D3-B3A7-BAE949A2D1F7}"/>
    <dgm:cxn modelId="{18F3736D-51FD-4CA5-A477-CAF38500993F}" type="presOf" srcId="{8864E82C-6F48-441B-B3ED-2E55802ACD65}" destId="{E7A5AF02-599A-468A-AC78-411ED059095B}" srcOrd="0" destOrd="0" presId="urn:microsoft.com/office/officeart/2008/layout/HorizontalMultiLevelHierarchy"/>
    <dgm:cxn modelId="{4D7CC157-17E6-4A83-838D-7BAA8F8BEA4B}" type="presOf" srcId="{723B2BC0-C771-43FE-8AB0-D785D6F5015F}" destId="{5B96694D-101B-495E-8E72-25EE181468ED}" srcOrd="1" destOrd="0" presId="urn:microsoft.com/office/officeart/2008/layout/HorizontalMultiLevelHierarchy"/>
    <dgm:cxn modelId="{F9EADB19-8810-4D3C-86D5-B6F83420176C}" srcId="{C3B3402E-6E71-4B4F-8CAB-56C5F1736F3D}" destId="{85A9E856-4C99-4DB1-B8A0-55C225D0FD8A}" srcOrd="4" destOrd="0" parTransId="{723B2BC0-C771-43FE-8AB0-D785D6F5015F}" sibTransId="{9E8207E5-0D6E-44D9-9890-491FB516A425}"/>
    <dgm:cxn modelId="{32240426-E8C8-4294-B3E9-4CFA4FAF4B6D}" type="presOf" srcId="{1A70A634-F767-413D-813E-3E6635A2EEC0}" destId="{D9910F47-4F49-4674-8E98-F40777199AB5}" srcOrd="0" destOrd="0" presId="urn:microsoft.com/office/officeart/2008/layout/HorizontalMultiLevelHierarchy"/>
    <dgm:cxn modelId="{5FB70D98-D826-4E71-90F2-D599E8B59966}" srcId="{E115721F-4C55-4249-AC2B-46242FE6630C}" destId="{C3B3402E-6E71-4B4F-8CAB-56C5F1736F3D}" srcOrd="0" destOrd="0" parTransId="{4A979AD1-3CF1-4845-879F-3927B518DA7D}" sibTransId="{CFA42CBC-C3A6-4D7E-9791-AE545FA70A9E}"/>
    <dgm:cxn modelId="{DDFB7AEE-1921-4281-B27E-7D4A36ECA4A9}" srcId="{C3B3402E-6E71-4B4F-8CAB-56C5F1736F3D}" destId="{E78ADFE4-E647-4FB8-8695-6FCCB8CFBB2B}" srcOrd="2" destOrd="0" parTransId="{A3E3AE5D-10EF-4884-AA0E-4C51464444A1}" sibTransId="{BB319A3E-4B88-4D6B-8418-EA11C37748FA}"/>
    <dgm:cxn modelId="{403543EC-E966-449E-94FF-8E1D074D859C}" type="presOf" srcId="{C3B3402E-6E71-4B4F-8CAB-56C5F1736F3D}" destId="{22047978-872C-49A7-AC54-94A652953CF2}" srcOrd="0" destOrd="0" presId="urn:microsoft.com/office/officeart/2008/layout/HorizontalMultiLevelHierarchy"/>
    <dgm:cxn modelId="{CBE97806-AFF2-47F5-8023-D677627C4CC7}" type="presOf" srcId="{E78ADFE4-E647-4FB8-8695-6FCCB8CFBB2B}" destId="{8F3C8357-090E-402D-BD68-AE31563A4FF8}" srcOrd="0" destOrd="0" presId="urn:microsoft.com/office/officeart/2008/layout/HorizontalMultiLevelHierarchy"/>
    <dgm:cxn modelId="{0ACEA220-5592-45BD-9853-C43C2F7F3CAA}" type="presOf" srcId="{A3E3AE5D-10EF-4884-AA0E-4C51464444A1}" destId="{FE25081D-9893-4A52-9BE9-AE0FCF5C8A01}" srcOrd="0" destOrd="0" presId="urn:microsoft.com/office/officeart/2008/layout/HorizontalMultiLevelHierarchy"/>
    <dgm:cxn modelId="{9122816C-10FE-463B-A12D-6F66EB73E4E5}" type="presOf" srcId="{C98F5B05-FC8A-4B66-A2B0-D6D67F0B51D3}" destId="{F1ACCA91-0709-430F-8C17-0121A6D0433E}" srcOrd="1" destOrd="0" presId="urn:microsoft.com/office/officeart/2008/layout/HorizontalMultiLevelHierarchy"/>
    <dgm:cxn modelId="{EA93C84C-E85C-41A0-AE64-FB875120DBCC}" type="presOf" srcId="{54D62C70-4E4A-4D45-A41B-2B1FABC81997}" destId="{CFC9F359-BD1B-4310-AE73-FB19B9F637A4}" srcOrd="0" destOrd="0" presId="urn:microsoft.com/office/officeart/2008/layout/HorizontalMultiLevelHierarchy"/>
    <dgm:cxn modelId="{272311D1-496F-4EDE-9637-FD7E4F69E619}" srcId="{C3B3402E-6E71-4B4F-8CAB-56C5F1736F3D}" destId="{C11AA524-5FF7-46DF-BE40-39A4C6CD16BD}" srcOrd="0" destOrd="0" parTransId="{C98F5B05-FC8A-4B66-A2B0-D6D67F0B51D3}" sibTransId="{D9BED9A3-AF88-4317-B376-D24964126AF3}"/>
    <dgm:cxn modelId="{49B72B0C-E69C-4D71-8FEA-CA941CB84ABA}" type="presOf" srcId="{85A9E856-4C99-4DB1-B8A0-55C225D0FD8A}" destId="{29128A15-88D3-4454-8CBD-BB7C6C4E1FCA}" srcOrd="0" destOrd="0" presId="urn:microsoft.com/office/officeart/2008/layout/HorizontalMultiLevelHierarchy"/>
    <dgm:cxn modelId="{576A743D-9A0A-4046-9745-0BF27ABB881B}" type="presOf" srcId="{1A70A634-F767-413D-813E-3E6635A2EEC0}" destId="{01525A5E-6226-4427-8B9D-9EC60AD0BF11}" srcOrd="1" destOrd="0" presId="urn:microsoft.com/office/officeart/2008/layout/HorizontalMultiLevelHierarchy"/>
    <dgm:cxn modelId="{040F44FF-2C41-4C63-A738-E61BB0C86A8B}" type="presOf" srcId="{A3E3AE5D-10EF-4884-AA0E-4C51464444A1}" destId="{CC84DFC6-9E2F-49B5-9D18-69DCA7F35922}" srcOrd="1" destOrd="0" presId="urn:microsoft.com/office/officeart/2008/layout/HorizontalMultiLevelHierarchy"/>
    <dgm:cxn modelId="{98B35332-1566-4B8B-B069-A292520EE260}" type="presOf" srcId="{C11AA524-5FF7-46DF-BE40-39A4C6CD16BD}" destId="{BE3BC6BC-A720-40F2-B8E3-CDADEB631370}" srcOrd="0" destOrd="0" presId="urn:microsoft.com/office/officeart/2008/layout/HorizontalMultiLevelHierarchy"/>
    <dgm:cxn modelId="{7D139D35-A6EB-4D40-8C2D-D884621930F4}" srcId="{C3B3402E-6E71-4B4F-8CAB-56C5F1736F3D}" destId="{F92EC2EB-03C7-4593-A2B1-29A18EC7E6C8}" srcOrd="1" destOrd="0" parTransId="{8864E82C-6F48-441B-B3ED-2E55802ACD65}" sibTransId="{450F18CE-6AA0-4C64-B5CF-9E76A7A6BB03}"/>
    <dgm:cxn modelId="{CB04EBB2-5940-467F-BA2F-D69BD70CE1F4}" type="presOf" srcId="{E115721F-4C55-4249-AC2B-46242FE6630C}" destId="{4ED00743-3780-405F-98D2-44E807AF8F42}" srcOrd="0" destOrd="0" presId="urn:microsoft.com/office/officeart/2008/layout/HorizontalMultiLevelHierarchy"/>
    <dgm:cxn modelId="{8BC16DE5-2097-4C89-B3A3-F54A2851CFF1}" type="presOf" srcId="{8864E82C-6F48-441B-B3ED-2E55802ACD65}" destId="{C71C9F62-946C-41CC-B768-EED2C1D8B160}" srcOrd="1" destOrd="0" presId="urn:microsoft.com/office/officeart/2008/layout/HorizontalMultiLevelHierarchy"/>
    <dgm:cxn modelId="{8FA2C4FF-D597-4D2D-BEFE-A56A991779DE}" type="presOf" srcId="{F92EC2EB-03C7-4593-A2B1-29A18EC7E6C8}" destId="{10A4C01B-D3B9-4693-A248-43A061C88ACD}" srcOrd="0" destOrd="0" presId="urn:microsoft.com/office/officeart/2008/layout/HorizontalMultiLevelHierarchy"/>
    <dgm:cxn modelId="{FCE608B5-75B5-4B43-B704-3D1A93ABD020}" type="presOf" srcId="{723B2BC0-C771-43FE-8AB0-D785D6F5015F}" destId="{9CAD390A-483E-4F89-A1C6-540F9CDE972F}" srcOrd="0" destOrd="0" presId="urn:microsoft.com/office/officeart/2008/layout/HorizontalMultiLevelHierarchy"/>
    <dgm:cxn modelId="{83D47624-9AFA-4A8B-A14E-4FC0AF0A3C8B}" type="presParOf" srcId="{4ED00743-3780-405F-98D2-44E807AF8F42}" destId="{58BAB976-8DC1-4BBA-86EB-82FD9D6F6133}" srcOrd="0" destOrd="0" presId="urn:microsoft.com/office/officeart/2008/layout/HorizontalMultiLevelHierarchy"/>
    <dgm:cxn modelId="{E8035554-9535-4C05-8786-84C95E3AF7F5}" type="presParOf" srcId="{58BAB976-8DC1-4BBA-86EB-82FD9D6F6133}" destId="{22047978-872C-49A7-AC54-94A652953CF2}" srcOrd="0" destOrd="0" presId="urn:microsoft.com/office/officeart/2008/layout/HorizontalMultiLevelHierarchy"/>
    <dgm:cxn modelId="{DFD4EE19-FAEE-4AFD-A8B6-A99DA7C5D0A0}" type="presParOf" srcId="{58BAB976-8DC1-4BBA-86EB-82FD9D6F6133}" destId="{0EE5DFBF-1F6F-4987-8629-516469F2AF2A}" srcOrd="1" destOrd="0" presId="urn:microsoft.com/office/officeart/2008/layout/HorizontalMultiLevelHierarchy"/>
    <dgm:cxn modelId="{C6D7C6D8-3036-4F36-8AB0-D25B655FD104}" type="presParOf" srcId="{0EE5DFBF-1F6F-4987-8629-516469F2AF2A}" destId="{75944200-E528-4939-8FA0-CA88D0E7ECA1}" srcOrd="0" destOrd="0" presId="urn:microsoft.com/office/officeart/2008/layout/HorizontalMultiLevelHierarchy"/>
    <dgm:cxn modelId="{FCC19ED6-FDDD-4EAF-98B5-3E70C0391CFB}" type="presParOf" srcId="{75944200-E528-4939-8FA0-CA88D0E7ECA1}" destId="{F1ACCA91-0709-430F-8C17-0121A6D0433E}" srcOrd="0" destOrd="0" presId="urn:microsoft.com/office/officeart/2008/layout/HorizontalMultiLevelHierarchy"/>
    <dgm:cxn modelId="{41A78F9C-3D23-4209-9A68-ADDD656B2F09}" type="presParOf" srcId="{0EE5DFBF-1F6F-4987-8629-516469F2AF2A}" destId="{8EF73EC5-6DAE-466B-97C1-252364DD1E47}" srcOrd="1" destOrd="0" presId="urn:microsoft.com/office/officeart/2008/layout/HorizontalMultiLevelHierarchy"/>
    <dgm:cxn modelId="{F247F665-943F-4136-8F2F-9334A9D2A9AF}" type="presParOf" srcId="{8EF73EC5-6DAE-466B-97C1-252364DD1E47}" destId="{BE3BC6BC-A720-40F2-B8E3-CDADEB631370}" srcOrd="0" destOrd="0" presId="urn:microsoft.com/office/officeart/2008/layout/HorizontalMultiLevelHierarchy"/>
    <dgm:cxn modelId="{00E5B16A-4B18-4C13-B90E-D6424B69A59A}" type="presParOf" srcId="{8EF73EC5-6DAE-466B-97C1-252364DD1E47}" destId="{CBD9F337-88D5-4860-A547-C0FF37869238}" srcOrd="1" destOrd="0" presId="urn:microsoft.com/office/officeart/2008/layout/HorizontalMultiLevelHierarchy"/>
    <dgm:cxn modelId="{5D26CB0C-4A41-41FA-A9F3-49730A28ACB0}" type="presParOf" srcId="{0EE5DFBF-1F6F-4987-8629-516469F2AF2A}" destId="{E7A5AF02-599A-468A-AC78-411ED059095B}" srcOrd="2" destOrd="0" presId="urn:microsoft.com/office/officeart/2008/layout/HorizontalMultiLevelHierarchy"/>
    <dgm:cxn modelId="{FCA10428-30C0-4E5D-99BB-3621341853F0}" type="presParOf" srcId="{E7A5AF02-599A-468A-AC78-411ED059095B}" destId="{C71C9F62-946C-41CC-B768-EED2C1D8B160}" srcOrd="0" destOrd="0" presId="urn:microsoft.com/office/officeart/2008/layout/HorizontalMultiLevelHierarchy"/>
    <dgm:cxn modelId="{C061C337-9B30-404B-9C80-444C1861E424}" type="presParOf" srcId="{0EE5DFBF-1F6F-4987-8629-516469F2AF2A}" destId="{B2EA70BA-74F6-41E0-9405-A067EAA1578B}" srcOrd="3" destOrd="0" presId="urn:microsoft.com/office/officeart/2008/layout/HorizontalMultiLevelHierarchy"/>
    <dgm:cxn modelId="{65701174-C836-49C5-A3F5-7292B1AAA97E}" type="presParOf" srcId="{B2EA70BA-74F6-41E0-9405-A067EAA1578B}" destId="{10A4C01B-D3B9-4693-A248-43A061C88ACD}" srcOrd="0" destOrd="0" presId="urn:microsoft.com/office/officeart/2008/layout/HorizontalMultiLevelHierarchy"/>
    <dgm:cxn modelId="{F18DDA99-9B5F-4357-8E2A-D4512A1CEE9F}" type="presParOf" srcId="{B2EA70BA-74F6-41E0-9405-A067EAA1578B}" destId="{FC2179F3-54E9-41BF-ACD0-A76C62E95C0E}" srcOrd="1" destOrd="0" presId="urn:microsoft.com/office/officeart/2008/layout/HorizontalMultiLevelHierarchy"/>
    <dgm:cxn modelId="{BB885AE2-44C8-443F-A13B-CAF7E5BD3A63}" type="presParOf" srcId="{0EE5DFBF-1F6F-4987-8629-516469F2AF2A}" destId="{FE25081D-9893-4A52-9BE9-AE0FCF5C8A01}" srcOrd="4" destOrd="0" presId="urn:microsoft.com/office/officeart/2008/layout/HorizontalMultiLevelHierarchy"/>
    <dgm:cxn modelId="{022A7C69-0A4E-4052-9B01-CB436E449992}" type="presParOf" srcId="{FE25081D-9893-4A52-9BE9-AE0FCF5C8A01}" destId="{CC84DFC6-9E2F-49B5-9D18-69DCA7F35922}" srcOrd="0" destOrd="0" presId="urn:microsoft.com/office/officeart/2008/layout/HorizontalMultiLevelHierarchy"/>
    <dgm:cxn modelId="{9066248E-9E4F-4E48-957B-F48EE159150A}" type="presParOf" srcId="{0EE5DFBF-1F6F-4987-8629-516469F2AF2A}" destId="{1A67590D-7BB5-4A6B-8BA6-11DDFE58E1B6}" srcOrd="5" destOrd="0" presId="urn:microsoft.com/office/officeart/2008/layout/HorizontalMultiLevelHierarchy"/>
    <dgm:cxn modelId="{2665A95E-9A00-4C55-9150-8EDBEF3F6E8B}" type="presParOf" srcId="{1A67590D-7BB5-4A6B-8BA6-11DDFE58E1B6}" destId="{8F3C8357-090E-402D-BD68-AE31563A4FF8}" srcOrd="0" destOrd="0" presId="urn:microsoft.com/office/officeart/2008/layout/HorizontalMultiLevelHierarchy"/>
    <dgm:cxn modelId="{61BFDCB5-6E42-4BFF-9831-BE2BAF17AF7B}" type="presParOf" srcId="{1A67590D-7BB5-4A6B-8BA6-11DDFE58E1B6}" destId="{FB046D50-BA81-4C4F-B38F-BBC5E1DF6B35}" srcOrd="1" destOrd="0" presId="urn:microsoft.com/office/officeart/2008/layout/HorizontalMultiLevelHierarchy"/>
    <dgm:cxn modelId="{96637D59-E00A-4548-9317-B2C0D5C35180}" type="presParOf" srcId="{0EE5DFBF-1F6F-4987-8629-516469F2AF2A}" destId="{D9910F47-4F49-4674-8E98-F40777199AB5}" srcOrd="6" destOrd="0" presId="urn:microsoft.com/office/officeart/2008/layout/HorizontalMultiLevelHierarchy"/>
    <dgm:cxn modelId="{261F41DE-7F96-4F3E-8E72-08758E8208E0}" type="presParOf" srcId="{D9910F47-4F49-4674-8E98-F40777199AB5}" destId="{01525A5E-6226-4427-8B9D-9EC60AD0BF11}" srcOrd="0" destOrd="0" presId="urn:microsoft.com/office/officeart/2008/layout/HorizontalMultiLevelHierarchy"/>
    <dgm:cxn modelId="{39E929F8-22FB-463C-9933-44D2E22488E5}" type="presParOf" srcId="{0EE5DFBF-1F6F-4987-8629-516469F2AF2A}" destId="{172E9A58-0EF0-4B90-A095-6FD4968B2C1D}" srcOrd="7" destOrd="0" presId="urn:microsoft.com/office/officeart/2008/layout/HorizontalMultiLevelHierarchy"/>
    <dgm:cxn modelId="{6651C5B1-3993-4B36-A2FB-4C00E2EAFD75}" type="presParOf" srcId="{172E9A58-0EF0-4B90-A095-6FD4968B2C1D}" destId="{CFC9F359-BD1B-4310-AE73-FB19B9F637A4}" srcOrd="0" destOrd="0" presId="urn:microsoft.com/office/officeart/2008/layout/HorizontalMultiLevelHierarchy"/>
    <dgm:cxn modelId="{90E55F0E-05D5-4211-A051-00A0BD6A8CF6}" type="presParOf" srcId="{172E9A58-0EF0-4B90-A095-6FD4968B2C1D}" destId="{73BE2C1E-5E43-4314-B3AF-F2174462471F}" srcOrd="1" destOrd="0" presId="urn:microsoft.com/office/officeart/2008/layout/HorizontalMultiLevelHierarchy"/>
    <dgm:cxn modelId="{291A05D3-B57E-4FCE-8C95-769BE3904C6D}" type="presParOf" srcId="{0EE5DFBF-1F6F-4987-8629-516469F2AF2A}" destId="{9CAD390A-483E-4F89-A1C6-540F9CDE972F}" srcOrd="8" destOrd="0" presId="urn:microsoft.com/office/officeart/2008/layout/HorizontalMultiLevelHierarchy"/>
    <dgm:cxn modelId="{5E949625-D698-476E-BD5A-765FF914FB53}" type="presParOf" srcId="{9CAD390A-483E-4F89-A1C6-540F9CDE972F}" destId="{5B96694D-101B-495E-8E72-25EE181468ED}" srcOrd="0" destOrd="0" presId="urn:microsoft.com/office/officeart/2008/layout/HorizontalMultiLevelHierarchy"/>
    <dgm:cxn modelId="{145B92FC-0A13-43FE-BE9E-259B3EB98B65}" type="presParOf" srcId="{0EE5DFBF-1F6F-4987-8629-516469F2AF2A}" destId="{FC5EA129-DC08-48D1-A96D-72C2DDA2F54E}" srcOrd="9" destOrd="0" presId="urn:microsoft.com/office/officeart/2008/layout/HorizontalMultiLevelHierarchy"/>
    <dgm:cxn modelId="{DE30D69E-051E-4C66-A325-E770BD3794A4}" type="presParOf" srcId="{FC5EA129-DC08-48D1-A96D-72C2DDA2F54E}" destId="{29128A15-88D3-4454-8CBD-BB7C6C4E1FCA}" srcOrd="0" destOrd="0" presId="urn:microsoft.com/office/officeart/2008/layout/HorizontalMultiLevelHierarchy"/>
    <dgm:cxn modelId="{8BC9C267-DCA2-4570-BAF9-FFDFBCA68C21}" type="presParOf" srcId="{FC5EA129-DC08-48D1-A96D-72C2DDA2F54E}" destId="{9824DC6C-BB42-4013-BADF-50B8A61A8CB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E53F18A-EFAC-4B3C-B529-52166E8938EC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28CD6BD-E2F2-46B2-A515-9B9F70109493}">
      <dgm:prSet phldrT="[Metin]" custT="1"/>
      <dgm:spPr/>
      <dgm:t>
        <a:bodyPr/>
        <a:lstStyle/>
        <a:p>
          <a:pPr algn="ctr"/>
          <a:r>
            <a:rPr lang="tr-TR" sz="280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Tapuda Kayıtlı Taşınmazlarda</a:t>
          </a:r>
          <a:r>
            <a:rPr lang="tr-TR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Hak Karinesi ve Zilyedin Karineye dayanarak Dava açmak Yetkisi, Tapu Sicilinde hak sahibi olarak kayıtlı kimseye aittir (</a:t>
          </a:r>
          <a:r>
            <a:rPr lang="tr-TR" sz="28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 m. 992).</a:t>
          </a:r>
          <a:endParaRPr lang="tr-TR" sz="2800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7B34C27-6B6C-423D-806A-9D08503BA8B9}" type="parTrans" cxnId="{4CA64796-CB0A-41C2-A8CD-620A99E09743}">
      <dgm:prSet/>
      <dgm:spPr/>
      <dgm:t>
        <a:bodyPr/>
        <a:lstStyle/>
        <a:p>
          <a:endParaRPr lang="tr-TR"/>
        </a:p>
      </dgm:t>
    </dgm:pt>
    <dgm:pt modelId="{9FC7E058-E58A-460D-B61F-3CB2B91E4FFE}" type="sibTrans" cxnId="{4CA64796-CB0A-41C2-A8CD-620A99E09743}">
      <dgm:prSet/>
      <dgm:spPr/>
      <dgm:t>
        <a:bodyPr/>
        <a:lstStyle/>
        <a:p>
          <a:endParaRPr lang="tr-TR"/>
        </a:p>
      </dgm:t>
    </dgm:pt>
    <dgm:pt modelId="{CA925FFB-7E7F-4D5E-9A88-C46C8CC62C40}">
      <dgm:prSet phldrT="[Metin]" custT="1"/>
      <dgm:spPr/>
      <dgm:t>
        <a:bodyPr/>
        <a:lstStyle/>
        <a:p>
          <a:pPr algn="ctr"/>
          <a:r>
            <a:rPr lang="tr-TR" sz="280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Tapuda Kayıtlı olmayan Taşınmazlarda</a:t>
          </a:r>
          <a:r>
            <a:rPr lang="tr-TR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bu Taşınmazlarda hiç kimse Hak Karinesinden yararlanamaz. Ancak bizzat Hakkının varlığını İspat eden Kimsenin Hakkı korunur.</a:t>
          </a:r>
          <a:endParaRPr lang="tr-TR" sz="2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0842960-3456-48CA-872D-434411321EAD}" type="parTrans" cxnId="{C4B984B6-3348-4D09-9176-B396132644CE}">
      <dgm:prSet/>
      <dgm:spPr/>
      <dgm:t>
        <a:bodyPr/>
        <a:lstStyle/>
        <a:p>
          <a:endParaRPr lang="tr-TR"/>
        </a:p>
      </dgm:t>
    </dgm:pt>
    <dgm:pt modelId="{8A6F6A34-70DE-4955-A92E-208787067DEB}" type="sibTrans" cxnId="{C4B984B6-3348-4D09-9176-B396132644CE}">
      <dgm:prSet/>
      <dgm:spPr/>
      <dgm:t>
        <a:bodyPr/>
        <a:lstStyle/>
        <a:p>
          <a:endParaRPr lang="tr-TR"/>
        </a:p>
      </dgm:t>
    </dgm:pt>
    <dgm:pt modelId="{83B4294C-5959-4F16-BC2D-37471D527E17}" type="pres">
      <dgm:prSet presAssocID="{3E53F18A-EFAC-4B3C-B529-52166E8938E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156B501-E742-4CC9-B08F-C99982B04C9D}" type="pres">
      <dgm:prSet presAssocID="{428CD6BD-E2F2-46B2-A515-9B9F70109493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875BC07-8C6E-4391-A6B4-776C9E117F6D}" type="pres">
      <dgm:prSet presAssocID="{9FC7E058-E58A-460D-B61F-3CB2B91E4FFE}" presName="sibTrans" presStyleCnt="0"/>
      <dgm:spPr/>
    </dgm:pt>
    <dgm:pt modelId="{9FB5B40C-1B89-4147-BE76-492F2927CDB8}" type="pres">
      <dgm:prSet presAssocID="{CA925FFB-7E7F-4D5E-9A88-C46C8CC62C40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995A358-426C-4391-93D9-C610BE4A0A94}" type="presOf" srcId="{CA925FFB-7E7F-4D5E-9A88-C46C8CC62C40}" destId="{9FB5B40C-1B89-4147-BE76-492F2927CDB8}" srcOrd="0" destOrd="0" presId="urn:microsoft.com/office/officeart/2005/8/layout/hList6"/>
    <dgm:cxn modelId="{C4B984B6-3348-4D09-9176-B396132644CE}" srcId="{3E53F18A-EFAC-4B3C-B529-52166E8938EC}" destId="{CA925FFB-7E7F-4D5E-9A88-C46C8CC62C40}" srcOrd="1" destOrd="0" parTransId="{C0842960-3456-48CA-872D-434411321EAD}" sibTransId="{8A6F6A34-70DE-4955-A92E-208787067DEB}"/>
    <dgm:cxn modelId="{4CA64796-CB0A-41C2-A8CD-620A99E09743}" srcId="{3E53F18A-EFAC-4B3C-B529-52166E8938EC}" destId="{428CD6BD-E2F2-46B2-A515-9B9F70109493}" srcOrd="0" destOrd="0" parTransId="{C7B34C27-6B6C-423D-806A-9D08503BA8B9}" sibTransId="{9FC7E058-E58A-460D-B61F-3CB2B91E4FFE}"/>
    <dgm:cxn modelId="{F4DE0AE9-236B-4DF4-8494-6CFA43AA0D7F}" type="presOf" srcId="{428CD6BD-E2F2-46B2-A515-9B9F70109493}" destId="{0156B501-E742-4CC9-B08F-C99982B04C9D}" srcOrd="0" destOrd="0" presId="urn:microsoft.com/office/officeart/2005/8/layout/hList6"/>
    <dgm:cxn modelId="{6A8EA101-B86C-4C0B-AB5A-75FF12A713D3}" type="presOf" srcId="{3E53F18A-EFAC-4B3C-B529-52166E8938EC}" destId="{83B4294C-5959-4F16-BC2D-37471D527E17}" srcOrd="0" destOrd="0" presId="urn:microsoft.com/office/officeart/2005/8/layout/hList6"/>
    <dgm:cxn modelId="{7D3B9627-DCED-4508-83C5-8FD52048A6FA}" type="presParOf" srcId="{83B4294C-5959-4F16-BC2D-37471D527E17}" destId="{0156B501-E742-4CC9-B08F-C99982B04C9D}" srcOrd="0" destOrd="0" presId="urn:microsoft.com/office/officeart/2005/8/layout/hList6"/>
    <dgm:cxn modelId="{896C02D4-001F-49AC-8703-02B5C9F5EFB1}" type="presParOf" srcId="{83B4294C-5959-4F16-BC2D-37471D527E17}" destId="{F875BC07-8C6E-4391-A6B4-776C9E117F6D}" srcOrd="1" destOrd="0" presId="urn:microsoft.com/office/officeart/2005/8/layout/hList6"/>
    <dgm:cxn modelId="{700BC764-9D9E-4FD7-B84D-0BC3E5309C0B}" type="presParOf" srcId="{83B4294C-5959-4F16-BC2D-37471D527E17}" destId="{9FB5B40C-1B89-4147-BE76-492F2927CDB8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CD046C-56F9-47F4-9575-3D9B64B73F00}">
      <dsp:nvSpPr>
        <dsp:cNvPr id="0" name=""/>
        <dsp:cNvSpPr/>
      </dsp:nvSpPr>
      <dsp:spPr>
        <a:xfrm>
          <a:off x="0" y="200"/>
          <a:ext cx="8229600" cy="9978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Taşınır Davası, </a:t>
          </a:r>
          <a:r>
            <a:rPr lang="tr-TR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ancak </a:t>
          </a:r>
          <a:r>
            <a:rPr lang="tr-TR" sz="24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Taşınır Mallar </a:t>
          </a:r>
          <a:r>
            <a:rPr lang="tr-TR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için söz konusu olur. </a:t>
          </a:r>
          <a:r>
            <a:rPr lang="tr-TR" sz="24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İstihkak Davası </a:t>
          </a:r>
          <a:r>
            <a:rPr lang="tr-TR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ise, hem </a:t>
          </a:r>
          <a:r>
            <a:rPr lang="tr-TR" sz="24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Taşınırlarda</a:t>
          </a:r>
          <a:r>
            <a:rPr lang="tr-TR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hem </a:t>
          </a:r>
          <a:r>
            <a:rPr lang="tr-TR" sz="24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Taşınmazlarda</a:t>
          </a:r>
          <a:r>
            <a:rPr lang="tr-TR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söz konusu olur</a:t>
          </a:r>
          <a:r>
            <a:rPr lang="tr-TR" sz="2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tr-TR" sz="24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8713" y="48913"/>
        <a:ext cx="8132174" cy="900464"/>
      </dsp:txXfrm>
    </dsp:sp>
    <dsp:sp modelId="{169C5983-41A6-4E9D-9CB4-93CE6306A54F}">
      <dsp:nvSpPr>
        <dsp:cNvPr id="0" name=""/>
        <dsp:cNvSpPr/>
      </dsp:nvSpPr>
      <dsp:spPr>
        <a:xfrm>
          <a:off x="0" y="941199"/>
          <a:ext cx="8229600" cy="12553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Taşınır  Davasında </a:t>
          </a:r>
          <a:r>
            <a:rPr lang="tr-TR" sz="2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davanın dayanağı Zilyetliğe bağlanan </a:t>
          </a:r>
          <a:r>
            <a:rPr lang="tr-TR" sz="2400" b="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Hak Karineleri </a:t>
          </a:r>
          <a:r>
            <a:rPr lang="tr-TR" sz="2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olduğu için, zilyetliği ispat etmek ve  şimdiki zilyedin üstün hak karinesini çürütmek gerekli ve yeterlidir. </a:t>
          </a:r>
          <a:r>
            <a:rPr lang="tr-TR" sz="24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İstihkak</a:t>
          </a:r>
          <a:r>
            <a:rPr lang="tr-TR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tr-TR" sz="24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Davasında</a:t>
          </a:r>
          <a:r>
            <a:rPr lang="tr-TR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tr-TR" sz="2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ise, Davacı, </a:t>
          </a:r>
          <a:r>
            <a:rPr lang="tr-TR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</a:t>
          </a:r>
          <a:r>
            <a:rPr lang="tr-TR" sz="24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yni hakkını </a:t>
          </a:r>
          <a:r>
            <a:rPr lang="tr-TR" sz="2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ispat etmek zorundadır.</a:t>
          </a:r>
          <a:endParaRPr lang="tr-TR" sz="24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1280" y="1002479"/>
        <a:ext cx="8107040" cy="1132759"/>
      </dsp:txXfrm>
    </dsp:sp>
    <dsp:sp modelId="{491B766F-9BAB-4EED-A4E0-9F85F29E8D79}">
      <dsp:nvSpPr>
        <dsp:cNvPr id="0" name=""/>
        <dsp:cNvSpPr/>
      </dsp:nvSpPr>
      <dsp:spPr>
        <a:xfrm>
          <a:off x="0" y="2268585"/>
          <a:ext cx="8229600" cy="10403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Taşınır Davasını,  </a:t>
          </a:r>
          <a:r>
            <a:rPr lang="tr-TR" sz="24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Ayni Hakkı  iddia  etmeyen  Zilyetler </a:t>
          </a:r>
          <a:r>
            <a:rPr lang="tr-TR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de  açabilir. </a:t>
          </a:r>
          <a:r>
            <a:rPr lang="tr-TR" sz="24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İstihkak Davasını </a:t>
          </a:r>
          <a:r>
            <a:rPr lang="tr-TR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ise, </a:t>
          </a:r>
          <a:r>
            <a:rPr lang="tr-TR" sz="24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Ayni Hak iddia edenler </a:t>
          </a:r>
          <a:r>
            <a:rPr lang="tr-TR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açabilir.</a:t>
          </a:r>
          <a:endParaRPr lang="tr-TR" sz="2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0784" y="2319369"/>
        <a:ext cx="8128032" cy="938740"/>
      </dsp:txXfrm>
    </dsp:sp>
    <dsp:sp modelId="{2E40FF3B-28DC-4361-9663-10D0B99D0C82}">
      <dsp:nvSpPr>
        <dsp:cNvPr id="0" name=""/>
        <dsp:cNvSpPr/>
      </dsp:nvSpPr>
      <dsp:spPr>
        <a:xfrm>
          <a:off x="0" y="3316480"/>
          <a:ext cx="8229600" cy="12553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Taşınır Davası, İ</a:t>
          </a:r>
          <a:r>
            <a:rPr lang="tr-TR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yiniyetli Zilyetlere karşı bir </a:t>
          </a:r>
          <a:r>
            <a:rPr lang="tr-TR" sz="24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hak düşürücü süreye</a:t>
          </a:r>
          <a:r>
            <a:rPr lang="tr-TR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tabidir (</a:t>
          </a:r>
          <a:r>
            <a:rPr lang="tr-TR" sz="2400" b="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 m. 989 / I).  </a:t>
          </a:r>
          <a:r>
            <a:rPr lang="tr-TR" sz="24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İstihkak  Davası </a:t>
          </a:r>
          <a:r>
            <a:rPr lang="tr-TR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ise, bir S</a:t>
          </a:r>
          <a:r>
            <a:rPr lang="tr-TR" sz="24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üre </a:t>
          </a:r>
          <a:r>
            <a:rPr lang="tr-TR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ile sınırlandırılmamıştır (</a:t>
          </a:r>
          <a:r>
            <a:rPr lang="tr-TR" sz="2400" b="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 m. 683 / II). </a:t>
          </a:r>
          <a:endParaRPr lang="tr-TR" sz="2400" b="0" i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1280" y="3377760"/>
        <a:ext cx="8107040" cy="11327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E21B4D-BF82-4C5D-A95A-B2644F0FC17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4C239-B9C7-41F6-A190-007ED0904B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0049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400F-C7DF-4A35-B5E5-5D23E869664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2BC0E-C2B8-4B16-98FB-A8937A2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7696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400F-C7DF-4A35-B5E5-5D23E869664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2BC0E-C2B8-4B16-98FB-A8937A2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8735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400F-C7DF-4A35-B5E5-5D23E869664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2BC0E-C2B8-4B16-98FB-A8937A2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2806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400F-C7DF-4A35-B5E5-5D23E869664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2BC0E-C2B8-4B16-98FB-A8937A2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6925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400F-C7DF-4A35-B5E5-5D23E869664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2BC0E-C2B8-4B16-98FB-A8937A2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9054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400F-C7DF-4A35-B5E5-5D23E869664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2BC0E-C2B8-4B16-98FB-A8937A2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039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400F-C7DF-4A35-B5E5-5D23E869664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2BC0E-C2B8-4B16-98FB-A8937A2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692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400F-C7DF-4A35-B5E5-5D23E869664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2BC0E-C2B8-4B16-98FB-A8937A2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4836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400F-C7DF-4A35-B5E5-5D23E869664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2BC0E-C2B8-4B16-98FB-A8937A2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6537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400F-C7DF-4A35-B5E5-5D23E869664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2BC0E-C2B8-4B16-98FB-A8937A2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9326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400F-C7DF-4A35-B5E5-5D23E869664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2BC0E-C2B8-4B16-98FB-A8937A2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4119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2400F-C7DF-4A35-B5E5-5D23E869664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2BC0E-C2B8-4B16-98FB-A8937A2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9826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382592" y="0"/>
            <a:ext cx="7448958" cy="6074783"/>
          </a:xfrm>
        </p:spPr>
        <p:txBody>
          <a:bodyPr>
            <a:noAutofit/>
          </a:bodyPr>
          <a:lstStyle/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20189-2020 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Öğretim Yılı </a:t>
            </a:r>
            <a:br>
              <a:rPr lang="tr-TR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AÜHF - 3 / A Sınıfı</a:t>
            </a:r>
            <a:br>
              <a:rPr lang="tr-TR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Eşya Hukuku Ders Notları</a:t>
            </a:r>
            <a:br>
              <a:rPr lang="tr-TR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Güz Dönemi </a:t>
            </a:r>
            <a:br>
              <a:rPr lang="tr-TR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tr-TR" sz="36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Dokuzuncu Hafta) </a:t>
            </a:r>
            <a:br>
              <a:rPr lang="tr-TR" sz="2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 Kasım 2019</a:t>
            </a:r>
            <a:b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Davasının Benzer Davalardan Farkları</a:t>
            </a:r>
            <a:b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*Emin Sıfatıyla Zilyetten Ayni Hak 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Kazanılması</a:t>
            </a:r>
            <a:b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*Taşınmazlarda 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Karinesi </a:t>
            </a:r>
            <a:r>
              <a:rPr lang="tr-TR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b="1" i="1" dirty="0" smtClean="0">
                <a:cs typeface="Times New Roman" pitchFamily="18" charset="0"/>
              </a:rPr>
              <a:t/>
            </a:r>
            <a:br>
              <a:rPr lang="tr-TR" sz="2800" b="1" i="1" dirty="0" smtClean="0">
                <a:cs typeface="Times New Roman" pitchFamily="18" charset="0"/>
              </a:rPr>
            </a:br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i="1" dirty="0" smtClean="0">
                <a:latin typeface="+mn-lt"/>
                <a:cs typeface="Times New Roman" pitchFamily="18" charset="0"/>
              </a:rPr>
              <a:t/>
            </a:r>
            <a:br>
              <a:rPr lang="tr-TR" sz="2800" b="1" i="1" dirty="0" smtClean="0">
                <a:latin typeface="+mn-lt"/>
                <a:cs typeface="Times New Roman" pitchFamily="18" charset="0"/>
              </a:rPr>
            </a:br>
            <a:r>
              <a:rPr lang="tr-TR" sz="28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800" b="1" i="1" dirty="0">
                <a:latin typeface="Times New Roman" pitchFamily="18" charset="0"/>
                <a:cs typeface="Times New Roman" pitchFamily="18" charset="0"/>
              </a:rPr>
            </a:br>
            <a:r>
              <a:rPr lang="tr-TR" sz="24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400" b="1" i="1" dirty="0">
                <a:latin typeface="Times New Roman" pitchFamily="18" charset="0"/>
                <a:cs typeface="Times New Roman" pitchFamily="18" charset="0"/>
              </a:rPr>
            </a:br>
            <a:endParaRPr lang="tr-TR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b="1" i="1" dirty="0" smtClean="0">
                <a:latin typeface="Times New Roman" pitchFamily="18" charset="0"/>
                <a:cs typeface="Times New Roman" pitchFamily="18" charset="0"/>
              </a:rPr>
              <a:t>Öğretim Üyesi: 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Doç. Dr. Yıldız ABİK</a:t>
            </a:r>
          </a:p>
          <a:p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87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Buna karşılık, </a:t>
            </a: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Hakim Görüş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989/1 hükmünde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öngörülen </a:t>
            </a:r>
            <a:r>
              <a:rPr lang="tr-TR" sz="4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beş yıllık </a:t>
            </a:r>
            <a:r>
              <a:rPr lang="tr-TR" sz="4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Sürenin geçmesi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777 /1 hükmündeki Şartlar tamamlanmamış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olsa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dahi,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İrade dışı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elden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çıkan Malın Mülkiyetini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edinen </a:t>
            </a:r>
            <a:r>
              <a:rPr lang="tr-TR" sz="4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Zilyedin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4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Ediniminin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geçerli sayılması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gerektiğini kabul eder.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3375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İrade Dışı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elden çıkmış olan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yiniyetli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Edinimi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 Devri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gerekli diğer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Geçerlilik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artlarının yerine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getirilmemiş olması nedeniyle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geçersiz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olabilir.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takdirde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Zilyedin irade dışı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elden çıkmış olan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Mülkiyetini kazanması,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sadece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Kazandırıcı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amanaşımının şartları olayda gerçekleşmişse,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mümkündür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932812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Eğer bu Şartlar gerçekleşmemiş ise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Malik,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989/I hükmündeki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beş yıllık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Süreyi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geçirmiş olsa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dahi,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geri verilmesini,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İstihkak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Davası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sağlayabilir.</a:t>
            </a: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Fakat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esastan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sonuçlandırılmış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Üstün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 Sahipliği kesin hükme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bağlanmış ise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artık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İstihkak Davası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açılamaz.</a:t>
            </a:r>
          </a:p>
          <a:p>
            <a:pPr marL="0" indent="0">
              <a:buNone/>
            </a:pPr>
            <a:endParaRPr lang="tr-TR" sz="3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3169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398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Taşınır Davasının Zilyetlik Davaları  ile Karşılaştırılması </a:t>
            </a:r>
            <a:br>
              <a:rPr lang="tr-TR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8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0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Sirmen, Eşya H., 7. </a:t>
            </a:r>
            <a:r>
              <a:rPr lang="tr-TR" sz="20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tr-TR" sz="20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tr-TR" sz="20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tr-TR" sz="20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 92; </a:t>
            </a:r>
            <a:r>
              <a:rPr lang="tr-TR" sz="2000" b="1" i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Oğuzman</a:t>
            </a:r>
            <a:r>
              <a:rPr lang="tr-TR" sz="20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tr-TR" sz="2000" b="1" i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Seliçi</a:t>
            </a:r>
            <a:r>
              <a:rPr lang="tr-TR" sz="20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/ Oktay- Özdemir, Eşya H., 20. B., s. 106- 107)</a:t>
            </a:r>
            <a:endParaRPr lang="tr-TR" sz="2000" b="1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822736"/>
              </p:ext>
            </p:extLst>
          </p:nvPr>
        </p:nvGraphicFramePr>
        <p:xfrm>
          <a:off x="2122311" y="1453621"/>
          <a:ext cx="8201378" cy="5274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481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dirty="0" smtClean="0">
                <a:latin typeface="+mn-lt"/>
              </a:rPr>
              <a:t>Zilyetlik Karinesine Güvenerek Kazanılan Ayni Hakkın Korunması</a:t>
            </a:r>
            <a:endParaRPr lang="tr-TR" sz="40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 m. 985 hükmünde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 alan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bir şeyin zilyedi onun maliki sayılır» Kuralı </a:t>
            </a:r>
            <a:r>
              <a:rPr lang="tr-TR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karşısında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Karineye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güvenerek Zilyetten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yiniyetle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kazananların Kazanımları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korunacak mıdır?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soruya,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Roma Hukukunda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Olumsuz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cevap verilir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 nedeni,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Roma Hukuk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üzeninde </a:t>
            </a:r>
            <a:r>
              <a:rPr lang="tr-TR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Kimse sahip olduğu haktan fazlasını başkasına devredemez»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nemo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plus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iuris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alium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transfere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potest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quam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ipso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habet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Kuralı</a:t>
            </a:r>
            <a:r>
              <a:rPr lang="tr-TR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hâkimdir. </a:t>
            </a:r>
            <a:endParaRPr lang="tr-TR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2353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Haksız Zilyetten hak kazanan kimse İyiniyetli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olsa,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 Hak Sahibine karşı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korunmuyordu. </a:t>
            </a:r>
          </a:p>
          <a:p>
            <a:pPr algn="just"/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Oysa,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Cermen Hukukunda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Haksız Zilyetten </a:t>
            </a:r>
            <a:r>
              <a:rPr lang="tr-TR" sz="4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İyiniyetle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 Kazanan Kimse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korunmuştur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31465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Kanunumuz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Roma Hukuku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Cermen Hukuku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ortalama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yol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tutmuştur.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Bazı hallerde,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Sahibi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azananı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 olarak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korumuş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bazı hallerde ise,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hiç korumayarak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erçek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ahibini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korumuş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diğer bazı hallerde ise,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Kazanana,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ısmi bir Koruma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sağlamıştır. </a:t>
            </a:r>
          </a:p>
          <a:p>
            <a:pPr marL="0" indent="0" algn="just">
              <a:buNone/>
            </a:pP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Özdemir,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Kısaltılmış Ders Kitabı, 1. Bası, s. 58- 59) 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0561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Burada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übjektif </a:t>
            </a:r>
            <a:r>
              <a:rPr lang="tr-TR" sz="3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İyiniyettir</a:t>
            </a:r>
            <a:r>
              <a:rPr lang="tr-TR" sz="36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bir deyişle,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Kazanan,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kendisine Hak kazandıran Zilyedin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buna yetkisi olmadığını bilmemeli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bilecek durumda olmamalıdır. </a:t>
            </a:r>
          </a:p>
          <a:p>
            <a:pPr algn="just"/>
            <a:r>
              <a:rPr lang="tr-T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olarak varsayılır.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urumun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ereklerine göre,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kendisinden beklenen Özeni göstermeyen kimse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ddiasında bulunamaz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m.3). </a:t>
            </a:r>
          </a:p>
        </p:txBody>
      </p:sp>
    </p:spTree>
    <p:extLst>
      <p:ext uri="{BB962C8B-B14F-4D97-AF65-F5344CB8AC3E}">
        <p14:creationId xmlns:p14="http://schemas.microsoft.com/office/powerpoint/2010/main" val="4076871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tr-TR" sz="3200" b="1" dirty="0" smtClean="0">
                <a:latin typeface="+mn-lt"/>
              </a:rPr>
              <a:t>Durumun Gereklerine Göre Kendisinden Beklenen Özeni Göstermeyen Kimsenin </a:t>
            </a:r>
            <a:r>
              <a:rPr lang="tr-TR" sz="3200" b="1" dirty="0" err="1" smtClean="0">
                <a:latin typeface="+mn-lt"/>
              </a:rPr>
              <a:t>İyiniyet</a:t>
            </a:r>
            <a:r>
              <a:rPr lang="tr-TR" sz="3200" b="1" dirty="0" smtClean="0">
                <a:latin typeface="+mn-lt"/>
              </a:rPr>
              <a:t> İddiasında Bulunamamasına Örnekler </a:t>
            </a:r>
            <a:endParaRPr lang="tr-TR" sz="32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Kişiden mobil telefon satın alırken fatura aranmamış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olması halinde,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Kazananın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gerekli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Özeni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sarf ettiği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söylenemez.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 şekilde,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üstünde Kütüphanenin damgası bulunan bir Kitabın araştırma yapmadan alınması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durumunda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Kazananın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gerekli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sarf ettiği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söylenemez. </a:t>
            </a:r>
          </a:p>
          <a:p>
            <a:pPr marL="0" indent="0" algn="just">
              <a:buNone/>
            </a:pP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Kısaltılmış Ders Kitabı, 1. Bası s. 59).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44209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Korunduğu hallerde aranan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Kazanma anındaki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İyiniyettir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Kazanma anında İyiniyetli olan Kimsenin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Kazanmasına engel teşkil eden durumu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sonradan öğrenmesi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sonucu değiştirmez.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«Sonradan gelen 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zarar vermez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mala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fides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supervenens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nocet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İlkesi»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burada geçerlidir. </a:t>
            </a:r>
          </a:p>
          <a:p>
            <a:pPr marL="0" indent="0" algn="just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Kısaltılmış Ders Kitabı, 1. Bası, s. 59)</a:t>
            </a:r>
          </a:p>
        </p:txBody>
      </p:sp>
    </p:spTree>
    <p:extLst>
      <p:ext uri="{BB962C8B-B14F-4D97-AF65-F5344CB8AC3E}">
        <p14:creationId xmlns:p14="http://schemas.microsoft.com/office/powerpoint/2010/main" val="2166606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Taşınır Davasının Benzerlerinden Farkları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Davasını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kendisine benzeyen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Davalardan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ayırmak gereklidir. </a:t>
            </a:r>
          </a:p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Davasını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İstihkak Davası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Davalarından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ayırt etmek gerekli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olup, dolayısıyla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Davayı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iki Dava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karşılaştırmak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gerekir. </a:t>
            </a:r>
          </a:p>
          <a:p>
            <a:pPr marL="0" indent="0">
              <a:buNone/>
            </a:pPr>
            <a:endParaRPr lang="tr-T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4786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763 / II hükmüne göre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«Bir taşınırın zilyetliğini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iyiniyetle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malik olmak üzere devralan kimse, devredenin mülkiyeti devir yetkisi olmasa bile, zilyetlik hükümlerine göre kazanmanın korunduğu hallerde o şeyin maliki olur.»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 İlke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eslime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ağlı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ehine ilişkin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939 / II hükmünde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tekrarlanmıştır: </a:t>
            </a:r>
          </a:p>
          <a:p>
            <a:pPr algn="just"/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Rehnedende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tasarrufta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bulunma yetkisi olmasa bile, rehin konusu taşınıra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iyiniyetle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 kimse, zilyetlik hükümlerine göre edinimi korunduğu ö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lçüde rehin hakkı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kazanır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."</a:t>
            </a:r>
            <a:endParaRPr lang="tr-TR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38854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763 / II ve m. 939 / II hükümlerinden çıkan Sonuç şudur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aşınırın Zilyedi,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elindeki Malı başkasına devretmeye yetkili olmasa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İyiniyetli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çüncü Kişiler,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ilyetten o Mal üzerinde Ayni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kazanabilirler. </a:t>
            </a:r>
          </a:p>
          <a:p>
            <a:pPr marL="0" indent="0" algn="just">
              <a:buNone/>
            </a:pP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0719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Bununla birlikte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MK m. 763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II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939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 hükümlerindeki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İlke,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yandan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988 ve MK m. 990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hükümleri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tamamlanırken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diğer taraftan da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989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sınırlanmıştır.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Burada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MK m. 989 hükmündeki Sınırlama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Asıl Hak Sahibi olan Zilyedin elinden İradesi Dışında çıkması durumuna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ilişkindir. </a:t>
            </a:r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31054600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çalınmış, kaybedilmiş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herhangi bir şekilde İrade Dışı elden çıkmış olduğu durumlarda,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Üçüncü Kişilerin Edinimleri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korunmaz.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990 hükmü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ve Hamile Yazılı Senetler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bakımından, bu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İlkeye 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bir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İstisna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getirilmiştir.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Öyleyse,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763 / II hükmü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bunu tamamlayan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988 ve MK m.990 hükümleri,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İşlem Güvenliğinin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989 hükmü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Güvenliğinin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gerçekleştirilmesine yöneliktir.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(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7.B., s. 92- 93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37563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10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7810815"/>
              </p:ext>
            </p:extLst>
          </p:nvPr>
        </p:nvGraphicFramePr>
        <p:xfrm>
          <a:off x="1981200" y="683200"/>
          <a:ext cx="8186766" cy="56261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300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30310" y="128789"/>
            <a:ext cx="10398300" cy="2283117"/>
          </a:xfrm>
        </p:spPr>
        <p:txBody>
          <a:bodyPr>
            <a:normAutofit fontScale="90000"/>
          </a:bodyPr>
          <a:lstStyle/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Emin Sıfatıyla Zilyetten Ayni Hak Kazanılması (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Antalya,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Eşya H., C. II, Zilyetlik, s. 265 vd.; </a:t>
            </a:r>
            <a:r>
              <a:rPr lang="tr-TR" sz="27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7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Kısaltılmış Ders Kitabı, 1. Bası, s.   60 vd.; 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7. B., s. 93 vd.)</a:t>
            </a:r>
            <a:b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5031" y="1608931"/>
            <a:ext cx="10563579" cy="5249069"/>
          </a:xfrm>
        </p:spPr>
        <p:txBody>
          <a:bodyPr>
            <a:no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Emin Sıfatıyla Zilyetten Ayni Hak Kazanılması,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İyiniyetle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Kazanmanın tam korunduğu hallerden biri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 kabul edilmektedir.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Taşınırın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ıfatıyla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ilyedinden,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şey üzerinde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yiniyetle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Hakkı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Sınırlı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edinen kimsenin Edinimi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 Zilyedin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Tasarruflarda Bulunma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etkisi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olmasa bile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korunur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m.988).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 uygulanabilmesi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devir veya kuran kimse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alda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ıfatı ile Zilyet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olmalıdır. </a:t>
            </a:r>
          </a:p>
        </p:txBody>
      </p:sp>
    </p:spTree>
    <p:extLst>
      <p:ext uri="{BB962C8B-B14F-4D97-AF65-F5344CB8AC3E}">
        <p14:creationId xmlns:p14="http://schemas.microsoft.com/office/powerpoint/2010/main" val="26894165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Bundan kasıt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Malikin, Malı,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 Zilyetliğini devam ettireceğini umduğu bir kimseye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bırakmış olmasıdır.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 bir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Fer’i Zilye</a:t>
            </a:r>
            <a:r>
              <a:rPr lang="tr-TR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Rehin Alan, Kiracı vs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olabileceği gibi,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üzerinde kendi adına hakimiyet kullanan bir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Başkası için Zilyet</a:t>
            </a:r>
            <a:r>
              <a:rPr lang="tr-TR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Temsilci, Taşıyıcı vs.)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olabilir. </a:t>
            </a:r>
          </a:p>
          <a:p>
            <a:pPr marL="0" indent="0" algn="just">
              <a:buNone/>
            </a:pP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Kısaltılmış Ders Kitabı, 1. Bası, s.   60)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03317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Müşterek Zilyetlikte,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ilyetlerden her biri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diğerine göre,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ıfatı ile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durumundadır.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Bütün bu hallerde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Malik,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kendisi için Tehlike arz eden durumu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kendi Rızası ile yaratmaktadır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kendi Güveninin Tehlikelerine Katlanma Yükümünü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ona yüklemiştir. </a:t>
            </a:r>
          </a:p>
        </p:txBody>
      </p:sp>
    </p:spTree>
    <p:extLst>
      <p:ext uri="{BB962C8B-B14F-4D97-AF65-F5344CB8AC3E}">
        <p14:creationId xmlns:p14="http://schemas.microsoft.com/office/powerpoint/2010/main" val="16380043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güveninde aldanmış ve Malı kendisine verdiği kimse yetkisiz olarak bunda tasarruf etmiş ise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bunun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Sonuçlarına,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Malik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katlanmalıdır.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Buna karşılık,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 Yardımcıları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Emin Sıfatıyla Zilyet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sayılmazlar.</a:t>
            </a:r>
          </a:p>
          <a:p>
            <a:pPr marL="0" indent="0" algn="just">
              <a:buNone/>
            </a:pP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Oktay – Özdemir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Kısaltılmış Ders Kitabı, 1. Bası, s. 60)</a:t>
            </a:r>
            <a:endParaRPr lang="tr-TR" sz="3200" i="1" dirty="0"/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6706770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90789" y="0"/>
            <a:ext cx="10515600" cy="1574778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latin typeface="+mn-lt"/>
              </a:rPr>
              <a:t>MK m. 988 hükmü </a:t>
            </a:r>
            <a:endParaRPr lang="tr-TR" sz="40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53792" y="1690689"/>
            <a:ext cx="10800008" cy="5468435"/>
          </a:xfrm>
        </p:spPr>
        <p:txBody>
          <a:bodyPr>
            <a:normAutofit/>
          </a:bodyPr>
          <a:lstStyle/>
          <a:p>
            <a:pPr algn="just"/>
            <a:r>
              <a:rPr lang="tr-TR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988</a:t>
            </a:r>
            <a:r>
              <a:rPr lang="tr-TR"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hükmüne </a:t>
            </a:r>
            <a:r>
              <a:rPr lang="tr-TR"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göre: </a:t>
            </a:r>
            <a:endParaRPr lang="tr-TR" sz="4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tr-T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taşınırın emin sıfatıyla zilyedinden o şey 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</a:t>
            </a:r>
            <a:r>
              <a:rPr lang="tr-TR" sz="4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iyiniyetle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veya sınırlı ayni hak edinen kimsenin edinimi, 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bu </a:t>
            </a:r>
            <a:r>
              <a:rPr lang="tr-T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 tasarruflarda bulunma yetkisi olmasa bile korunur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."</a:t>
            </a:r>
            <a:endParaRPr lang="tr-TR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198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tr-TR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Taşınır Davasının İstihkak Davasından Farkları (</a:t>
            </a:r>
            <a:r>
              <a:rPr lang="tr-TR" sz="2700" b="1" i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Oğuzman</a:t>
            </a:r>
            <a:r>
              <a:rPr lang="tr-TR" sz="27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tr-TR" sz="2700" b="1" i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Seliçi</a:t>
            </a:r>
            <a:r>
              <a:rPr lang="tr-TR" sz="27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/ Oktay- Özdemir, Eşya H., 20. B., s. 105-106; Sirmen, Eşya H., 6. B., s. 89-90)</a:t>
            </a:r>
            <a:br>
              <a:rPr lang="tr-TR" sz="27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endParaRPr lang="tr-TR" sz="27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5120448"/>
              </p:ext>
            </p:extLst>
          </p:nvPr>
        </p:nvGraphicFramePr>
        <p:xfrm>
          <a:off x="1981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187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Emin Sıfatıyla Zilyetten Ayni Hakkı kazanırken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onun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hakkı devretmeye yetkili olduğuna inanan kimse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yanılmıştır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ama bu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Yanıltıcı Durumu,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 bir başkasına emaneten veren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kimse,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İradesiyle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yaratmıştır.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kendi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yarattığı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Durumun Tehlikelerine Katlanma Yükümünü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yüklemiştir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Sirmen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B., s.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93) 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87116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+mn-lt"/>
              </a:rPr>
              <a:t>Emin Sıfatıyla Zilyetten Ayni Hak Kazanılmasının Şartları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988 hükmünün uygulanabilmesi için gerekli beş şart vardır. </a:t>
            </a:r>
          </a:p>
          <a:p>
            <a:pPr algn="just"/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artlar ise, şunlardır: </a:t>
            </a:r>
          </a:p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Ayni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ıfatıyla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ilyetten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azanılmış Olması </a:t>
            </a:r>
          </a:p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)Ayni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azananın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çüncü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 Olması  </a:t>
            </a:r>
          </a:p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işinin bir Ayni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azanmış Olması </a:t>
            </a:r>
          </a:p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çüncü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işinin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yiniyetle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Kazanmış Olması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5)Üçüncü Kişinin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diniminde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asarruf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etkisi dışında diğer Geçerlilik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nsurlarının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evcut Olması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66158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Emin Sıfatıyla Zilyetten Ayni Hak Kazanmanın Şartları</a:t>
            </a:r>
            <a:endParaRPr lang="tr-TR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3805802"/>
              </p:ext>
            </p:extLst>
          </p:nvPr>
        </p:nvGraphicFramePr>
        <p:xfrm>
          <a:off x="984955" y="1543402"/>
          <a:ext cx="10515600" cy="4925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86371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+mn-lt"/>
              </a:rPr>
              <a:t>Emin Sıfatıyla Zilyetten Ayni Hak Kazanılmasının Şartları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1)Ayni Hakkın Emin Sıfatıyla Zilyetten Kazanılmış Olması </a:t>
            </a:r>
          </a:p>
          <a:p>
            <a:pPr algn="just"/>
            <a:r>
              <a:rPr lang="tr-T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988 hükmündeki </a:t>
            </a:r>
            <a:r>
              <a:rPr lang="tr-TR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Emin Sıfatıyla Zilyet</a:t>
            </a:r>
            <a:r>
              <a:rPr lang="tr-T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deyiminden, </a:t>
            </a:r>
            <a:r>
              <a:rPr lang="tr-TR" sz="3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Malikin güvene dayalı olarak</a:t>
            </a:r>
            <a:r>
              <a:rPr lang="tr-TR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(emaneten) </a:t>
            </a:r>
            <a:r>
              <a:rPr lang="tr-TR" sz="3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Malını teslim ettiği kimse </a:t>
            </a:r>
            <a:r>
              <a:rPr lang="tr-T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anlaşılır</a:t>
            </a:r>
            <a:r>
              <a:rPr lang="tr-TR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Burada, </a:t>
            </a:r>
            <a:r>
              <a:rPr lang="tr-TR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 </a:t>
            </a:r>
            <a:r>
              <a:rPr lang="tr-TR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ışı elden çıkmış Malın aksine</a:t>
            </a:r>
            <a:r>
              <a:rPr lang="tr-TR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Malikinin </a:t>
            </a:r>
            <a:r>
              <a:rPr lang="tr-TR" sz="3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radesiyle bir başkasına bırakılmış mal </a:t>
            </a:r>
            <a:r>
              <a:rPr lang="tr-T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konusudur. </a:t>
            </a:r>
          </a:p>
        </p:txBody>
      </p:sp>
    </p:spTree>
    <p:extLst>
      <p:ext uri="{BB962C8B-B14F-4D97-AF65-F5344CB8AC3E}">
        <p14:creationId xmlns:p14="http://schemas.microsoft.com/office/powerpoint/2010/main" val="23239929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«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Emin Sıfatıyla Zilyet</a:t>
            </a:r>
            <a:r>
              <a:rPr lang="tr-TR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Mala,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sadece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Saklama Sözleşmesi dolayısıyla Zilyet olan kimse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değildir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Güvene dayanan diğer Hukuki İlişkiler,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Kira, Ödünç, Rehin vs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gereğince Mala Zilyet olan Fer’i Zilyetler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Emin Sıfatıyla Zilyet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sayılırlar.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Yine,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 Saklı Tutma Kaydıyla, Beğenme Koşuluyla Satışlarda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Mal,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Alıcıya güvene dayalı olarak verilmiş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olur.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419684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Müşterek Zilyetlikte,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 elinde bulunduran Zilyet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ıfatıyla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ilyettir.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Hatta, bir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aşınır, Mülkiyetinin geçirilmesi amacıyla bir başkasına teslim edilmiş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fakat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Teslime dayanak olan Hukuki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şlemin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eçersizliği nedeniyle Mülkiyet kazanılamamış olsa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eslim Alan Zilyet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yine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Emin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ıfatıyla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sayılır. 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63717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biri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Önceki Zilyedin İradesiyle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Zilyet olan kimseleri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de,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Emin Sıfatıyla Zilyet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saymak gerekir.  </a:t>
            </a:r>
          </a:p>
          <a:p>
            <a:pPr algn="just"/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Aysel,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bisikletini </a:t>
            </a:r>
            <a:r>
              <a:rPr lang="tr-TR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Bilsel’e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ödünç olarak vermiş, </a:t>
            </a:r>
            <a:r>
              <a:rPr lang="tr-TR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Bilsel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bunu tamir etmesi için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Cumali’ye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bırakmış olsa,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Cumal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Emin Sıfatıyla Zilyettir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Buna karşılık, </a:t>
            </a:r>
            <a:r>
              <a:rPr lang="tr-TR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Bilsel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bisikleti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Aysel’den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çalıp,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Cumali’ye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bırakmış olsa,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Cumali,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Emin Sıfatıyla Zilyet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sayılmaz. </a:t>
            </a:r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7178087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0274"/>
            <a:ext cx="10515600" cy="1325563"/>
          </a:xfrm>
        </p:spPr>
        <p:txBody>
          <a:bodyPr/>
          <a:lstStyle/>
          <a:p>
            <a:pPr algn="just"/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47977"/>
            <a:ext cx="10515600" cy="5410023"/>
          </a:xfrm>
        </p:spPr>
        <p:txBody>
          <a:bodyPr>
            <a:normAutofit fontScale="55000" lnSpcReduction="20000"/>
          </a:bodyPr>
          <a:lstStyle/>
          <a:p>
            <a:pPr algn="just"/>
            <a:endParaRPr lang="tr-TR" dirty="0" smtClean="0"/>
          </a:p>
          <a:p>
            <a:pPr algn="just"/>
            <a:r>
              <a:rPr lang="tr-TR" sz="9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Emin </a:t>
            </a:r>
            <a:r>
              <a:rPr lang="tr-TR" sz="9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9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ıfatıyla </a:t>
            </a:r>
            <a:r>
              <a:rPr lang="tr-TR" sz="9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9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 </a:t>
            </a:r>
            <a:r>
              <a:rPr lang="tr-T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sz="9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sz="9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9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evrine dayanak teşkil eden Sözleşmenin geçerli olup olmaması</a:t>
            </a:r>
            <a:r>
              <a:rPr lang="tr-T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tr-TR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önemli değildir. </a:t>
            </a:r>
          </a:p>
          <a:p>
            <a:pPr algn="just"/>
            <a:r>
              <a:rPr lang="tr-T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Bununla birlikte,</a:t>
            </a:r>
            <a:r>
              <a:rPr lang="tr-TR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9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Tesliminde</a:t>
            </a:r>
            <a:r>
              <a:rPr lang="tr-TR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9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9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alikin </a:t>
            </a:r>
            <a:r>
              <a:rPr lang="tr-TR" sz="9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9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radesi yoksa</a:t>
            </a:r>
            <a:r>
              <a:rPr lang="tr-TR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Emin </a:t>
            </a:r>
            <a:r>
              <a:rPr lang="tr-TR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ıfatıyla </a:t>
            </a:r>
            <a:r>
              <a:rPr lang="tr-TR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 </a:t>
            </a:r>
            <a:r>
              <a:rPr lang="tr-T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tr-TR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yoktur. </a:t>
            </a:r>
          </a:p>
          <a:p>
            <a:pPr algn="just"/>
            <a:endParaRPr lang="tr-TR" sz="9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9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9182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Temizleyiciye temizlenmek üzere verilen Elbisenin Cebinde unutulan Cüzdanın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İradeye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dayanarak verilmiş olduğu söylenemeyeceği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Temizleyici,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Cüzdanın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Emin Sıfatıyla Zilyedi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sayılamaz. </a:t>
            </a: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Malik,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Zilyede Malı bırakırken </a:t>
            </a:r>
            <a:r>
              <a:rPr lang="tr-TR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Ayırt Etme Gücünden Yoksun ise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Teslim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Maddi Fiil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olsa, ortada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geçerli bir İrade bulunmadığı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Emin Sıfatıyla Zilyetlik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kabul edilemez.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28658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Zilyede bırakılmasında,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Yanılma, Aldatma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Korkutma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nedeniyle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İrade Sakatlığı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ise,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yarattığı görünüşe olan Güvenin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orunabilmesi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Emin Sıfatıyla Zilyetlik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kabul edilmelidir.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durumlarda,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İrade sakatlanmış olsa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Fiili Durum,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sonuçta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İradeye dayanmaktadır.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 güç kullanmak suretiyle sağlanmışsa,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Mal, İrade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ışı elden çıkmış sayılmalıdır.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 Yardımcısı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ıfatıyla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değildir. </a:t>
            </a:r>
          </a:p>
          <a:p>
            <a:pPr marL="0" indent="0" algn="just">
              <a:buNone/>
            </a:pP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(Sirmen,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7. B., s. 94)</a:t>
            </a:r>
          </a:p>
          <a:p>
            <a:pPr marL="0" indent="0" algn="just">
              <a:buNone/>
            </a:pP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293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90883"/>
            <a:ext cx="10515600" cy="1325563"/>
          </a:xfrm>
        </p:spPr>
        <p:txBody>
          <a:bodyPr>
            <a:normAutofit fontScale="90000"/>
          </a:bodyPr>
          <a:lstStyle/>
          <a:p>
            <a:pPr algn="just"/>
            <a:r>
              <a:rPr lang="tr-TR" sz="3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Davasının İstihkak Davası ile Karşılaştırılması </a:t>
            </a:r>
            <a:br>
              <a:rPr lang="tr-TR" sz="3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7. B., s. 91 vd.; </a:t>
            </a:r>
            <a:r>
              <a:rPr lang="tr-TR" sz="27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7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20. B., s. 105 vd.; </a:t>
            </a:r>
            <a:r>
              <a:rPr lang="tr-TR" sz="27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7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Kısaltılmış Ders Kitabı, 1. Baskı, s. 56 vd.)</a:t>
            </a:r>
            <a:endParaRPr lang="tr-TR" sz="2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(a)Taşınır Davası,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sadece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Mallar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söz konusu olur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Oysa,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İstihkak Davası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Taşınırlarda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Taşınmazlarda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olur.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Bununla beraber,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Doktrinde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Tapuda Kayıtlı Olmayan Taşınmazlar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Davanın açılabileceği görüşü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savunulmaktadır. </a:t>
            </a:r>
          </a:p>
          <a:p>
            <a:pPr algn="just"/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Yargıtay</a:t>
            </a:r>
            <a:r>
              <a:rPr lang="tr-TR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989 hükmünün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eMK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m.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902)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991 hükmünün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eMK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m.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904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Tapuda Kayıtlı Olmayan Taşınmazlar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uygulanabileceğini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kabul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etmektedir.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23548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Ayni Hakkı Kazananın Üçüncü Kişi Olması </a:t>
            </a:r>
            <a:br>
              <a:rPr lang="tr-TR" b="1" dirty="0" smtClean="0">
                <a:latin typeface="+mn-lt"/>
              </a:rPr>
            </a:b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çüncü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Taşınırın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ıfatıyla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ilyedinden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şey üzerinde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Sınırlı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Hakkı,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zel bir Hukuki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ebebe dayanarak Kazanan Kişi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yani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Cüz’i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aleftir. 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Külli Halefler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988 hükmünden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yararlanamazlar. </a:t>
            </a:r>
          </a:p>
          <a:p>
            <a:pPr algn="just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Taşınırı,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linde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Kişinin Ölümü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Mirasçısı iyiniyetli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olsa,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Mülkiyetini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kazanamaz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Mirasçı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Emin Sıfatıyla Zilyet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Miras Bırakanın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yerini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aldığı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ondan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Edinen Kişinin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Edinimi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korunur.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7. B., s. 94)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202683737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+mn-lt"/>
              </a:rPr>
              <a:t>Üçüncü Kişinin Bir Ayni Hak Kazanmış Olması</a:t>
            </a:r>
            <a:br>
              <a:rPr lang="tr-TR" b="1" dirty="0" smtClean="0">
                <a:latin typeface="+mn-lt"/>
              </a:rPr>
            </a:b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Kişi,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ıfatıyla Zilyetten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güvene dayalı olarak bırakılmış Mal üzerinde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</a:t>
            </a:r>
            <a:r>
              <a:rPr lang="tr-TR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kazanmış olmalıdır.</a:t>
            </a:r>
          </a:p>
          <a:p>
            <a:pPr marL="0" indent="0" algn="just">
              <a:buNone/>
            </a:pP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*Bu bağlamda, bir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işisel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 kazanılması</a:t>
            </a:r>
            <a:r>
              <a:rPr lang="tr-TR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alike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 etkili olmaz. </a:t>
            </a:r>
          </a:p>
          <a:p>
            <a:pPr marL="0" indent="0" algn="just">
              <a:buNone/>
            </a:pP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Kişisel Hak Sahibi,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dolayısıyla elde ettiği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Hapis Hakkını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kullanabilir. </a:t>
            </a:r>
          </a:p>
          <a:p>
            <a:pPr marL="0" indent="0" algn="just">
              <a:buNone/>
            </a:pP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7. B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s. 94 ve aynı sayfada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dn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167, 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Tekinay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Akman / 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Burcuoğlu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Altop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s. 171)</a:t>
            </a:r>
          </a:p>
          <a:p>
            <a:pPr marL="0" indent="0" algn="just">
              <a:buNone/>
            </a:pPr>
            <a:endParaRPr lang="tr-TR" sz="4400" i="1" dirty="0" smtClean="0"/>
          </a:p>
          <a:p>
            <a:pPr marL="0" indent="0">
              <a:buNone/>
            </a:pP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168058374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34937"/>
            <a:ext cx="10515600" cy="1690688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latin typeface="+mn-lt"/>
              </a:rPr>
              <a:t>Üçüncü Kişinin Ayni Hakkı </a:t>
            </a:r>
            <a:r>
              <a:rPr lang="tr-TR" b="1" dirty="0" err="1" smtClean="0">
                <a:latin typeface="+mn-lt"/>
              </a:rPr>
              <a:t>İyiniyetle</a:t>
            </a:r>
            <a:r>
              <a:rPr lang="tr-TR" b="1" dirty="0" smtClean="0">
                <a:latin typeface="+mn-lt"/>
              </a:rPr>
              <a:t> Kazanmış Olması</a:t>
            </a:r>
            <a:br>
              <a:rPr lang="tr-TR" b="1" dirty="0" smtClean="0">
                <a:latin typeface="+mn-lt"/>
              </a:rPr>
            </a:b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988 hükmü uyarınca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çüncü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işinin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diniminin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orunması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</a:t>
            </a:r>
            <a:r>
              <a:rPr lang="tr-TR" sz="3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sz="3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çüncü </a:t>
            </a:r>
            <a:r>
              <a:rPr lang="tr-TR" sz="3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işinin iyiniyetli olması </a:t>
            </a:r>
            <a:r>
              <a:rPr lang="tr-TR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3)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durumunda mümkündür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Emin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ıfatıyla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ilyetten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kazanırken,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onun 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Tasarruf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etkisinin bulunmadığını bilmemeli</a:t>
            </a:r>
            <a:r>
              <a:rPr lang="tr-TR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bilebilecek durumda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olmamalıdır.</a:t>
            </a:r>
          </a:p>
          <a:p>
            <a:pPr marL="0" indent="0" algn="just">
              <a:buNone/>
            </a:pP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33882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 Kişinin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Emin Sıfatıyla Zilyedin,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Malik olmadığını bilmesi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önemli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değildir. </a:t>
            </a: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ğer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Kişi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Emin Sıfatıyla Zilyedin hak üzerinde Tasarruf Yetkisi bulunduğuna </a:t>
            </a:r>
            <a:r>
              <a:rPr lang="tr-TR" sz="3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güvenmiş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Edinimi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korunur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Kişinin bu Ediniminin Korunması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 bu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konuda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Durumun Gerektirdiği Özeni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3)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sarf etmiş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olması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gereklidir.  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23123813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Kullanılmış Eşya Ticaretinde,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somut bir şüphe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değildir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aynağı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üpheli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rzında olduğu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Şüphe edilmesi gereken durumlarda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Edinenin,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raştırma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apma konusunda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daha fazla Özen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göstermesi beklenir. </a:t>
            </a:r>
          </a:p>
          <a:p>
            <a:pPr algn="just"/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Kullanılmış bir Malı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makul bir sebebi olmaksızın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değerinden çok düşük bir fiyat ödeyerek satın alan kimse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Malın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Çalıntı olduğu anlaşıldığı takdirde,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İddiasında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bulunamaz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(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7. B., s. 95; BGE 139 III 305 vd.)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3049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4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dinim anında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aranır.</a:t>
            </a:r>
          </a:p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Edinime engel olan durumun sonradan öğrenilmesi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onucu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değiştirmez. </a:t>
            </a:r>
          </a:p>
          <a:p>
            <a:pPr algn="just"/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Üçüncü </a:t>
            </a:r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işinin </a:t>
            </a:r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dinimi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daha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Sonraki Edinenlerin </a:t>
            </a:r>
            <a:r>
              <a:rPr lang="tr-TR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ötüniyetli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oldukları İddiasına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engel olur. </a:t>
            </a:r>
          </a:p>
        </p:txBody>
      </p:sp>
    </p:spTree>
    <p:extLst>
      <p:ext uri="{BB962C8B-B14F-4D97-AF65-F5344CB8AC3E}">
        <p14:creationId xmlns:p14="http://schemas.microsoft.com/office/powerpoint/2010/main" val="342049783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Ayten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malını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Burak’a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ödünç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vermiş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Burak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İyiniyetli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Cüneyt’e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satıp teslim etmiştir.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Burada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Cüneyt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malın mülkiyetini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kazanmış olacağı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Burak’ın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Tasarruf Yetkisinin bulunmadığını bilen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Dilek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Cüneyt’ten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teslim alır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Dilek’in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Edinimi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yine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geçerli sayılır.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Ayten,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şartları gerçekleşmiş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Dilek’e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karşı, sadece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 m. 49/II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 uyarınca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açacağı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Tazminat Davası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sonucu,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Zararın Aynen Tazmini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kendisine geri verilmesini sağlayabilir.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437949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273" y="0"/>
            <a:ext cx="10515600" cy="2276386"/>
          </a:xfrm>
        </p:spPr>
        <p:txBody>
          <a:bodyPr>
            <a:normAutofit/>
          </a:bodyPr>
          <a:lstStyle/>
          <a:p>
            <a:r>
              <a:rPr lang="tr-TR" sz="3600" b="1" dirty="0" smtClean="0">
                <a:latin typeface="+mn-lt"/>
              </a:rPr>
              <a:t>Üçüncü Kişinin Ediniminde Tasarruf Yetkisi Dışında Diğer Geçerlilik Unsurlarının Mevcut Olması</a:t>
            </a:r>
            <a:br>
              <a:rPr lang="tr-TR" sz="3600" b="1" dirty="0" smtClean="0">
                <a:latin typeface="+mn-lt"/>
              </a:rPr>
            </a:br>
            <a:endParaRPr lang="tr-TR" sz="36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Emin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ıfatıyla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ilyetten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azanılmasında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sadece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Tasarruf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etkisinin yokluğunu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giderir. </a:t>
            </a:r>
          </a:p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kazandıran İşlemin geçerli olabilmesi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gerekli olan diğer bütün unsurlar,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yiniyetle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dinimde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aranır. </a:t>
            </a:r>
          </a:p>
        </p:txBody>
      </p:sp>
    </p:spTree>
    <p:extLst>
      <p:ext uri="{BB962C8B-B14F-4D97-AF65-F5344CB8AC3E}">
        <p14:creationId xmlns:p14="http://schemas.microsoft.com/office/powerpoint/2010/main" val="119149847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Temeldeki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Borçlandırıcı İşlem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hukuki sebep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ya da Ayni Hakkı İyiniyetli Üçüncü Kişiye kazandıracak olan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Tasarruf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İşlemi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geçersiz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Üçüncü Kişinin Edinimi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korunmaz. </a:t>
            </a:r>
          </a:p>
          <a:p>
            <a:pPr algn="just"/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rneğin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Borçlandırıcı İşlem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Tasarruf İşlemi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Ehliyetsizlik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İrade Bozukluğu nedeniyle geçersiz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Üçüncü Kişinin Edinimi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korunmaz.</a:t>
            </a:r>
          </a:p>
          <a:p>
            <a:pPr algn="just"/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bağlamda,</a:t>
            </a:r>
            <a:r>
              <a:rPr lang="sv-S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v-SE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v-SE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v-SE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ıfatıyla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Zilyede teslim etmiş olan kimse,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Üçüncü Kişiye karşı,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Hakkına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Sınırlı Ayni Hakkına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dayanarak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açabilir.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842036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Taşınırlarda Ayni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 kazanılmasını sağlayan Tasarruf İşlemi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bir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Sözleşmedir. </a:t>
            </a:r>
          </a:p>
          <a:p>
            <a:pPr algn="just"/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</a:t>
            </a:r>
            <a:r>
              <a:rPr lang="tr-TR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Tarafların Anlaşması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kazanacak olan Kişiye  geçirilmesi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kurulmuş olur.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yiniyetli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çüncü Kişinin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kazanabilmesi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ilyetliğinin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ona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devredilmesi gerekir. </a:t>
            </a:r>
          </a:p>
        </p:txBody>
      </p:sp>
    </p:spTree>
    <p:extLst>
      <p:ext uri="{BB962C8B-B14F-4D97-AF65-F5344CB8AC3E}">
        <p14:creationId xmlns:p14="http://schemas.microsoft.com/office/powerpoint/2010/main" val="2475838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b)Taşınır Davasında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avanın dayanağı,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ilyetliğe bağlanan Hak Karineleridir.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Davasında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 ispat etmek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Zilyedin Üstün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arinesini çürütmek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Oysa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İstihkak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avasında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Davacı,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ispat etmek zorundadır.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şeyin Zilyedi olmadan Mülkiyetini kazanmış bir kimse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hiçbir zaman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avası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açamaz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ancak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akkına dayanarak İstihkak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avası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açabilir.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7. B., s. 91)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549173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Üçüncü Kişiye herhangi bir şekilde devri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mümkündür. </a:t>
            </a:r>
          </a:p>
          <a:p>
            <a:pPr algn="just"/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nedenle,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Teslim suretiyle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Hükmen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Havalesi</a:t>
            </a:r>
            <a:r>
              <a:rPr lang="tr-T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 </a:t>
            </a:r>
            <a:r>
              <a:rPr lang="tr-TR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Teslimsiz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Devir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yollarından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kazanmış olan Kişi,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 şartlar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gerçekleşmiş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Mülkiyeti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kazanır.</a:t>
            </a:r>
          </a:p>
          <a:p>
            <a:pPr marL="0" indent="0" algn="just">
              <a:buNone/>
            </a:pP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51557502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latin typeface="+mn-lt"/>
              </a:rPr>
              <a:t>İyiniyetle</a:t>
            </a:r>
            <a:r>
              <a:rPr lang="tr-TR" b="1" dirty="0" smtClean="0">
                <a:latin typeface="+mn-lt"/>
              </a:rPr>
              <a:t> Kazanmanın Hukuki Sonuçları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Üçüncü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 amaçla kendisine devredilmesi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kazanmış olur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algn="just"/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Alper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aliki olduğu televizyonu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Kerem’e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iraya verir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Kerem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de, bunu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iyiniyetli Ülgen’e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satıp teslim eder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Ülgen,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elevizyonun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ülkiyetini kazanır.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takdirde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Alper’in mülkiyet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sona erer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Alper,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Ülgen’e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 Davası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İstihkak Davası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açamaz. </a:t>
            </a:r>
          </a:p>
          <a:p>
            <a:pPr marL="0" indent="0" algn="just">
              <a:buNone/>
            </a:pPr>
            <a:endParaRPr lang="tr-TR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68438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İyiniyetle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Edinilmesi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Mülkiyetinin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başka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Haklar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yüklü olmaksızın kazanılmasını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Aynur,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Banu’ya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rehin  vermiş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Canan’a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emanet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bırakmış olsa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Canan’dan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satın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yiniyetli Ümit,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Rehin Hakkından arınmış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kazanır.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bağlamda,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Aynur’un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hakkı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hem de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Banu’nun  rehin hakkı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sona ermiş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olur.</a:t>
            </a:r>
          </a:p>
        </p:txBody>
      </p:sp>
    </p:spTree>
    <p:extLst>
      <p:ext uri="{BB962C8B-B14F-4D97-AF65-F5344CB8AC3E}">
        <p14:creationId xmlns:p14="http://schemas.microsoft.com/office/powerpoint/2010/main" val="308096442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Üçüncü Kişinin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Hakkı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yerine,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ınırlı bir Ayni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kazanması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mümkündür. </a:t>
            </a:r>
          </a:p>
          <a:p>
            <a:pPr algn="just"/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Kaya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Ayperi’den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kiraladığı 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elevizyonu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Ülkü’ye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ehin verir.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takdirde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Ayperi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Hakkını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kaybetmiş olmaz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fakat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Rehin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sınırlanmış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olur.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Dolayısıyla, 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Ayperi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Rehnin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Paraya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evrilmesine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katlanmak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zorunda kalır.</a:t>
            </a:r>
          </a:p>
          <a:p>
            <a:pPr marL="0" indent="0" algn="just">
              <a:buNone/>
            </a:pP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251053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75916"/>
            <a:ext cx="10515600" cy="1325563"/>
          </a:xfrm>
        </p:spPr>
        <p:txBody>
          <a:bodyPr/>
          <a:lstStyle/>
          <a:p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01479"/>
            <a:ext cx="10707030" cy="5011194"/>
          </a:xfrm>
        </p:spPr>
        <p:txBody>
          <a:bodyPr>
            <a:noAutofit/>
          </a:bodyPr>
          <a:lstStyle/>
          <a:p>
            <a:pPr algn="just"/>
            <a:r>
              <a:rPr lang="tr-TR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Üçüncü Kişinin, </a:t>
            </a:r>
            <a:r>
              <a:rPr lang="tr-T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ınırlı bir Ayni </a:t>
            </a:r>
            <a:r>
              <a:rPr lang="tr-T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kazanması durumunda</a:t>
            </a:r>
            <a:r>
              <a:rPr lang="tr-T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 üzerinde daha önce kurulmuş bulunan </a:t>
            </a:r>
            <a:r>
              <a:rPr lang="tr-TR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Sınırlı </a:t>
            </a:r>
            <a:r>
              <a:rPr lang="tr-T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 </a:t>
            </a:r>
            <a:r>
              <a:rPr lang="tr-T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sona ermezler</a:t>
            </a:r>
            <a:r>
              <a:rPr lang="tr-T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fakat</a:t>
            </a:r>
            <a:r>
              <a:rPr lang="tr-T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karşısında </a:t>
            </a:r>
            <a:r>
              <a:rPr lang="tr-TR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önceliklerini </a:t>
            </a:r>
            <a:r>
              <a:rPr lang="tr-T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kaybederler. </a:t>
            </a:r>
          </a:p>
        </p:txBody>
      </p:sp>
    </p:spTree>
    <p:extLst>
      <p:ext uri="{BB962C8B-B14F-4D97-AF65-F5344CB8AC3E}">
        <p14:creationId xmlns:p14="http://schemas.microsoft.com/office/powerpoint/2010/main" val="399910924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Ayşegül’ün malı üzerinde İntifa Hakkına sahip olan İsmet,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Kübra’ya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kiraya verse,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Kübra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bu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Ülkü’ye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rehnetse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artık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İsmet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İntifa Hakkına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dayanarak,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Ülkü’den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malın kendisine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verilmesini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isteyemez.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Örnekte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İsmet,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İntifa Hakkını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Ülkü’nün</a:t>
            </a:r>
            <a:r>
              <a:rPr lang="sv-S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sv-SE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ehin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sv-SE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akkı sona erdikten sonra kullanabilecek,</a:t>
            </a:r>
            <a:r>
              <a:rPr lang="sv-S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arada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sv-SE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ehin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v-SE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araya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çevrilir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katlanmak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zorunda kalacaktır.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793377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Üçüncü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işinin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dinimi sonucu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sona eren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sırasını kaybeden Kişi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Malı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kendisine bırakmış olduğu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Emin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ıfatıyla Zilyetten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omut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layın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zelliklerine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Tazminat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ister.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Tazminat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omut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layın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zelliklerine göre,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Sözleşmeye,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Haksız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Sebepsiz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enginleşmeye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dayanabilir.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72046080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Para ve Hamile Yazılı Senetlerin Edinilmesi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ve Hamile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azılı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enetlerin edinilmesinde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daha geniş ölçüde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korunmuştur. </a:t>
            </a:r>
          </a:p>
          <a:p>
            <a:pPr algn="just"/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990 hükmüne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göre, </a:t>
            </a:r>
          </a:p>
          <a:p>
            <a:pPr marL="0" indent="0" algn="just">
              <a:buNone/>
            </a:pP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ilyet, iradesi dışında elinden çıkmış olsa bile, para ve hamile yazılı senetleri </a:t>
            </a:r>
            <a:r>
              <a:rPr lang="tr-TR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iyiniyetle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edinmiş olan kimseye karşı taşınır davası açamaz.» </a:t>
            </a:r>
          </a:p>
        </p:txBody>
      </p:sp>
    </p:spTree>
    <p:extLst>
      <p:ext uri="{BB962C8B-B14F-4D97-AF65-F5344CB8AC3E}">
        <p14:creationId xmlns:p14="http://schemas.microsoft.com/office/powerpoint/2010/main" val="375923867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Burada,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Devreden Kişinin,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Emin Sıfatıyla Zilyet olması şartı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yoktur. </a:t>
            </a:r>
          </a:p>
          <a:p>
            <a:pPr algn="just"/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Hamile Yazılı Senet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çalınmış, kaybedilmiş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herhangi bir şekilde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Malikin İradesi Dışında elinden çıkmış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olsa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da, bunları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herhangi bir Zilyetten </a:t>
            </a:r>
            <a:r>
              <a:rPr lang="tr-TR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İyiniyetle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Edinen Kimsenin Edinimi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mutlak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korunur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990).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166610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Taşınmazlarda Hak Karinesi</a:t>
            </a:r>
            <a:endParaRPr lang="tr-TR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4560124"/>
              </p:ext>
            </p:extLst>
          </p:nvPr>
        </p:nvGraphicFramePr>
        <p:xfrm>
          <a:off x="1981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034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hususta,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Tuor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b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aşkasının kümesine yumurtlayan Tavuğun Malikinin,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Yumurtayı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talep etmesi,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verilmektedir.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Keza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Hayvanın Malikinin,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Hayvanın başkasına ait olduğu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Taşınmazda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doğurduğu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Yavruları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talep etmesi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de, ancak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Mülkiyete dayanan İstihkak Davası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mümkün olur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tr-TR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Oktay - Özdemir,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20. B., s. 105- 106; </a:t>
            </a:r>
            <a:r>
              <a:rPr lang="tr-TR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Oktay – Özdemir,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 H. , Kısaltılmış Ders Kitabı, 1. Bası,  s. 57 )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52263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0"/>
            <a:ext cx="10555310" cy="1580927"/>
          </a:xfrm>
        </p:spPr>
        <p:txBody>
          <a:bodyPr>
            <a:normAutofit fontScale="90000"/>
          </a:bodyPr>
          <a:lstStyle/>
          <a:p>
            <a:r>
              <a:rPr lang="tr-TR" sz="3600" b="1" dirty="0" smtClean="0">
                <a:latin typeface="+mn-lt"/>
              </a:rPr>
              <a:t>Taşınmazlarda Hak Karinesi</a:t>
            </a:r>
            <a:br>
              <a:rPr lang="tr-TR" sz="3600" b="1" dirty="0" smtClean="0">
                <a:latin typeface="+mn-lt"/>
              </a:rPr>
            </a:b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7. B., s. 97 vd.; </a:t>
            </a:r>
            <a:r>
              <a:rPr lang="tr-TR" sz="27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7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 – Özdemir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Hukuku, Kısaltılmış Ders Kitabı, 1. Bası, s. 63 vd.; 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27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Şekli Eşya H., 9. B., s. 244 vd.; 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Ertaş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14. B., s. 70 vd.)</a:t>
            </a:r>
            <a:endParaRPr lang="tr-TR" sz="2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Kanunumuz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Zilyetliğe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Mallar bakımından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Karinesi olma Fonksiyonu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tanımıştır.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Karinesini düzenleyen bütün hükümlerde,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sadece «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Malın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ifade edilmesi (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985-991),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durumu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açıkça gösterir. </a:t>
            </a:r>
          </a:p>
          <a:p>
            <a:pPr marL="0" indent="0" algn="just">
              <a:buNone/>
            </a:pPr>
            <a:endParaRPr lang="tr-T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38873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Böyle olunca, şu sorunun cevabının araştırılması gerekmektedir.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 Hakkın Korunması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acaba daima Hakkın İspatı mı gerekecektir?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Yoksa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 Karinesinden yararlanmak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mümkün müdür?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Sorunun Cevabı verilirken,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Tapuya Kayıtlı Taşınmazlar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Tapuda Kayıtlı Olmayan Taşınmazları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ayırmak gerekir. </a:t>
            </a:r>
          </a:p>
          <a:p>
            <a:pPr marL="0" indent="0" algn="just">
              <a:buNone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Özdemir, </a:t>
            </a:r>
            <a:r>
              <a:rPr lang="tr-TR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 Hukuku, Kısaltılmış Ders Kitabı, 1. Bası, s. 63)</a:t>
            </a:r>
          </a:p>
          <a:p>
            <a:pPr marL="0" indent="0">
              <a:buNone/>
            </a:pP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52830377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Zilyede tanınan Kuvvet Kullanma Hakkı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981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ile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avaları Açma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982- 983)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Taşınırlar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ile 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aşınmazlar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hiçbir fark yoktur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Zilyetliğe bağlanan Hak Karineleri </a:t>
            </a:r>
            <a:r>
              <a:rPr lang="tr-TR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sadece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Taşınırlar </a:t>
            </a:r>
            <a:r>
              <a:rPr lang="tr-TR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söz konusudur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çünkü bu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Karineyi düzenleyen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 hükümlerinde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985- 991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sadece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şyadan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edilmektedir.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Şekli Eşya Hukuku, 9. B., s. 244)</a:t>
            </a:r>
          </a:p>
        </p:txBody>
      </p:sp>
    </p:spTree>
    <p:extLst>
      <p:ext uri="{BB962C8B-B14F-4D97-AF65-F5344CB8AC3E}">
        <p14:creationId xmlns:p14="http://schemas.microsoft.com/office/powerpoint/2010/main" val="151067332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Taşınmazlarda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 Karinesi olma </a:t>
            </a:r>
            <a:r>
              <a:rPr lang="tr-TR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İşlevini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değil,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Kütüğündeki Tescil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yerine getirir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bağlamda,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 Karinesinden yararlanma,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sadece </a:t>
            </a:r>
            <a:r>
              <a:rPr lang="tr-TR" sz="4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Tapuda Kayıtlı Taşınmazlarda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olur. </a:t>
            </a:r>
          </a:p>
          <a:p>
            <a:pPr marL="0" indent="0">
              <a:buNone/>
            </a:pPr>
            <a:endParaRPr lang="tr-TR" sz="4400" dirty="0"/>
          </a:p>
          <a:p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326999846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Tapuda Kayıtlı Taşınmazlarda Hak Karinesi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Tapuda kayıtlı Taşınmazlarda,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arineye dayanarak Dava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çma Yetkisi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icilinde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Sahibi olarak kayıtlı bulunan kimseye aittir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992 / I).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erçek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 olmasına rağmen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icilde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 olarak gözükmeyen kimsenin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arinesinden yararlanabilmesi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 öncelikle,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Sicilde adına Tescil yaptırması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gerekir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2747442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Buna karşılık,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Sicilde Hak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 görünen kimse,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 hak sahibi olmasa dahi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 düzeltilinceye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Sahibi olmadığı kanıtlanıncaya kadar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escile bağlanan Hak karinesinden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yararlanır.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Sicilde hak sahibi olarak görünen kimseye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üzerindeki Zilyetliğe eş bir durum,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Doktrinde kullanılan ifadeyle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</a:t>
            </a:r>
            <a:r>
              <a:rPr lang="tr-TR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sağlamaktadır. </a:t>
            </a:r>
          </a:p>
          <a:p>
            <a:pPr marL="0" indent="0" algn="just">
              <a:buNone/>
            </a:pP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19011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99868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İşte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992 / I hükmünde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sözü edilen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Davaları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Zilyetliğine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değil,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 Zilyetliğine</a:t>
            </a:r>
            <a:r>
              <a:rPr lang="tr-TR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yani,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Sicilindeki Tescile dayanan Davalardır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Sicilde adlarına yapılmış bir Tescil bulunmasa,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bir deyişle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 Sahibi olarak gözükmeseler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Taşınmazlarda Zilyetliğe sahip olanlar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Gasp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Saldırı Fillerine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kuvvet kullanabilecekleri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gibi, bu hallerde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Koruyan Davaları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açabilirler 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992 / f.2). 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740285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Tapuda Kayıtlı Olmayan Taşınmazlar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Tapuda kayıtlı olmayan Taşınmazlara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gelince, 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tür Taşınmazlarda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hiç kimse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arinesinden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yararlanamaz.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Hakkın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arlığını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anıtlayan Kimsenin,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korunur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Bununla beraber,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Zilyet,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Hakkını ispat edemese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Gasp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Saldırıya karşı açılan Davalar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veya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İdari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Yoldan Zilyetliğinin Korunmasını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sağlayabilir.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6288305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Tapusuz Taşınmazın Maliki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Mülkiyet Hakkını ispat ettiği takdirde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buna dayanarak da,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Taşınmaza yapılan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Elatmaları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önleyebilir. </a:t>
            </a:r>
          </a:p>
          <a:p>
            <a:pPr algn="just"/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Tapusuz Taşınmazın Malik Olmayan Zilyedi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geçerli bir sebebi bulunmaksızın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kendisinden kazanılan Zilyetliği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Sebepsiz Zenginleşme Davası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Condictio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Possessionis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ile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alabilir.  </a:t>
            </a: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Tapuda kayıtlı olmayan Taşınmazın Mülkiyetinin,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988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dayanarak,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İyiniyetle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kazanılması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mümkün değildir.</a:t>
            </a:r>
          </a:p>
          <a:p>
            <a:pPr marL="0" indent="0">
              <a:buNone/>
            </a:pPr>
            <a:endParaRPr lang="tr-TR" sz="32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531467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3402 sayılı Kadastro Kanunu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apusuz Taşınmazın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ilyedine,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belli şartlar altında,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aşınmazın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ülkiyetini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azanma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lanağı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tanımaktadır. </a:t>
            </a:r>
          </a:p>
          <a:p>
            <a:pPr algn="just"/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Kanunun 33. maddesine göre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 Kanunun Zilyetlere tanıdığı Haklar,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Kadastrosuna başlanmış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olan Bölgede,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 lehine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aleyhine açılan Davalarda,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ddia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Def’i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ileri sürülebilmektedir. 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734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Zilyetliğini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kötüniyetle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kazanmış olan kimse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Zilyetliğini kaybettikten sonra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Miras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yoluyla bu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Mülkiyetini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kazansa, bunun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geri verilmesi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açamazsa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991/II)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İstihkak Davası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açabilir.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İradesiyle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devredildiği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fakat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Devrinin geçerli olmadığı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hallerde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de,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açılamaz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ancak </a:t>
            </a:r>
            <a:r>
              <a:rPr lang="tr-TR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Hakkına dayanılarak İstihkak Davası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açılabilir. </a:t>
            </a:r>
            <a:endParaRPr lang="tr-TR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Bununla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beraber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görüşe göre</a:t>
            </a:r>
            <a:r>
              <a:rPr lang="tr-TR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 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yani Hukuki Sebebi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meydana getiren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orçlandırıcı İşlemin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geçersizliğini biliyor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bilmesi gerekiyor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ona karşı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açılabilir.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714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400" dirty="0" smtClean="0"/>
              <a:t>(</a:t>
            </a:r>
            <a:r>
              <a:rPr lang="tr-TR" sz="4000" dirty="0" smtClean="0"/>
              <a:t>c)</a:t>
            </a:r>
            <a:r>
              <a:rPr lang="tr-TR" sz="4000" dirty="0"/>
              <a:t> </a:t>
            </a:r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İstihkak </a:t>
            </a: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Davasını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Hak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iddia edenler açabilirler. </a:t>
            </a:r>
            <a:endParaRPr lang="tr-T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Oysa,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Davasını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Hak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iddia etmeyen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açabilir. </a:t>
            </a:r>
            <a:endParaRPr lang="tr-T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Kiracı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Kaan’daki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 çalan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Hırsız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(H)'ye veya bu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Hırsızdan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alan 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Ümit’e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Kaan,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aşınır </a:t>
            </a:r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avası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açabilir.</a:t>
            </a:r>
            <a:endParaRPr lang="tr-T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289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(d)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Davası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İyiniyetli Zilyetlere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Düşürücü Süreye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tabidir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989/1).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Oysa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İstihkak Davası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683/II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Süreyle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sınırlanmamıştır.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görüşe göre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989/l hükmündeki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geçtikten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sonra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ispat ederek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İstihkak Davası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açabilir.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Zilyedin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Kazandırıcı Zamanaşımı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yoluyla M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ülkiyeti kazanmamış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olması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777/1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tr-TR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460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4470</Words>
  <Application>Microsoft Office PowerPoint</Application>
  <PresentationFormat>Geniş ekran</PresentationFormat>
  <Paragraphs>241</Paragraphs>
  <Slides>69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69</vt:i4>
      </vt:variant>
    </vt:vector>
  </HeadingPairs>
  <TitlesOfParts>
    <vt:vector size="74" baseType="lpstr">
      <vt:lpstr>Arial</vt:lpstr>
      <vt:lpstr>Calibri</vt:lpstr>
      <vt:lpstr>Calibri Light</vt:lpstr>
      <vt:lpstr>Times New Roman</vt:lpstr>
      <vt:lpstr>Office Teması</vt:lpstr>
      <vt:lpstr>   20189-2020 Öğretim Yılı  AÜHF - 3 / A Sınıfı Eşya Hukuku Ders Notları Güz Dönemi  (Dokuzuncu Hafta)  13 Kasım 2019 *Taşınır Davasının Benzer Davalardan Farkları *Emin Sıfatıyla Zilyetten Ayni Hak Kazanılması *Taşınmazlarda Hak Karinesi         </vt:lpstr>
      <vt:lpstr>Taşınır Davasının Benzerlerinden Farkları </vt:lpstr>
      <vt:lpstr>Taşınır Davasının İstihkak Davasından Farkları (Oğuzman / Seliçi / Oktay- Özdemir, Eşya H., 20. B., s. 105-106; Sirmen, Eşya H., 6. B., s. 89-90) </vt:lpstr>
      <vt:lpstr>Taşınır Davasının İstihkak Davası ile Karşılaştırılması  (Sirmen, Eşya H., 7. B., s. 91 vd.; Oğuzman / Seliçi / Oktay- Özdemir, Eşya H., 20. B., s. 105 vd.; Oğuzman / Seliçi / Oktay- Özdemir, Eşya H., Kısaltılmış Ders Kitabı, 1. Baskı, s. 56 vd.)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Taşınır Davasının Zilyetlik Davaları  ile Karşılaştırılması  (Sirmen, Eşya H., 7. B., s. 92; Oğuzman / Seliçi / Oktay- Özdemir, Eşya H., 20. B., s. 106- 107)</vt:lpstr>
      <vt:lpstr>Zilyetlik Karinesine Güvenerek Kazanılan Ayni Hakkın Korunması</vt:lpstr>
      <vt:lpstr>PowerPoint Sunusu</vt:lpstr>
      <vt:lpstr>PowerPoint Sunusu</vt:lpstr>
      <vt:lpstr>PowerPoint Sunusu</vt:lpstr>
      <vt:lpstr>Durumun Gereklerine Göre Kendisinden Beklenen Özeni Göstermeyen Kimsenin İyiniyet İddiasında Bulunamamasına Örnekler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Emin Sıfatıyla Zilyetten Ayni Hak Kazanılması (Antalya, Eşya H., C. II, Zilyetlik, s. 265 vd.; Oğuzman / Seliçi / Oktay- Özdemir, Eşya H., Kısaltılmış Ders Kitabı, 1. Bası, s.   60 vd.; Sirmen, Eşya H., 7. B., s. 93 vd.)  </vt:lpstr>
      <vt:lpstr>PowerPoint Sunusu</vt:lpstr>
      <vt:lpstr>PowerPoint Sunusu</vt:lpstr>
      <vt:lpstr>PowerPoint Sunusu</vt:lpstr>
      <vt:lpstr>MK m. 988 hükmü </vt:lpstr>
      <vt:lpstr>PowerPoint Sunusu</vt:lpstr>
      <vt:lpstr>Emin Sıfatıyla Zilyetten Ayni Hak Kazanılmasının Şartları </vt:lpstr>
      <vt:lpstr>Emin Sıfatıyla Zilyetten Ayni Hak Kazanmanın Şartları</vt:lpstr>
      <vt:lpstr>Emin Sıfatıyla Zilyetten Ayni Hak Kazanılmasının Şartları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Ayni Hakkı Kazananın Üçüncü Kişi Olması  </vt:lpstr>
      <vt:lpstr>Üçüncü Kişinin Bir Ayni Hak Kazanmış Olması </vt:lpstr>
      <vt:lpstr>Üçüncü Kişinin Ayni Hakkı İyiniyetle Kazanmış Olması </vt:lpstr>
      <vt:lpstr>PowerPoint Sunusu</vt:lpstr>
      <vt:lpstr>PowerPoint Sunusu</vt:lpstr>
      <vt:lpstr>PowerPoint Sunusu</vt:lpstr>
      <vt:lpstr>PowerPoint Sunusu</vt:lpstr>
      <vt:lpstr>Üçüncü Kişinin Ediniminde Tasarruf Yetkisi Dışında Diğer Geçerlilik Unsurlarının Mevcut Olması </vt:lpstr>
      <vt:lpstr>PowerPoint Sunusu</vt:lpstr>
      <vt:lpstr>PowerPoint Sunusu</vt:lpstr>
      <vt:lpstr>PowerPoint Sunusu</vt:lpstr>
      <vt:lpstr>İyiniyetle Kazanmanın Hukuki Sonuçları</vt:lpstr>
      <vt:lpstr>PowerPoint Sunusu</vt:lpstr>
      <vt:lpstr>PowerPoint Sunusu</vt:lpstr>
      <vt:lpstr>PowerPoint Sunusu</vt:lpstr>
      <vt:lpstr>PowerPoint Sunusu</vt:lpstr>
      <vt:lpstr>PowerPoint Sunusu</vt:lpstr>
      <vt:lpstr>Para ve Hamile Yazılı Senetlerin Edinilmesi </vt:lpstr>
      <vt:lpstr>PowerPoint Sunusu</vt:lpstr>
      <vt:lpstr>Taşınmazlarda Hak Karinesi</vt:lpstr>
      <vt:lpstr>Taşınmazlarda Hak Karinesi (Sirmen, Eşya H., 7. B., s. 97 vd.; Oğuzman / Seliçi / Oktay – Özdemir, Eşya Hukuku, Kısaltılmış Ders Kitabı, 1. Bası, s. 63 vd.; Ünal / Başpınar, Şekli Eşya H., 9. B., s. 244 vd.; Ertaş, Eşya H., 14. B., s. 70 vd.)</vt:lpstr>
      <vt:lpstr>PowerPoint Sunusu</vt:lpstr>
      <vt:lpstr>PowerPoint Sunusu</vt:lpstr>
      <vt:lpstr>PowerPoint Sunusu</vt:lpstr>
      <vt:lpstr>Tapuda Kayıtlı Taşınmazlarda Hak Karinesi </vt:lpstr>
      <vt:lpstr>PowerPoint Sunusu</vt:lpstr>
      <vt:lpstr>PowerPoint Sunusu</vt:lpstr>
      <vt:lpstr>Tapuda Kayıtlı Olmayan Taşınmazlar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383</cp:revision>
  <cp:lastPrinted>2019-11-12T22:38:31Z</cp:lastPrinted>
  <dcterms:created xsi:type="dcterms:W3CDTF">2018-12-04T17:13:22Z</dcterms:created>
  <dcterms:modified xsi:type="dcterms:W3CDTF">2019-11-12T22:39:25Z</dcterms:modified>
</cp:coreProperties>
</file>