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9"/>
  </p:notesMasterIdLst>
  <p:sldIdLst>
    <p:sldId id="604" r:id="rId4"/>
    <p:sldId id="611" r:id="rId5"/>
    <p:sldId id="613" r:id="rId6"/>
    <p:sldId id="614" r:id="rId7"/>
    <p:sldId id="61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Bağış, trampa ve ölünceye kadar bakma sözleşmeleri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Bağış, trampa ve ölünceye kadar bakma sözleşmeleri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48716" y="2281398"/>
            <a:ext cx="8366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Bağış sözleşmesi, </a:t>
            </a: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taşınmazın mülkiyetinin karşılıksız olarak lehine bağış yapılana kazandırılması işlemidir.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Bağış, trampa ve ölünceye kadar bakma sözleşmeleri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44244" y="2461800"/>
            <a:ext cx="836668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Trampa </a:t>
            </a:r>
            <a:r>
              <a:rPr lang="tr-T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sözleşmesi, </a:t>
            </a:r>
            <a:r>
              <a:rPr lang="tr-T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taşınmazın mülkiyetinin </a:t>
            </a: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başkaca bir taşınmaz karşılığında devrini öngören sözleşmedir.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05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Bağış, trampa ve ölünceye kadar bakma sözleşmeleri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64234" y="2861850"/>
            <a:ext cx="8366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Ölünceye </a:t>
            </a:r>
            <a:r>
              <a:rPr lang="tr-TR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kadar bakma </a:t>
            </a:r>
            <a:r>
              <a:rPr lang="tr-T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sözleşmesi, </a:t>
            </a:r>
            <a:r>
              <a:rPr lang="tr-T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taşınmazın mülkiyetinin </a:t>
            </a: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malike bakıp beslemek, görüp gözetmek şartıyla devrini düzenleyen sözleşmedir.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80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9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12533</TotalTime>
  <Words>146</Words>
  <Application>Microsoft Office PowerPoint</Application>
  <PresentationFormat>Ekran Gösterisi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831</cp:revision>
  <cp:lastPrinted>2016-10-24T07:53:35Z</cp:lastPrinted>
  <dcterms:created xsi:type="dcterms:W3CDTF">2016-09-18T09:35:24Z</dcterms:created>
  <dcterms:modified xsi:type="dcterms:W3CDTF">2020-03-02T12:40:09Z</dcterms:modified>
</cp:coreProperties>
</file>