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28" r:id="rId1"/>
  </p:sldMasterIdLst>
  <p:notesMasterIdLst>
    <p:notesMasterId r:id="rId13"/>
  </p:notesMasterIdLst>
  <p:sldIdLst>
    <p:sldId id="365" r:id="rId2"/>
    <p:sldId id="312" r:id="rId3"/>
    <p:sldId id="367" r:id="rId4"/>
    <p:sldId id="368" r:id="rId5"/>
    <p:sldId id="370" r:id="rId6"/>
    <p:sldId id="373" r:id="rId7"/>
    <p:sldId id="371" r:id="rId8"/>
    <p:sldId id="377" r:id="rId9"/>
    <p:sldId id="395" r:id="rId10"/>
    <p:sldId id="378" r:id="rId11"/>
    <p:sldId id="366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Orta Stil 2 - Vurgu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2DE63D5-997A-4646-A377-4702673A728D}" styleName="Açık Stil 2 - Vurgu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912C8C85-51F0-491E-9774-3900AFEF0FD7}" styleName="Açık Stil 2 - Vurgu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17292A2E-F333-43FB-9621-5CBBE7FDCDCB}" styleName="Açık Stil 2 - Vurgu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3363" autoAdjust="0"/>
    <p:restoredTop sz="94660"/>
  </p:normalViewPr>
  <p:slideViewPr>
    <p:cSldViewPr snapToGrid="0">
      <p:cViewPr varScale="1">
        <p:scale>
          <a:sx n="91" d="100"/>
          <a:sy n="91" d="100"/>
        </p:scale>
        <p:origin x="1482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" d="100"/>
        <a:sy n="2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42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userId="6eb385fbd599c2de" providerId="LiveId" clId="{50118376-FE5E-48A1-9F64-FAAABC8490EC}"/>
    <pc:docChg chg="undo custSel addSld delSld modSld">
      <pc:chgData name="" userId="6eb385fbd599c2de" providerId="LiveId" clId="{50118376-FE5E-48A1-9F64-FAAABC8490EC}" dt="2021-12-14T23:21:09.507" v="11114" actId="2696"/>
      <pc:docMkLst>
        <pc:docMk/>
      </pc:docMkLst>
      <pc:sldChg chg="modSp">
        <pc:chgData name="" userId="6eb385fbd599c2de" providerId="LiveId" clId="{50118376-FE5E-48A1-9F64-FAAABC8490EC}" dt="2021-12-14T20:39:34.416" v="1044" actId="20577"/>
        <pc:sldMkLst>
          <pc:docMk/>
          <pc:sldMk cId="554199989" sldId="399"/>
        </pc:sldMkLst>
        <pc:spChg chg="mod">
          <ac:chgData name="" userId="6eb385fbd599c2de" providerId="LiveId" clId="{50118376-FE5E-48A1-9F64-FAAABC8490EC}" dt="2021-12-14T20:33:54.364" v="240"/>
          <ac:spMkLst>
            <pc:docMk/>
            <pc:sldMk cId="554199989" sldId="399"/>
            <ac:spMk id="2" creationId="{00000000-0000-0000-0000-000000000000}"/>
          </ac:spMkLst>
        </pc:spChg>
        <pc:spChg chg="mod">
          <ac:chgData name="" userId="6eb385fbd599c2de" providerId="LiveId" clId="{50118376-FE5E-48A1-9F64-FAAABC8490EC}" dt="2021-12-14T20:39:34.416" v="1044" actId="20577"/>
          <ac:spMkLst>
            <pc:docMk/>
            <pc:sldMk cId="554199989" sldId="399"/>
            <ac:spMk id="6" creationId="{00000000-0000-0000-0000-000000000000}"/>
          </ac:spMkLst>
        </pc:spChg>
      </pc:sldChg>
      <pc:sldChg chg="modSp">
        <pc:chgData name="" userId="6eb385fbd599c2de" providerId="LiveId" clId="{50118376-FE5E-48A1-9F64-FAAABC8490EC}" dt="2021-12-14T20:43:18.643" v="1753" actId="20577"/>
        <pc:sldMkLst>
          <pc:docMk/>
          <pc:sldMk cId="3114334573" sldId="400"/>
        </pc:sldMkLst>
        <pc:spChg chg="mod">
          <ac:chgData name="" userId="6eb385fbd599c2de" providerId="LiveId" clId="{50118376-FE5E-48A1-9F64-FAAABC8490EC}" dt="2021-12-14T20:40:05.540" v="1093" actId="20577"/>
          <ac:spMkLst>
            <pc:docMk/>
            <pc:sldMk cId="3114334573" sldId="400"/>
            <ac:spMk id="2" creationId="{00000000-0000-0000-0000-000000000000}"/>
          </ac:spMkLst>
        </pc:spChg>
        <pc:spChg chg="mod">
          <ac:chgData name="" userId="6eb385fbd599c2de" providerId="LiveId" clId="{50118376-FE5E-48A1-9F64-FAAABC8490EC}" dt="2021-12-14T20:43:18.643" v="1753" actId="20577"/>
          <ac:spMkLst>
            <pc:docMk/>
            <pc:sldMk cId="3114334573" sldId="400"/>
            <ac:spMk id="6" creationId="{00000000-0000-0000-0000-000000000000}"/>
          </ac:spMkLst>
        </pc:spChg>
      </pc:sldChg>
      <pc:sldChg chg="addSp delSp modSp">
        <pc:chgData name="" userId="6eb385fbd599c2de" providerId="LiveId" clId="{50118376-FE5E-48A1-9F64-FAAABC8490EC}" dt="2021-12-14T20:44:24.698" v="1762" actId="1035"/>
        <pc:sldMkLst>
          <pc:docMk/>
          <pc:sldMk cId="3014367532" sldId="401"/>
        </pc:sldMkLst>
        <pc:spChg chg="add del">
          <ac:chgData name="" userId="6eb385fbd599c2de" providerId="LiveId" clId="{50118376-FE5E-48A1-9F64-FAAABC8490EC}" dt="2021-12-14T20:44:09.959" v="1758"/>
          <ac:spMkLst>
            <pc:docMk/>
            <pc:sldMk cId="3014367532" sldId="401"/>
            <ac:spMk id="2" creationId="{00000000-0000-0000-0000-000000000000}"/>
          </ac:spMkLst>
        </pc:spChg>
        <pc:spChg chg="mod">
          <ac:chgData name="" userId="6eb385fbd599c2de" providerId="LiveId" clId="{50118376-FE5E-48A1-9F64-FAAABC8490EC}" dt="2021-12-14T20:44:09.995" v="1759" actId="27636"/>
          <ac:spMkLst>
            <pc:docMk/>
            <pc:sldMk cId="3014367532" sldId="401"/>
            <ac:spMk id="5" creationId="{00000000-0000-0000-0000-000000000000}"/>
          </ac:spMkLst>
        </pc:spChg>
        <pc:spChg chg="add del">
          <ac:chgData name="" userId="6eb385fbd599c2de" providerId="LiveId" clId="{50118376-FE5E-48A1-9F64-FAAABC8490EC}" dt="2021-12-14T20:44:09.959" v="1758"/>
          <ac:spMkLst>
            <pc:docMk/>
            <pc:sldMk cId="3014367532" sldId="401"/>
            <ac:spMk id="6" creationId="{00000000-0000-0000-0000-000000000000}"/>
          </ac:spMkLst>
        </pc:spChg>
        <pc:spChg chg="add del mod">
          <ac:chgData name="" userId="6eb385fbd599c2de" providerId="LiveId" clId="{50118376-FE5E-48A1-9F64-FAAABC8490EC}" dt="2021-12-14T20:44:06.566" v="1757"/>
          <ac:spMkLst>
            <pc:docMk/>
            <pc:sldMk cId="3014367532" sldId="401"/>
            <ac:spMk id="7" creationId="{E3BF902F-CEFB-4CAF-9262-E79B8DAF0BD4}"/>
          </ac:spMkLst>
        </pc:spChg>
        <pc:spChg chg="add del mod">
          <ac:chgData name="" userId="6eb385fbd599c2de" providerId="LiveId" clId="{50118376-FE5E-48A1-9F64-FAAABC8490EC}" dt="2021-12-14T20:44:06.566" v="1757"/>
          <ac:spMkLst>
            <pc:docMk/>
            <pc:sldMk cId="3014367532" sldId="401"/>
            <ac:spMk id="8" creationId="{DE2EA4CE-5440-477B-9B00-0772FB87CA73}"/>
          </ac:spMkLst>
        </pc:spChg>
        <pc:spChg chg="add del mod">
          <ac:chgData name="" userId="6eb385fbd599c2de" providerId="LiveId" clId="{50118376-FE5E-48A1-9F64-FAAABC8490EC}" dt="2021-12-14T20:44:06.566" v="1757"/>
          <ac:spMkLst>
            <pc:docMk/>
            <pc:sldMk cId="3014367532" sldId="401"/>
            <ac:spMk id="9" creationId="{A3A000B3-4EC2-4692-96E2-B5F0C8EF7B71}"/>
          </ac:spMkLst>
        </pc:spChg>
        <pc:spChg chg="add del mod">
          <ac:chgData name="" userId="6eb385fbd599c2de" providerId="LiveId" clId="{50118376-FE5E-48A1-9F64-FAAABC8490EC}" dt="2021-12-14T20:44:06.566" v="1757"/>
          <ac:spMkLst>
            <pc:docMk/>
            <pc:sldMk cId="3014367532" sldId="401"/>
            <ac:spMk id="10" creationId="{7DEB65A9-B742-415B-8F26-4EEDFB79A7E2}"/>
          </ac:spMkLst>
        </pc:spChg>
        <pc:spChg chg="add del mod">
          <ac:chgData name="" userId="6eb385fbd599c2de" providerId="LiveId" clId="{50118376-FE5E-48A1-9F64-FAAABC8490EC}" dt="2021-12-14T20:44:06.566" v="1757"/>
          <ac:spMkLst>
            <pc:docMk/>
            <pc:sldMk cId="3014367532" sldId="401"/>
            <ac:spMk id="11" creationId="{1DD85594-E038-47F9-A405-9EA7D77F7972}"/>
          </ac:spMkLst>
        </pc:spChg>
        <pc:picChg chg="add mod">
          <ac:chgData name="" userId="6eb385fbd599c2de" providerId="LiveId" clId="{50118376-FE5E-48A1-9F64-FAAABC8490EC}" dt="2021-12-14T20:44:24.698" v="1762" actId="1035"/>
          <ac:picMkLst>
            <pc:docMk/>
            <pc:sldMk cId="3014367532" sldId="401"/>
            <ac:picMk id="12" creationId="{C5961D77-F03E-4EF8-B66C-7DD8713E89EF}"/>
          </ac:picMkLst>
        </pc:picChg>
      </pc:sldChg>
      <pc:sldChg chg="modSp">
        <pc:chgData name="" userId="6eb385fbd599c2de" providerId="LiveId" clId="{50118376-FE5E-48A1-9F64-FAAABC8490EC}" dt="2021-12-14T21:27:35.040" v="3333" actId="20577"/>
        <pc:sldMkLst>
          <pc:docMk/>
          <pc:sldMk cId="3149626993" sldId="402"/>
        </pc:sldMkLst>
        <pc:spChg chg="mod">
          <ac:chgData name="" userId="6eb385fbd599c2de" providerId="LiveId" clId="{50118376-FE5E-48A1-9F64-FAAABC8490EC}" dt="2021-12-14T20:53:50.019" v="1850" actId="20577"/>
          <ac:spMkLst>
            <pc:docMk/>
            <pc:sldMk cId="3149626993" sldId="402"/>
            <ac:spMk id="2" creationId="{00000000-0000-0000-0000-000000000000}"/>
          </ac:spMkLst>
        </pc:spChg>
        <pc:spChg chg="mod">
          <ac:chgData name="" userId="6eb385fbd599c2de" providerId="LiveId" clId="{50118376-FE5E-48A1-9F64-FAAABC8490EC}" dt="2021-12-14T21:27:35.040" v="3333" actId="20577"/>
          <ac:spMkLst>
            <pc:docMk/>
            <pc:sldMk cId="3149626993" sldId="402"/>
            <ac:spMk id="6" creationId="{00000000-0000-0000-0000-000000000000}"/>
          </ac:spMkLst>
        </pc:spChg>
      </pc:sldChg>
      <pc:sldChg chg="addSp delSp modSp">
        <pc:chgData name="" userId="6eb385fbd599c2de" providerId="LiveId" clId="{50118376-FE5E-48A1-9F64-FAAABC8490EC}" dt="2021-12-14T20:58:56.843" v="2471" actId="20577"/>
        <pc:sldMkLst>
          <pc:docMk/>
          <pc:sldMk cId="3716531373" sldId="403"/>
        </pc:sldMkLst>
        <pc:spChg chg="mod">
          <ac:chgData name="" userId="6eb385fbd599c2de" providerId="LiveId" clId="{50118376-FE5E-48A1-9F64-FAAABC8490EC}" dt="2021-12-14T20:55:42.374" v="2119" actId="20577"/>
          <ac:spMkLst>
            <pc:docMk/>
            <pc:sldMk cId="3716531373" sldId="403"/>
            <ac:spMk id="2" creationId="{00000000-0000-0000-0000-000000000000}"/>
          </ac:spMkLst>
        </pc:spChg>
        <pc:spChg chg="del">
          <ac:chgData name="" userId="6eb385fbd599c2de" providerId="LiveId" clId="{50118376-FE5E-48A1-9F64-FAAABC8490EC}" dt="2021-12-14T20:56:18.174" v="2120" actId="1032"/>
          <ac:spMkLst>
            <pc:docMk/>
            <pc:sldMk cId="3716531373" sldId="403"/>
            <ac:spMk id="6" creationId="{00000000-0000-0000-0000-000000000000}"/>
          </ac:spMkLst>
        </pc:spChg>
        <pc:graphicFrameChg chg="add mod">
          <ac:chgData name="" userId="6eb385fbd599c2de" providerId="LiveId" clId="{50118376-FE5E-48A1-9F64-FAAABC8490EC}" dt="2021-12-14T20:58:56.843" v="2471" actId="20577"/>
          <ac:graphicFrameMkLst>
            <pc:docMk/>
            <pc:sldMk cId="3716531373" sldId="403"/>
            <ac:graphicFrameMk id="7" creationId="{744CBF93-87F0-473B-B48A-F8E09483E630}"/>
          </ac:graphicFrameMkLst>
        </pc:graphicFrameChg>
      </pc:sldChg>
      <pc:sldChg chg="modSp">
        <pc:chgData name="" userId="6eb385fbd599c2de" providerId="LiveId" clId="{50118376-FE5E-48A1-9F64-FAAABC8490EC}" dt="2021-12-14T21:06:03.460" v="3248" actId="20577"/>
        <pc:sldMkLst>
          <pc:docMk/>
          <pc:sldMk cId="2930056668" sldId="404"/>
        </pc:sldMkLst>
        <pc:spChg chg="mod">
          <ac:chgData name="" userId="6eb385fbd599c2de" providerId="LiveId" clId="{50118376-FE5E-48A1-9F64-FAAABC8490EC}" dt="2021-12-14T20:59:20.375" v="2498" actId="20577"/>
          <ac:spMkLst>
            <pc:docMk/>
            <pc:sldMk cId="2930056668" sldId="404"/>
            <ac:spMk id="2" creationId="{00000000-0000-0000-0000-000000000000}"/>
          </ac:spMkLst>
        </pc:spChg>
        <pc:spChg chg="mod">
          <ac:chgData name="" userId="6eb385fbd599c2de" providerId="LiveId" clId="{50118376-FE5E-48A1-9F64-FAAABC8490EC}" dt="2021-12-14T21:06:03.460" v="3248" actId="20577"/>
          <ac:spMkLst>
            <pc:docMk/>
            <pc:sldMk cId="2930056668" sldId="404"/>
            <ac:spMk id="6" creationId="{00000000-0000-0000-0000-000000000000}"/>
          </ac:spMkLst>
        </pc:spChg>
      </pc:sldChg>
      <pc:sldChg chg="modSp">
        <pc:chgData name="" userId="6eb385fbd599c2de" providerId="LiveId" clId="{50118376-FE5E-48A1-9F64-FAAABC8490EC}" dt="2021-12-14T21:53:06.115" v="4483" actId="20577"/>
        <pc:sldMkLst>
          <pc:docMk/>
          <pc:sldMk cId="3320762316" sldId="405"/>
        </pc:sldMkLst>
        <pc:spChg chg="mod">
          <ac:chgData name="" userId="6eb385fbd599c2de" providerId="LiveId" clId="{50118376-FE5E-48A1-9F64-FAAABC8490EC}" dt="2021-12-14T21:27:15.630" v="3316" actId="20577"/>
          <ac:spMkLst>
            <pc:docMk/>
            <pc:sldMk cId="3320762316" sldId="405"/>
            <ac:spMk id="2" creationId="{00000000-0000-0000-0000-000000000000}"/>
          </ac:spMkLst>
        </pc:spChg>
        <pc:spChg chg="mod">
          <ac:chgData name="" userId="6eb385fbd599c2de" providerId="LiveId" clId="{50118376-FE5E-48A1-9F64-FAAABC8490EC}" dt="2021-12-14T21:53:06.115" v="4483" actId="20577"/>
          <ac:spMkLst>
            <pc:docMk/>
            <pc:sldMk cId="3320762316" sldId="405"/>
            <ac:spMk id="6" creationId="{00000000-0000-0000-0000-000000000000}"/>
          </ac:spMkLst>
        </pc:spChg>
      </pc:sldChg>
      <pc:sldChg chg="modSp">
        <pc:chgData name="" userId="6eb385fbd599c2de" providerId="LiveId" clId="{50118376-FE5E-48A1-9F64-FAAABC8490EC}" dt="2021-12-14T22:07:19.180" v="5749" actId="27636"/>
        <pc:sldMkLst>
          <pc:docMk/>
          <pc:sldMk cId="827968904" sldId="406"/>
        </pc:sldMkLst>
        <pc:spChg chg="mod">
          <ac:chgData name="" userId="6eb385fbd599c2de" providerId="LiveId" clId="{50118376-FE5E-48A1-9F64-FAAABC8490EC}" dt="2021-12-14T21:53:15.886" v="4502" actId="20577"/>
          <ac:spMkLst>
            <pc:docMk/>
            <pc:sldMk cId="827968904" sldId="406"/>
            <ac:spMk id="2" creationId="{00000000-0000-0000-0000-000000000000}"/>
          </ac:spMkLst>
        </pc:spChg>
        <pc:spChg chg="mod">
          <ac:chgData name="" userId="6eb385fbd599c2de" providerId="LiveId" clId="{50118376-FE5E-48A1-9F64-FAAABC8490EC}" dt="2021-12-14T22:07:19.180" v="5749" actId="27636"/>
          <ac:spMkLst>
            <pc:docMk/>
            <pc:sldMk cId="827968904" sldId="406"/>
            <ac:spMk id="6" creationId="{00000000-0000-0000-0000-000000000000}"/>
          </ac:spMkLst>
        </pc:spChg>
      </pc:sldChg>
      <pc:sldChg chg="modSp">
        <pc:chgData name="" userId="6eb385fbd599c2de" providerId="LiveId" clId="{50118376-FE5E-48A1-9F64-FAAABC8490EC}" dt="2021-12-14T22:10:11.963" v="6144" actId="20577"/>
        <pc:sldMkLst>
          <pc:docMk/>
          <pc:sldMk cId="1659955944" sldId="407"/>
        </pc:sldMkLst>
        <pc:spChg chg="mod">
          <ac:chgData name="" userId="6eb385fbd599c2de" providerId="LiveId" clId="{50118376-FE5E-48A1-9F64-FAAABC8490EC}" dt="2021-12-14T22:07:28.471" v="5769" actId="20577"/>
          <ac:spMkLst>
            <pc:docMk/>
            <pc:sldMk cId="1659955944" sldId="407"/>
            <ac:spMk id="2" creationId="{00000000-0000-0000-0000-000000000000}"/>
          </ac:spMkLst>
        </pc:spChg>
        <pc:spChg chg="mod">
          <ac:chgData name="" userId="6eb385fbd599c2de" providerId="LiveId" clId="{50118376-FE5E-48A1-9F64-FAAABC8490EC}" dt="2021-12-14T22:10:11.963" v="6144" actId="20577"/>
          <ac:spMkLst>
            <pc:docMk/>
            <pc:sldMk cId="1659955944" sldId="407"/>
            <ac:spMk id="6" creationId="{00000000-0000-0000-0000-000000000000}"/>
          </ac:spMkLst>
        </pc:spChg>
      </pc:sldChg>
      <pc:sldChg chg="modSp">
        <pc:chgData name="" userId="6eb385fbd599c2de" providerId="LiveId" clId="{50118376-FE5E-48A1-9F64-FAAABC8490EC}" dt="2021-12-14T22:54:17.860" v="7332" actId="5793"/>
        <pc:sldMkLst>
          <pc:docMk/>
          <pc:sldMk cId="2440637533" sldId="408"/>
        </pc:sldMkLst>
        <pc:spChg chg="mod">
          <ac:chgData name="" userId="6eb385fbd599c2de" providerId="LiveId" clId="{50118376-FE5E-48A1-9F64-FAAABC8490EC}" dt="2021-12-14T22:45:34.334" v="6241" actId="20577"/>
          <ac:spMkLst>
            <pc:docMk/>
            <pc:sldMk cId="2440637533" sldId="408"/>
            <ac:spMk id="2" creationId="{00000000-0000-0000-0000-000000000000}"/>
          </ac:spMkLst>
        </pc:spChg>
        <pc:spChg chg="mod">
          <ac:chgData name="" userId="6eb385fbd599c2de" providerId="LiveId" clId="{50118376-FE5E-48A1-9F64-FAAABC8490EC}" dt="2021-12-14T22:54:17.860" v="7332" actId="5793"/>
          <ac:spMkLst>
            <pc:docMk/>
            <pc:sldMk cId="2440637533" sldId="408"/>
            <ac:spMk id="6" creationId="{00000000-0000-0000-0000-000000000000}"/>
          </ac:spMkLst>
        </pc:spChg>
      </pc:sldChg>
      <pc:sldChg chg="modSp">
        <pc:chgData name="" userId="6eb385fbd599c2de" providerId="LiveId" clId="{50118376-FE5E-48A1-9F64-FAAABC8490EC}" dt="2021-12-14T23:20:59.895" v="11112" actId="20577"/>
        <pc:sldMkLst>
          <pc:docMk/>
          <pc:sldMk cId="2726973735" sldId="409"/>
        </pc:sldMkLst>
        <pc:spChg chg="mod">
          <ac:chgData name="" userId="6eb385fbd599c2de" providerId="LiveId" clId="{50118376-FE5E-48A1-9F64-FAAABC8490EC}" dt="2021-12-14T23:15:14.288" v="9951" actId="20577"/>
          <ac:spMkLst>
            <pc:docMk/>
            <pc:sldMk cId="2726973735" sldId="409"/>
            <ac:spMk id="2" creationId="{00000000-0000-0000-0000-000000000000}"/>
          </ac:spMkLst>
        </pc:spChg>
        <pc:spChg chg="mod">
          <ac:chgData name="" userId="6eb385fbd599c2de" providerId="LiveId" clId="{50118376-FE5E-48A1-9F64-FAAABC8490EC}" dt="2021-12-14T23:20:59.895" v="11112" actId="20577"/>
          <ac:spMkLst>
            <pc:docMk/>
            <pc:sldMk cId="2726973735" sldId="409"/>
            <ac:spMk id="6" creationId="{00000000-0000-0000-0000-000000000000}"/>
          </ac:spMkLst>
        </pc:spChg>
      </pc:sldChg>
      <pc:sldChg chg="del">
        <pc:chgData name="" userId="6eb385fbd599c2de" providerId="LiveId" clId="{50118376-FE5E-48A1-9F64-FAAABC8490EC}" dt="2021-12-14T23:21:08.598" v="11113" actId="2696"/>
        <pc:sldMkLst>
          <pc:docMk/>
          <pc:sldMk cId="71364687" sldId="410"/>
        </pc:sldMkLst>
      </pc:sldChg>
      <pc:sldChg chg="del">
        <pc:chgData name="" userId="6eb385fbd599c2de" providerId="LiveId" clId="{50118376-FE5E-48A1-9F64-FAAABC8490EC}" dt="2021-12-14T23:21:09.507" v="11114" actId="2696"/>
        <pc:sldMkLst>
          <pc:docMk/>
          <pc:sldMk cId="1085554305" sldId="411"/>
        </pc:sldMkLst>
      </pc:sldChg>
      <pc:sldChg chg="modSp">
        <pc:chgData name="" userId="6eb385fbd599c2de" providerId="LiveId" clId="{50118376-FE5E-48A1-9F64-FAAABC8490EC}" dt="2021-12-14T20:33:26.055" v="235" actId="20577"/>
        <pc:sldMkLst>
          <pc:docMk/>
          <pc:sldMk cId="2763022312" sldId="412"/>
        </pc:sldMkLst>
        <pc:spChg chg="mod">
          <ac:chgData name="" userId="6eb385fbd599c2de" providerId="LiveId" clId="{50118376-FE5E-48A1-9F64-FAAABC8490EC}" dt="2021-12-14T20:33:26.055" v="235" actId="20577"/>
          <ac:spMkLst>
            <pc:docMk/>
            <pc:sldMk cId="2763022312" sldId="412"/>
            <ac:spMk id="6" creationId="{00000000-0000-0000-0000-000000000000}"/>
          </ac:spMkLst>
        </pc:spChg>
      </pc:sldChg>
      <pc:sldChg chg="modSp add del">
        <pc:chgData name="" userId="6eb385fbd599c2de" providerId="LiveId" clId="{50118376-FE5E-48A1-9F64-FAAABC8490EC}" dt="2021-12-14T20:33:57.651" v="241" actId="2696"/>
        <pc:sldMkLst>
          <pc:docMk/>
          <pc:sldMk cId="2270377547" sldId="413"/>
        </pc:sldMkLst>
        <pc:spChg chg="mod">
          <ac:chgData name="" userId="6eb385fbd599c2de" providerId="LiveId" clId="{50118376-FE5E-48A1-9F64-FAAABC8490EC}" dt="2021-12-14T20:33:47.276" v="239" actId="12"/>
          <ac:spMkLst>
            <pc:docMk/>
            <pc:sldMk cId="2270377547" sldId="413"/>
            <ac:spMk id="6" creationId="{00000000-0000-0000-0000-000000000000}"/>
          </ac:spMkLst>
        </pc:spChg>
      </pc:sldChg>
      <pc:sldChg chg="modSp add del">
        <pc:chgData name="" userId="6eb385fbd599c2de" providerId="LiveId" clId="{50118376-FE5E-48A1-9F64-FAAABC8490EC}" dt="2021-12-14T22:59:38.193" v="8402" actId="20577"/>
        <pc:sldMkLst>
          <pc:docMk/>
          <pc:sldMk cId="3385564426" sldId="413"/>
        </pc:sldMkLst>
        <pc:spChg chg="mod">
          <ac:chgData name="" userId="6eb385fbd599c2de" providerId="LiveId" clId="{50118376-FE5E-48A1-9F64-FAAABC8490EC}" dt="2021-12-14T22:59:38.193" v="8402" actId="20577"/>
          <ac:spMkLst>
            <pc:docMk/>
            <pc:sldMk cId="3385564426" sldId="413"/>
            <ac:spMk id="6" creationId="{00000000-0000-0000-0000-000000000000}"/>
          </ac:spMkLst>
        </pc:spChg>
      </pc:sldChg>
      <pc:sldChg chg="modSp add">
        <pc:chgData name="" userId="6eb385fbd599c2de" providerId="LiveId" clId="{50118376-FE5E-48A1-9F64-FAAABC8490EC}" dt="2021-12-14T23:08:13.082" v="9116" actId="20577"/>
        <pc:sldMkLst>
          <pc:docMk/>
          <pc:sldMk cId="1269449444" sldId="414"/>
        </pc:sldMkLst>
        <pc:spChg chg="mod">
          <ac:chgData name="" userId="6eb385fbd599c2de" providerId="LiveId" clId="{50118376-FE5E-48A1-9F64-FAAABC8490EC}" dt="2021-12-14T23:08:13.082" v="9116" actId="20577"/>
          <ac:spMkLst>
            <pc:docMk/>
            <pc:sldMk cId="1269449444" sldId="414"/>
            <ac:spMk id="6" creationId="{00000000-0000-0000-0000-000000000000}"/>
          </ac:spMkLst>
        </pc:spChg>
      </pc:sldChg>
      <pc:sldChg chg="modSp add">
        <pc:chgData name="" userId="6eb385fbd599c2de" providerId="LiveId" clId="{50118376-FE5E-48A1-9F64-FAAABC8490EC}" dt="2021-12-14T23:12:47.376" v="9906" actId="20577"/>
        <pc:sldMkLst>
          <pc:docMk/>
          <pc:sldMk cId="787913880" sldId="415"/>
        </pc:sldMkLst>
        <pc:spChg chg="mod">
          <ac:chgData name="" userId="6eb385fbd599c2de" providerId="LiveId" clId="{50118376-FE5E-48A1-9F64-FAAABC8490EC}" dt="2021-12-14T23:12:47.376" v="9906" actId="20577"/>
          <ac:spMkLst>
            <pc:docMk/>
            <pc:sldMk cId="787913880" sldId="415"/>
            <ac:spMk id="6" creationId="{00000000-0000-0000-0000-000000000000}"/>
          </ac:spMkLst>
        </pc:spChg>
      </pc:sldChg>
    </pc:docChg>
  </pc:docChgLst>
  <pc:docChgLst>
    <pc:chgData userId="6eb385fbd599c2de" providerId="LiveId" clId="{8901A78B-5E50-4D5B-8349-AD74CD5A94DF}"/>
    <pc:docChg chg="undo custSel addSld delSld modSld sldOrd">
      <pc:chgData name="" userId="6eb385fbd599c2de" providerId="LiveId" clId="{8901A78B-5E50-4D5B-8349-AD74CD5A94DF}" dt="2021-12-01T10:28:23.314" v="13927" actId="207"/>
      <pc:docMkLst>
        <pc:docMk/>
      </pc:docMkLst>
      <pc:sldChg chg="addSp delSp modSp add">
        <pc:chgData name="" userId="6eb385fbd599c2de" providerId="LiveId" clId="{8901A78B-5E50-4D5B-8349-AD74CD5A94DF}" dt="2021-12-01T06:59:10.678" v="4276" actId="478"/>
        <pc:sldMkLst>
          <pc:docMk/>
          <pc:sldMk cId="2287115628" sldId="365"/>
        </pc:sldMkLst>
        <pc:spChg chg="del">
          <ac:chgData name="" userId="6eb385fbd599c2de" providerId="LiveId" clId="{8901A78B-5E50-4D5B-8349-AD74CD5A94DF}" dt="2021-11-30T22:52:09.933" v="4230"/>
          <ac:spMkLst>
            <pc:docMk/>
            <pc:sldMk cId="2287115628" sldId="365"/>
            <ac:spMk id="2" creationId="{2F04BE49-7F0E-4A2A-8D36-97E9CEFFB936}"/>
          </ac:spMkLst>
        </pc:spChg>
        <pc:spChg chg="del">
          <ac:chgData name="" userId="6eb385fbd599c2de" providerId="LiveId" clId="{8901A78B-5E50-4D5B-8349-AD74CD5A94DF}" dt="2021-11-30T22:52:45.685" v="4273" actId="478"/>
          <ac:spMkLst>
            <pc:docMk/>
            <pc:sldMk cId="2287115628" sldId="365"/>
            <ac:spMk id="3" creationId="{24582FE6-7D7E-44F7-A19D-6909AA6A37E0}"/>
          </ac:spMkLst>
        </pc:spChg>
        <pc:spChg chg="del">
          <ac:chgData name="" userId="6eb385fbd599c2de" providerId="LiveId" clId="{8901A78B-5E50-4D5B-8349-AD74CD5A94DF}" dt="2021-11-30T22:52:39.090" v="4271" actId="478"/>
          <ac:spMkLst>
            <pc:docMk/>
            <pc:sldMk cId="2287115628" sldId="365"/>
            <ac:spMk id="4" creationId="{1540B3C7-1AD0-4B2D-90D3-F4D3B5D38D8C}"/>
          </ac:spMkLst>
        </pc:spChg>
        <pc:spChg chg="del mod">
          <ac:chgData name="" userId="6eb385fbd599c2de" providerId="LiveId" clId="{8901A78B-5E50-4D5B-8349-AD74CD5A94DF}" dt="2021-11-30T22:52:42.295" v="4272" actId="478"/>
          <ac:spMkLst>
            <pc:docMk/>
            <pc:sldMk cId="2287115628" sldId="365"/>
            <ac:spMk id="5" creationId="{04EA6C91-609B-49EB-B9D8-DB21E09118C4}"/>
          </ac:spMkLst>
        </pc:spChg>
        <pc:spChg chg="del">
          <ac:chgData name="" userId="6eb385fbd599c2de" providerId="LiveId" clId="{8901A78B-5E50-4D5B-8349-AD74CD5A94DF}" dt="2021-11-30T22:52:09.933" v="4230"/>
          <ac:spMkLst>
            <pc:docMk/>
            <pc:sldMk cId="2287115628" sldId="365"/>
            <ac:spMk id="6" creationId="{53028E76-EE2E-4FB0-BC30-22EC4B1264EB}"/>
          </ac:spMkLst>
        </pc:spChg>
        <pc:spChg chg="add mod">
          <ac:chgData name="" userId="6eb385fbd599c2de" providerId="LiveId" clId="{8901A78B-5E50-4D5B-8349-AD74CD5A94DF}" dt="2021-11-30T22:53:00.968" v="4275" actId="27636"/>
          <ac:spMkLst>
            <pc:docMk/>
            <pc:sldMk cId="2287115628" sldId="365"/>
            <ac:spMk id="7" creationId="{4295D265-CCB7-4C29-B3F8-5A1FEEF7D037}"/>
          </ac:spMkLst>
        </pc:spChg>
        <pc:spChg chg="add del mod">
          <ac:chgData name="" userId="6eb385fbd599c2de" providerId="LiveId" clId="{8901A78B-5E50-4D5B-8349-AD74CD5A94DF}" dt="2021-12-01T06:59:10.678" v="4276" actId="478"/>
          <ac:spMkLst>
            <pc:docMk/>
            <pc:sldMk cId="2287115628" sldId="365"/>
            <ac:spMk id="8" creationId="{3949634D-F2D3-421F-847C-B33405DDED70}"/>
          </ac:spMkLst>
        </pc:spChg>
      </pc:sldChg>
    </pc:docChg>
  </pc:docChgLst>
  <pc:docChgLst>
    <pc:chgData userId="6eb385fbd599c2de" providerId="LiveId" clId="{11BB41B7-B569-40BB-89BF-20A912A0F331}"/>
    <pc:docChg chg="undo custSel addSld delSld modSld sldOrd">
      <pc:chgData name="" userId="6eb385fbd599c2de" providerId="LiveId" clId="{11BB41B7-B569-40BB-89BF-20A912A0F331}" dt="2021-11-29T17:25:38.867" v="14126" actId="20577"/>
      <pc:docMkLst>
        <pc:docMk/>
      </pc:docMkLst>
      <pc:sldChg chg="modSp">
        <pc:chgData name="" userId="6eb385fbd599c2de" providerId="LiveId" clId="{11BB41B7-B569-40BB-89BF-20A912A0F331}" dt="2021-11-29T11:56:09.943" v="5542" actId="6549"/>
        <pc:sldMkLst>
          <pc:docMk/>
          <pc:sldMk cId="1200531820" sldId="312"/>
        </pc:sldMkLst>
        <pc:spChg chg="mod">
          <ac:chgData name="" userId="6eb385fbd599c2de" providerId="LiveId" clId="{11BB41B7-B569-40BB-89BF-20A912A0F331}" dt="2021-11-29T11:56:09.943" v="5542" actId="6549"/>
          <ac:spMkLst>
            <pc:docMk/>
            <pc:sldMk cId="1200531820" sldId="312"/>
            <ac:spMk id="6" creationId="{00000000-0000-0000-0000-000000000000}"/>
          </ac:spMkLst>
        </pc:spChg>
      </pc:sldChg>
      <pc:sldChg chg="modSp">
        <pc:chgData name="" userId="6eb385fbd599c2de" providerId="LiveId" clId="{11BB41B7-B569-40BB-89BF-20A912A0F331}" dt="2021-11-29T10:30:31.428" v="6" actId="207"/>
        <pc:sldMkLst>
          <pc:docMk/>
          <pc:sldMk cId="868505788" sldId="320"/>
        </pc:sldMkLst>
        <pc:graphicFrameChg chg="mod">
          <ac:chgData name="" userId="6eb385fbd599c2de" providerId="LiveId" clId="{11BB41B7-B569-40BB-89BF-20A912A0F331}" dt="2021-11-29T10:30:31.428" v="6" actId="207"/>
          <ac:graphicFrameMkLst>
            <pc:docMk/>
            <pc:sldMk cId="868505788" sldId="320"/>
            <ac:graphicFrameMk id="7" creationId="{09584860-FAB8-43CF-9DBB-4C5F7D4414AD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C894BA-5F33-489D-ACDE-82B58EA5129D}" type="datetimeFigureOut">
              <a:rPr lang="en-US" smtClean="0"/>
              <a:t>12/16/2021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0C7DD4-3DAB-471E-9294-1417E9F8F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13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/>
              <a:t>Asıl alt başlık stilini düzenlemek için tıklayın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D853932-E7C3-4E49-8C76-50BCA5519FA1}" type="datetime1">
              <a:rPr lang="tr-TR" smtClean="0"/>
              <a:t>16.12.2021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r>
              <a:rPr lang="tr-TR"/>
              <a:t>GDM 421 SU ÜRÜN. TEK</a:t>
            </a:r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/>
              <a:t>Asıl metin stillerini düzenle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78215-549D-4283-8DAF-1964B5FC71AA}" type="datetime1">
              <a:rPr lang="tr-TR" smtClean="0"/>
              <a:t>16.12.2021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6F110E8B-A5FC-4FD1-9AC9-DB40D66572A9}" type="datetime1">
              <a:rPr lang="tr-TR" smtClean="0"/>
              <a:t>16.12.2021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r>
              <a:rPr lang="tr-TR"/>
              <a:t>GDM 421 SU ÜRÜN. TEK</a:t>
            </a:r>
          </a:p>
        </p:txBody>
      </p:sp>
      <p:sp>
        <p:nvSpPr>
          <p:cNvPr id="7" name="6 Dikdörtgen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2E3B4-A655-4A69-A02F-E403132151DD}" type="datetime1">
              <a:rPr lang="tr-TR" smtClean="0"/>
              <a:t>16.12.2021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/>
              <a:t>Asıl metin stillerini düzenle</a:t>
            </a:r>
          </a:p>
        </p:txBody>
      </p:sp>
      <p:sp>
        <p:nvSpPr>
          <p:cNvPr id="7" name="6 Dikdörtgen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2" name="1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2FBDC-A26C-4D40-A977-1F61D3865ED1}" type="datetime1">
              <a:rPr lang="tr-TR" smtClean="0"/>
              <a:t>16.12.2021</a:t>
            </a:fld>
            <a:endParaRPr lang="tr-TR"/>
          </a:p>
        </p:txBody>
      </p:sp>
      <p:sp>
        <p:nvSpPr>
          <p:cNvPr id="13" name="12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13 Altbilgi Yer Tutucusu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tr-TR"/>
              <a:t>GDM 421 SU ÜRÜN. TEK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4442DAF-7611-4A05-B23F-4B1E6C775A20}" type="datetime1">
              <a:rPr lang="tr-TR" smtClean="0"/>
              <a:t>16.12.2021</a:t>
            </a:fld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2" name="11 Altbilgi Yer Tutucusu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tr-TR"/>
              <a:t>GDM 421 SU ÜRÜN. TEK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C1C6243-AB12-46B3-955A-EB2763E6D6BF}" type="datetime1">
              <a:rPr lang="tr-TR" smtClean="0"/>
              <a:t>16.12.2021</a:t>
            </a:fld>
            <a:endParaRPr lang="tr-TR"/>
          </a:p>
        </p:txBody>
      </p:sp>
      <p:sp>
        <p:nvSpPr>
          <p:cNvPr id="12" name="11 Slayt Numarası Yer Tutucusu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13 Altbilgi Yer Tutucusu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tr-TR"/>
              <a:t>GDM 421 SU ÜRÜN. TEK</a:t>
            </a:r>
          </a:p>
        </p:txBody>
      </p:sp>
      <p:sp>
        <p:nvSpPr>
          <p:cNvPr id="16" name="15 Metin Yer Tutucusu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/>
              <a:t>Asıl metin stillerini düzenle</a:t>
            </a:r>
          </a:p>
        </p:txBody>
      </p:sp>
      <p:sp>
        <p:nvSpPr>
          <p:cNvPr id="15" name="14 Metin Yer Tutucusu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/>
              <a:t>Asıl metin stillerini düzenle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B871A-2913-492B-AE5D-0704260613AB}" type="datetime1">
              <a:rPr lang="tr-TR" smtClean="0"/>
              <a:t>16.12.2021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</a:t>
            </a: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58BBD-47A4-446F-8F83-DA5B58AB1CE8}" type="datetime1">
              <a:rPr lang="tr-TR" smtClean="0"/>
              <a:t>16.12.2021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3B348-137C-4BCA-B9AD-33851CEB2359}" type="datetime1">
              <a:rPr lang="tr-TR" smtClean="0"/>
              <a:t>16.12.2021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</a:t>
            </a: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</a:t>
            </a:r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</a:t>
            </a:r>
          </a:p>
        </p:txBody>
      </p:sp>
      <p:sp>
        <p:nvSpPr>
          <p:cNvPr id="8" name="7 Dikdörtgen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1" name="10 Dikdörtgen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Veri Yer Tutucusu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0CF6BC5D-0626-48CD-BAA8-281E080FE0C4}" type="datetime1">
              <a:rPr lang="tr-TR" smtClean="0"/>
              <a:t>16.12.2021</a:t>
            </a:fld>
            <a:endParaRPr lang="tr-TR"/>
          </a:p>
        </p:txBody>
      </p:sp>
      <p:sp>
        <p:nvSpPr>
          <p:cNvPr id="13" name="12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13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r>
              <a:rPr lang="tr-TR"/>
              <a:t>GDM 421 SU ÜRÜN. TEK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/>
              <a:t>Resim eklemek için simgeyi tıklatın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/>
              <a:t>Asıl metin stillerini düzenlemek için tıklatın</a:t>
            </a:r>
          </a:p>
          <a:p>
            <a:pPr lvl="1" eaLnBrk="1" latinLnBrk="0" hangingPunct="1"/>
            <a:r>
              <a:rPr kumimoji="0" lang="tr-TR"/>
              <a:t>İkinci düzey</a:t>
            </a:r>
          </a:p>
          <a:p>
            <a:pPr lvl="2" eaLnBrk="1" latinLnBrk="0" hangingPunct="1"/>
            <a:r>
              <a:rPr kumimoji="0" lang="tr-TR"/>
              <a:t>Üçüncü düzey</a:t>
            </a:r>
          </a:p>
          <a:p>
            <a:pPr lvl="3" eaLnBrk="1" latinLnBrk="0" hangingPunct="1"/>
            <a:r>
              <a:rPr kumimoji="0" lang="tr-TR"/>
              <a:t>Dördüncü düzey</a:t>
            </a:r>
          </a:p>
          <a:p>
            <a:pPr lvl="4" eaLnBrk="1" latinLnBrk="0" hangingPunct="1"/>
            <a:r>
              <a:rPr kumimoji="0" lang="tr-TR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191942E-1224-4B80-BC4D-0DB96E9D7D96}" type="datetime1">
              <a:rPr lang="tr-TR" smtClean="0"/>
              <a:t>16.12.2021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tr-TR"/>
              <a:t>GDM 421 SU ÜRÜN. TEK</a:t>
            </a:r>
          </a:p>
        </p:txBody>
      </p:sp>
      <p:sp>
        <p:nvSpPr>
          <p:cNvPr id="7" name="6 Dikdörtgen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Yer Tutucusu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Unvan 6">
            <a:extLst>
              <a:ext uri="{FF2B5EF4-FFF2-40B4-BE49-F238E27FC236}">
                <a16:creationId xmlns:a16="http://schemas.microsoft.com/office/drawing/2014/main" id="{4295D265-CCB7-4C29-B3F8-5A1FEEF7D0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6000" b="1" dirty="0"/>
              <a:t>TÜTSÜLEME PROSESİ</a:t>
            </a:r>
          </a:p>
        </p:txBody>
      </p:sp>
    </p:spTree>
    <p:extLst>
      <p:ext uri="{BB962C8B-B14F-4D97-AF65-F5344CB8AC3E}">
        <p14:creationId xmlns:p14="http://schemas.microsoft.com/office/powerpoint/2010/main" val="22871156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Tütsülenmiş balıklarda en büyük tehlike: PAH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95A54-98C3-4B9B-BEBB-8169B374FBFE}" type="datetime1">
              <a:rPr lang="tr-TR" smtClean="0"/>
              <a:t>16.12.2021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10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 err="1"/>
              <a:t>Polisiklik</a:t>
            </a:r>
            <a:r>
              <a:rPr lang="tr-TR" sz="2000" dirty="0"/>
              <a:t> aromatik hidrokarbonlar (</a:t>
            </a:r>
            <a:r>
              <a:rPr lang="tr-TR" sz="2000" dirty="0" err="1"/>
              <a:t>PAH’lar</a:t>
            </a:r>
            <a:r>
              <a:rPr lang="tr-TR" sz="2000" dirty="0"/>
              <a:t>) odunun yanması aşamasında açığa çıkan ve tütsü ile balığa taşınabilen </a:t>
            </a:r>
            <a:r>
              <a:rPr lang="tr-TR" sz="2000" dirty="0" err="1"/>
              <a:t>karsinojenik</a:t>
            </a:r>
            <a:r>
              <a:rPr lang="tr-TR" sz="2000" dirty="0"/>
              <a:t> özellikteki bileşiklerdir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/>
              <a:t>Tütsüleme prosesi aşamasında </a:t>
            </a:r>
            <a:r>
              <a:rPr lang="tr-TR" sz="2000" dirty="0" err="1"/>
              <a:t>PAH’lar</a:t>
            </a:r>
            <a:r>
              <a:rPr lang="tr-TR" sz="2000" dirty="0"/>
              <a:t> balığa </a:t>
            </a:r>
            <a:r>
              <a:rPr lang="tr-TR" sz="2000" dirty="0" err="1"/>
              <a:t>difüze</a:t>
            </a:r>
            <a:r>
              <a:rPr lang="tr-TR" sz="2000" dirty="0"/>
              <a:t> olur ve </a:t>
            </a:r>
            <a:r>
              <a:rPr lang="tr-TR" sz="2000" dirty="0" err="1"/>
              <a:t>lipofilik</a:t>
            </a:r>
            <a:r>
              <a:rPr lang="tr-TR" sz="2000" dirty="0"/>
              <a:t> karakterleri nedeni ile yağ dokusunda depolanır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/>
              <a:t>Bu nedenle, </a:t>
            </a:r>
            <a:r>
              <a:rPr lang="tr-TR" sz="2000" dirty="0" err="1"/>
              <a:t>PAH’ların</a:t>
            </a:r>
            <a:r>
              <a:rPr lang="tr-TR" sz="2000" dirty="0"/>
              <a:t> tütsü bileşiminden uzaklaştırılması önemlidir. Bu amaçla, elektrostatik yöntemler kullanılarak </a:t>
            </a:r>
            <a:r>
              <a:rPr lang="tr-TR" sz="2000" dirty="0" err="1"/>
              <a:t>PAH’lar</a:t>
            </a:r>
            <a:r>
              <a:rPr lang="tr-TR" sz="2000" dirty="0"/>
              <a:t> önce çöktürülür daha sonra filtre edilerek tütsü bileşiminden ayrılır</a:t>
            </a:r>
          </a:p>
        </p:txBody>
      </p:sp>
    </p:spTree>
    <p:extLst>
      <p:ext uri="{BB962C8B-B14F-4D97-AF65-F5344CB8AC3E}">
        <p14:creationId xmlns:p14="http://schemas.microsoft.com/office/powerpoint/2010/main" val="36848504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Kaynaklar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95A54-98C3-4B9B-BEBB-8169B374FBFE}" type="datetime1">
              <a:rPr lang="tr-TR" smtClean="0"/>
              <a:t>16.12.2021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11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 err="1"/>
              <a:t>Arason</a:t>
            </a:r>
            <a:r>
              <a:rPr lang="tr-TR" sz="2000" dirty="0"/>
              <a:t>, S., </a:t>
            </a:r>
            <a:r>
              <a:rPr lang="tr-TR" sz="2000" dirty="0" err="1"/>
              <a:t>Nguyen</a:t>
            </a:r>
            <a:r>
              <a:rPr lang="tr-TR" sz="2000" dirty="0"/>
              <a:t>, W.V., </a:t>
            </a:r>
            <a:r>
              <a:rPr lang="tr-TR" sz="2000" dirty="0" err="1"/>
              <a:t>Thorarinsdottir</a:t>
            </a:r>
            <a:r>
              <a:rPr lang="tr-TR" sz="2000" dirty="0"/>
              <a:t>, K.A, </a:t>
            </a:r>
            <a:r>
              <a:rPr lang="tr-TR" sz="2000" dirty="0" err="1"/>
              <a:t>Thorkelsson</a:t>
            </a:r>
            <a:r>
              <a:rPr lang="tr-TR" sz="2000" dirty="0"/>
              <a:t>, G. 2014. PRESERVATION OF FISH BY CURING (</a:t>
            </a:r>
            <a:r>
              <a:rPr lang="tr-TR" sz="2000" dirty="0" err="1"/>
              <a:t>Chapter</a:t>
            </a:r>
            <a:r>
              <a:rPr lang="tr-TR" sz="2000" dirty="0"/>
              <a:t> 6). </a:t>
            </a:r>
            <a:r>
              <a:rPr lang="tr-TR" sz="2000" dirty="0" err="1"/>
              <a:t>In</a:t>
            </a:r>
            <a:r>
              <a:rPr lang="tr-TR" sz="2000" dirty="0"/>
              <a:t> «</a:t>
            </a:r>
            <a:r>
              <a:rPr lang="tr-TR" sz="2000" dirty="0" err="1"/>
              <a:t>Seafood</a:t>
            </a:r>
            <a:r>
              <a:rPr lang="tr-TR" sz="2000" dirty="0"/>
              <a:t> </a:t>
            </a:r>
            <a:r>
              <a:rPr lang="tr-TR" sz="2000" dirty="0" err="1"/>
              <a:t>Processing</a:t>
            </a:r>
            <a:r>
              <a:rPr lang="tr-TR" sz="2000" dirty="0"/>
              <a:t> </a:t>
            </a:r>
            <a:r>
              <a:rPr lang="tr-TR" sz="2000" dirty="0" err="1"/>
              <a:t>Technology</a:t>
            </a:r>
            <a:r>
              <a:rPr lang="tr-TR" sz="2000" dirty="0"/>
              <a:t> </a:t>
            </a:r>
            <a:r>
              <a:rPr lang="tr-TR" sz="2000" dirty="0" err="1"/>
              <a:t>Quality</a:t>
            </a:r>
            <a:r>
              <a:rPr lang="tr-TR" sz="2000" dirty="0"/>
              <a:t> </a:t>
            </a:r>
            <a:r>
              <a:rPr lang="tr-TR" sz="2000" dirty="0" err="1"/>
              <a:t>and</a:t>
            </a:r>
            <a:r>
              <a:rPr lang="tr-TR" sz="2000" dirty="0"/>
              <a:t> </a:t>
            </a:r>
            <a:r>
              <a:rPr lang="tr-TR" sz="2000" dirty="0" err="1"/>
              <a:t>Safety</a:t>
            </a:r>
            <a:r>
              <a:rPr lang="tr-TR" sz="2000" dirty="0"/>
              <a:t>», </a:t>
            </a:r>
            <a:r>
              <a:rPr lang="tr-TR" sz="2000" dirty="0" err="1"/>
              <a:t>Blackwell</a:t>
            </a:r>
            <a:r>
              <a:rPr lang="tr-TR" sz="2000" dirty="0"/>
              <a:t> Publishing.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endParaRPr lang="tr-TR" sz="2000" dirty="0"/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 err="1"/>
              <a:t>Nguyen</a:t>
            </a:r>
            <a:r>
              <a:rPr lang="tr-TR" sz="2000" dirty="0"/>
              <a:t>, W.V., </a:t>
            </a:r>
            <a:r>
              <a:rPr lang="tr-TR" sz="2000" dirty="0" err="1"/>
              <a:t>Arason</a:t>
            </a:r>
            <a:r>
              <a:rPr lang="tr-TR" sz="2000" dirty="0"/>
              <a:t>, S., </a:t>
            </a:r>
            <a:r>
              <a:rPr lang="tr-TR" sz="2000" dirty="0" err="1"/>
              <a:t>Eikevik</a:t>
            </a:r>
            <a:r>
              <a:rPr lang="tr-TR" sz="2000" dirty="0"/>
              <a:t>, T.M. 2014. DRYING OF FISH (</a:t>
            </a:r>
            <a:r>
              <a:rPr lang="tr-TR" sz="2000" dirty="0" err="1"/>
              <a:t>Chapter</a:t>
            </a:r>
            <a:r>
              <a:rPr lang="tr-TR" sz="2000" dirty="0"/>
              <a:t> 7). </a:t>
            </a:r>
            <a:r>
              <a:rPr lang="tr-TR" sz="2000" dirty="0" err="1"/>
              <a:t>In</a:t>
            </a:r>
            <a:r>
              <a:rPr lang="tr-TR" sz="2000" dirty="0"/>
              <a:t> «</a:t>
            </a:r>
            <a:r>
              <a:rPr lang="tr-TR" sz="2000" dirty="0" err="1"/>
              <a:t>Seafood</a:t>
            </a:r>
            <a:r>
              <a:rPr lang="tr-TR" sz="2000" dirty="0"/>
              <a:t> </a:t>
            </a:r>
            <a:r>
              <a:rPr lang="tr-TR" sz="2000" dirty="0" err="1"/>
              <a:t>Processing</a:t>
            </a:r>
            <a:r>
              <a:rPr lang="tr-TR" sz="2000" dirty="0"/>
              <a:t> </a:t>
            </a:r>
            <a:r>
              <a:rPr lang="tr-TR" sz="2000" dirty="0" err="1"/>
              <a:t>Technology</a:t>
            </a:r>
            <a:r>
              <a:rPr lang="tr-TR" sz="2000" dirty="0"/>
              <a:t> </a:t>
            </a:r>
            <a:r>
              <a:rPr lang="tr-TR" sz="2000" dirty="0" err="1"/>
              <a:t>Quality</a:t>
            </a:r>
            <a:r>
              <a:rPr lang="tr-TR" sz="2000" dirty="0"/>
              <a:t> </a:t>
            </a:r>
            <a:r>
              <a:rPr lang="tr-TR" sz="2000" dirty="0" err="1"/>
              <a:t>and</a:t>
            </a:r>
            <a:r>
              <a:rPr lang="tr-TR" sz="2000" dirty="0"/>
              <a:t> </a:t>
            </a:r>
            <a:r>
              <a:rPr lang="tr-TR" sz="2000" dirty="0" err="1"/>
              <a:t>Safety</a:t>
            </a:r>
            <a:r>
              <a:rPr lang="tr-TR" sz="2000" dirty="0"/>
              <a:t>», </a:t>
            </a:r>
            <a:r>
              <a:rPr lang="tr-TR" sz="2000" dirty="0" err="1"/>
              <a:t>Blackwell</a:t>
            </a:r>
            <a:r>
              <a:rPr lang="tr-TR" sz="2000" dirty="0"/>
              <a:t> Publishing.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endParaRPr lang="tr-TR" sz="2000" dirty="0"/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8473143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Tütsüleme nedir?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95A54-98C3-4B9B-BEBB-8169B374FBFE}" type="datetime1">
              <a:rPr lang="tr-TR" smtClean="0"/>
              <a:t>16.12.2021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2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/>
              <a:t>Balığın, genellikle odun gibi bitkisel materyallerin yakılması ile elde edilen dumana maruz bırakılması tütsüleme olarak tanımlanır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/>
              <a:t>Tütsü dumanı, bileşiminde </a:t>
            </a:r>
            <a:r>
              <a:rPr lang="tr-TR" sz="2000" dirty="0" err="1"/>
              <a:t>flavor</a:t>
            </a:r>
            <a:r>
              <a:rPr lang="tr-TR" sz="2000" dirty="0"/>
              <a:t> ve lezzet üzerine etkili bileşenler ile balığa antioksidan ve </a:t>
            </a:r>
            <a:r>
              <a:rPr lang="tr-TR" sz="2000" dirty="0" err="1"/>
              <a:t>antimikrobiyel</a:t>
            </a:r>
            <a:r>
              <a:rPr lang="tr-TR" sz="2000" dirty="0"/>
              <a:t> açıdan etkili bileşenleri (aldehitler, karboksilik asit ve fenoller) içerir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/>
              <a:t>Tütsüleme aşamasında, bu bileşenler balık etine </a:t>
            </a:r>
            <a:r>
              <a:rPr lang="tr-TR" sz="2000" dirty="0" err="1"/>
              <a:t>penetre</a:t>
            </a:r>
            <a:r>
              <a:rPr lang="tr-TR" sz="2000" dirty="0"/>
              <a:t> olur 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/>
              <a:t>Günümüzde tütsü uygulamasının amacı, tütsünün koruyucu etkisinden daha çok balığa karakteristik tat ve aromanın kazandırılmasıdır</a:t>
            </a:r>
          </a:p>
          <a:p>
            <a:pPr marL="0" indent="0">
              <a:buClr>
                <a:schemeClr val="accent2">
                  <a:lumMod val="75000"/>
                </a:schemeClr>
              </a:buClr>
              <a:buSzPct val="100000"/>
              <a:buNone/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12005318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Tütsüleme nedir?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95A54-98C3-4B9B-BEBB-8169B374FBFE}" type="datetime1">
              <a:rPr lang="tr-TR" smtClean="0"/>
              <a:t>16.12.2021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3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/>
              <a:t>Tütsüleme genellikle, tuzlama ve kurutma prosesleri ile birlikte uygulanır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/>
              <a:t>Bu noktada, balığın kalitesini korumaya ve raf ömrünü uzatmaya yönelik faktörler bu 3 prosesin kombine etkisi sonucu açığa çıkar;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/>
              <a:t>Tuzlama; su aktivitesini düşürerek </a:t>
            </a:r>
            <a:r>
              <a:rPr lang="tr-TR" sz="2000" dirty="0" err="1"/>
              <a:t>mikrobiyel</a:t>
            </a:r>
            <a:r>
              <a:rPr lang="tr-TR" sz="2000" dirty="0"/>
              <a:t> gelişimi </a:t>
            </a:r>
            <a:r>
              <a:rPr lang="tr-TR" sz="2000" dirty="0" err="1"/>
              <a:t>inhibe</a:t>
            </a:r>
            <a:r>
              <a:rPr lang="tr-TR" sz="2000" dirty="0"/>
              <a:t> eder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/>
              <a:t>Kurutma; su aktivitesini düşürerek </a:t>
            </a:r>
            <a:r>
              <a:rPr lang="tr-TR" sz="2000" dirty="0" err="1"/>
              <a:t>mikrobiyel</a:t>
            </a:r>
            <a:r>
              <a:rPr lang="tr-TR" sz="2000" dirty="0"/>
              <a:t> gelişimi </a:t>
            </a:r>
            <a:r>
              <a:rPr lang="tr-TR" sz="2000" dirty="0" err="1"/>
              <a:t>inhibe</a:t>
            </a:r>
            <a:r>
              <a:rPr lang="tr-TR" sz="2000" dirty="0"/>
              <a:t> eder. Ayrıca yüzeyde kuru bir tabaka oluşturarak mikroorganizmaların </a:t>
            </a:r>
            <a:r>
              <a:rPr lang="tr-TR" sz="2000" dirty="0" err="1"/>
              <a:t>kontaminasyonunu</a:t>
            </a:r>
            <a:r>
              <a:rPr lang="tr-TR" sz="2000" dirty="0"/>
              <a:t> engeller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/>
              <a:t>Tütsüleme; </a:t>
            </a:r>
            <a:r>
              <a:rPr lang="tr-TR" sz="2000" dirty="0" err="1"/>
              <a:t>antimikrobiyel</a:t>
            </a:r>
            <a:r>
              <a:rPr lang="tr-TR" sz="2000" dirty="0"/>
              <a:t> ve antioksidan karakterli bileşiklerin varlığında </a:t>
            </a:r>
            <a:r>
              <a:rPr lang="tr-TR" sz="2000" dirty="0" err="1"/>
              <a:t>mikrobiyel</a:t>
            </a:r>
            <a:r>
              <a:rPr lang="tr-TR" sz="2000" dirty="0"/>
              <a:t> gelişimi ve </a:t>
            </a:r>
            <a:r>
              <a:rPr lang="tr-TR" sz="2000" dirty="0" err="1"/>
              <a:t>oksidatif</a:t>
            </a:r>
            <a:r>
              <a:rPr lang="tr-TR" sz="2000" dirty="0"/>
              <a:t> reaksiyonları sınırlar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11052755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Farklı tütsüleme teknikleri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95A54-98C3-4B9B-BEBB-8169B374FBFE}" type="datetime1">
              <a:rPr lang="tr-TR" smtClean="0"/>
              <a:t>16.12.2021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4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/>
              <a:t>Tütsüleme prosesinde kullanılan sıcaklığa ve dumanın balığa uygulama şekline göre 4 farklı tütsüleme tekniği vardır;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/>
              <a:t>Sıcak tütsüleme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/>
              <a:t>Soğuk tütsüleme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/>
              <a:t>Sıvı tütsü uygulaması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/>
              <a:t>Elektrostatik tütsü uygulaması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9159273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Soğuk tütsüleme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95A54-98C3-4B9B-BEBB-8169B374FBFE}" type="datetime1">
              <a:rPr lang="tr-TR" smtClean="0"/>
              <a:t>16.12.2021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5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/>
              <a:t>Soğuk tütsü balığa, 30°C’nin altındaki sıcaklıklarda ve %75-85 bağıl nem koşulunda uygulanır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/>
              <a:t>Amaç, balığa karakteristik lezzet ve koku bileşenlerinin kazandırılması olup proteinlerde </a:t>
            </a:r>
            <a:r>
              <a:rPr lang="tr-TR" sz="2000" dirty="0" err="1"/>
              <a:t>koagülasyon</a:t>
            </a:r>
            <a:r>
              <a:rPr lang="tr-TR" sz="2000" dirty="0"/>
              <a:t> söz konusu değildir. Bu nedenle, balık tüketilmeden önce pişirilmelidir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/>
              <a:t>Genellikle, somon, alabalık ve tuna balığına uygulanır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/>
              <a:t>Soğuk tütsüleme; sıcak tütsüleme ile karşılaştırıldığında;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/>
              <a:t>Daha uzun zaman alır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/>
              <a:t>Verim daha yüksektir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 err="1"/>
              <a:t>Tekstürel</a:t>
            </a:r>
            <a:r>
              <a:rPr lang="tr-TR" sz="2000" dirty="0"/>
              <a:t> değişimler daha azdır</a:t>
            </a:r>
          </a:p>
          <a:p>
            <a:pPr marL="0" indent="0">
              <a:buClr>
                <a:schemeClr val="accent2">
                  <a:lumMod val="75000"/>
                </a:schemeClr>
              </a:buClr>
              <a:buSzPct val="100000"/>
              <a:buNone/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1896430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Sıvı tütsü uygulaması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95A54-98C3-4B9B-BEBB-8169B374FBFE}" type="datetime1">
              <a:rPr lang="tr-TR" smtClean="0"/>
              <a:t>16.12.2021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6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/>
              <a:t>Sıvı tütsü, bitkisel materyalden </a:t>
            </a:r>
            <a:r>
              <a:rPr lang="tr-TR" sz="2000" dirty="0" err="1"/>
              <a:t>distilasyon</a:t>
            </a:r>
            <a:r>
              <a:rPr lang="tr-TR" sz="2000" dirty="0"/>
              <a:t> ile elde edilir ve konsantre hale getirilir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/>
              <a:t>Uygulanacağı zaman, konsantre tütsü su ya da yağ kullanılarak seyreltilir ve balık tütsü solüsyonuna daldırılır. Aroma ve lezzet bileşenleri balık etine </a:t>
            </a:r>
            <a:r>
              <a:rPr lang="tr-TR" sz="2000" dirty="0" err="1"/>
              <a:t>difüze</a:t>
            </a:r>
            <a:r>
              <a:rPr lang="tr-TR" sz="2000" dirty="0"/>
              <a:t> olur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/>
              <a:t>Sıvı tütsü uygulamasının avantajları;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/>
              <a:t>Hızlı uygulanır, proses süresi kısadır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/>
              <a:t>Soğuk/sıcak tütsülemeye göre daha homojen tütsü lezzeti elde edilir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/>
              <a:t>Proses verimi yüksektir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/>
              <a:t>Tütsü uygulamasının önemli olumsuzluklarından biri olan PAH (</a:t>
            </a:r>
            <a:r>
              <a:rPr lang="tr-TR" sz="2000" dirty="0" err="1"/>
              <a:t>polisiklik</a:t>
            </a:r>
            <a:r>
              <a:rPr lang="tr-TR" sz="2000" dirty="0"/>
              <a:t> aromatik hidrokarbonlar) vb. bileşenler tütsü bileşiminden uzaklaştırılabilir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/>
              <a:t>Maliyeti düşük ve çevreci bir uygulamadır</a:t>
            </a:r>
          </a:p>
        </p:txBody>
      </p:sp>
    </p:spTree>
    <p:extLst>
      <p:ext uri="{BB962C8B-B14F-4D97-AF65-F5344CB8AC3E}">
        <p14:creationId xmlns:p14="http://schemas.microsoft.com/office/powerpoint/2010/main" val="32769587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95A54-98C3-4B9B-BEBB-8169B374FBFE}" type="datetime1">
              <a:rPr lang="tr-TR" smtClean="0"/>
              <a:t>16.12.2021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8818866D-0444-4E98-9157-10C2F682FBB5}" type="slidenum">
              <a:rPr lang="tr-TR" smtClean="0"/>
              <a:pPr/>
              <a:t>7</a:t>
            </a:fld>
            <a:endParaRPr lang="tr-TR"/>
          </a:p>
        </p:txBody>
      </p:sp>
      <p:sp>
        <p:nvSpPr>
          <p:cNvPr id="2" name="Unvan 1"/>
          <p:cNvSpPr>
            <a:spLocks noGrp="1"/>
          </p:cNvSpPr>
          <p:nvPr>
            <p:ph type="title" idx="4294967295"/>
          </p:nvPr>
        </p:nvSpPr>
        <p:spPr>
          <a:xfrm>
            <a:off x="533400" y="0"/>
            <a:ext cx="8153400" cy="549166"/>
          </a:xfrm>
        </p:spPr>
        <p:txBody>
          <a:bodyPr>
            <a:noAutofit/>
          </a:bodyPr>
          <a:lstStyle/>
          <a:p>
            <a:pPr algn="ctr"/>
            <a:r>
              <a:rPr lang="tr-TR" sz="3200" b="1" dirty="0">
                <a:solidFill>
                  <a:srgbClr val="FF0000"/>
                </a:solidFill>
              </a:rPr>
              <a:t>Tütsüleme prosesi akım şeması</a:t>
            </a:r>
            <a:endParaRPr lang="en-US" sz="3200" b="1" dirty="0">
              <a:solidFill>
                <a:srgbClr val="FF0000"/>
              </a:solidFill>
            </a:endParaRPr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 rotWithShape="1">
          <a:blip r:embed="rId2"/>
          <a:srcRect l="28911" t="18265" r="32825" b="7150"/>
          <a:stretch/>
        </p:blipFill>
        <p:spPr>
          <a:xfrm>
            <a:off x="1786758" y="504496"/>
            <a:ext cx="5770179" cy="6326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77836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Tütsülenmiş balıklarda kalite üzerine etkili faktörler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95A54-98C3-4B9B-BEBB-8169B374FBFE}" type="datetime1">
              <a:rPr lang="tr-TR" smtClean="0"/>
              <a:t>16.12.2021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8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/>
              <a:t>Hammadde; balığın yağ oranı tütsüleme sonrası elde edilecek tat ve kokunun yoğunluğu açısından önemlidir. Çünkü düşük yağ yüksek su içeriğine sahip balıklar, </a:t>
            </a:r>
            <a:r>
              <a:rPr lang="tr-TR" sz="2000" dirty="0" err="1"/>
              <a:t>fenolik</a:t>
            </a:r>
            <a:r>
              <a:rPr lang="tr-TR" sz="2000" dirty="0"/>
              <a:t> bileşikleri (suda çözünür oldukları için) daha yüksek oranda </a:t>
            </a:r>
            <a:r>
              <a:rPr lang="tr-TR" sz="2000" dirty="0" err="1"/>
              <a:t>absorbe</a:t>
            </a:r>
            <a:r>
              <a:rPr lang="tr-TR" sz="2000" dirty="0"/>
              <a:t> ederler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/>
              <a:t>Tütsüleme öncesi uygulanan tuzlama tekniği; salamura ya da enjeksiyon yöntemi kullanılarak tuzlanmış balıklarda kuru tuzlama uygulananlara kıyasla daha yüksek verim ve kalite elde edilmiştir</a:t>
            </a:r>
          </a:p>
        </p:txBody>
      </p:sp>
    </p:spTree>
    <p:extLst>
      <p:ext uri="{BB962C8B-B14F-4D97-AF65-F5344CB8AC3E}">
        <p14:creationId xmlns:p14="http://schemas.microsoft.com/office/powerpoint/2010/main" val="15159356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Tütsülenmiş balıklarda kalite üzerine etkili faktörler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95A54-98C3-4B9B-BEBB-8169B374FBFE}" type="datetime1">
              <a:rPr lang="tr-TR" smtClean="0"/>
              <a:t>16.12.2021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9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/>
              <a:t>Tütsü bileşimi kullanılan odunun türü ve tütsü elde edilme koşullarına göre değişiklik gösterir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/>
              <a:t>Tütsülenmiş balıklarda aroma üzerine 2 </a:t>
            </a:r>
            <a:r>
              <a:rPr lang="tr-TR" sz="2000" dirty="0" err="1"/>
              <a:t>izyolu</a:t>
            </a:r>
            <a:r>
              <a:rPr lang="tr-TR" sz="2000" dirty="0"/>
              <a:t> etkilidir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/>
              <a:t>Tütsü bileşiklerinin karbonil grupları ile balığın amino asitleri arasındaki </a:t>
            </a:r>
            <a:r>
              <a:rPr lang="tr-TR" sz="2000" dirty="0" err="1"/>
              <a:t>maillard</a:t>
            </a:r>
            <a:r>
              <a:rPr lang="tr-TR" sz="2000" dirty="0"/>
              <a:t> reaksiyonu 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/>
              <a:t>Balığımsı aromanın oluşumundan sorumlu </a:t>
            </a:r>
            <a:r>
              <a:rPr lang="tr-TR" sz="2000" dirty="0" err="1"/>
              <a:t>lipid</a:t>
            </a:r>
            <a:r>
              <a:rPr lang="tr-TR" sz="2000" dirty="0"/>
              <a:t> </a:t>
            </a:r>
            <a:r>
              <a:rPr lang="tr-TR" sz="2000" dirty="0" err="1"/>
              <a:t>oksidasyonu</a:t>
            </a:r>
            <a:endParaRPr lang="tr-TR" sz="2000" dirty="0"/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/>
              <a:t>Tütsülenmiş balık lezzetinden </a:t>
            </a:r>
            <a:r>
              <a:rPr lang="tr-TR" sz="2000" dirty="0" err="1"/>
              <a:t>quaiacol</a:t>
            </a:r>
            <a:r>
              <a:rPr lang="tr-TR" sz="2000" dirty="0"/>
              <a:t> ve türevleri sorumlu iken, tütsülenmiş balıkta karakteristik kokudan </a:t>
            </a:r>
            <a:r>
              <a:rPr lang="tr-TR" sz="2000" dirty="0" err="1"/>
              <a:t>syringol</a:t>
            </a:r>
            <a:r>
              <a:rPr lang="tr-TR" sz="2000" dirty="0"/>
              <a:t> ve türevleri sorumludur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/>
              <a:t>Tütsüye </a:t>
            </a:r>
            <a:r>
              <a:rPr lang="tr-TR" sz="2000" dirty="0" err="1"/>
              <a:t>antibakteriyel</a:t>
            </a:r>
            <a:r>
              <a:rPr lang="tr-TR" sz="2000" dirty="0"/>
              <a:t> özellik kazandıran bileşikler; formaldehit ve asetik asit</a:t>
            </a:r>
          </a:p>
          <a:p>
            <a:r>
              <a:rPr lang="tr-TR" sz="2000" dirty="0"/>
              <a:t>Tütsüye antioksidan özellik kazandıran bileşikler; </a:t>
            </a:r>
            <a:r>
              <a:rPr lang="en-US" sz="2000" dirty="0"/>
              <a:t>2,6-dimethoxyphenol,</a:t>
            </a:r>
            <a:r>
              <a:rPr lang="tr-TR" sz="2000" dirty="0"/>
              <a:t> </a:t>
            </a:r>
            <a:r>
              <a:rPr lang="en-US" sz="2000" dirty="0"/>
              <a:t>2,6-dimethoxy-4-methylphenol </a:t>
            </a:r>
            <a:r>
              <a:rPr lang="tr-TR" sz="2000" dirty="0"/>
              <a:t>ve</a:t>
            </a:r>
            <a:r>
              <a:rPr lang="en-US" sz="2000" dirty="0"/>
              <a:t> 2,6-dimethoxy-4-ethylphenol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2202956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ema1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rtalama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rtalama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1" id="{005357E7-7BEA-4C74-8819-0CB2BA17BD93}" vid="{96F88C32-EFC1-446C-B134-B01439C4B61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Tema1</Template>
  <TotalTime>3714</TotalTime>
  <Words>707</Words>
  <Application>Microsoft Office PowerPoint</Application>
  <PresentationFormat>Ekran Gösterisi (4:3)</PresentationFormat>
  <Paragraphs>85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6" baseType="lpstr">
      <vt:lpstr>Calibri</vt:lpstr>
      <vt:lpstr>Tw Cen MT</vt:lpstr>
      <vt:lpstr>Wingdings</vt:lpstr>
      <vt:lpstr>Wingdings 2</vt:lpstr>
      <vt:lpstr>Tema1</vt:lpstr>
      <vt:lpstr>TÜTSÜLEME PROSESİ</vt:lpstr>
      <vt:lpstr>Tütsüleme nedir?</vt:lpstr>
      <vt:lpstr>Tütsüleme nedir?</vt:lpstr>
      <vt:lpstr>Farklı tütsüleme teknikleri</vt:lpstr>
      <vt:lpstr>Soğuk tütsüleme</vt:lpstr>
      <vt:lpstr>Sıvı tütsü uygulaması</vt:lpstr>
      <vt:lpstr>Tütsüleme prosesi akım şeması</vt:lpstr>
      <vt:lpstr>Tütsülenmiş balıklarda kalite üzerine etkili faktörler</vt:lpstr>
      <vt:lpstr>Tütsülenmiş balıklarda kalite üzerine etkili faktörler</vt:lpstr>
      <vt:lpstr>Tütsülenmiş balıklarda en büyük tehlike: PAH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FDE 216                                  food packagıng</dc:title>
  <dc:creator>Windows Kullanıcısı</dc:creator>
  <cp:lastModifiedBy>Windows Kullanıcısı</cp:lastModifiedBy>
  <cp:revision>212</cp:revision>
  <dcterms:created xsi:type="dcterms:W3CDTF">2020-02-11T12:23:21Z</dcterms:created>
  <dcterms:modified xsi:type="dcterms:W3CDTF">2021-12-16T11:03:01Z</dcterms:modified>
</cp:coreProperties>
</file>