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9" r:id="rId1"/>
  </p:sldMasterIdLst>
  <p:notesMasterIdLst>
    <p:notesMasterId r:id="rId4"/>
  </p:notesMasterIdLst>
  <p:sldIdLst>
    <p:sldId id="292" r:id="rId2"/>
    <p:sldId id="293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6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47998-C52C-4783-9098-02ACBC2CE132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5017F-1B08-4355-9F38-5B957C80F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8737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5017F-1B08-4355-9F38-5B957C80FCB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282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67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81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219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1668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266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221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584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094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22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02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04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39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2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47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96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20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403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  <p:sldLayoutId id="2147484101" r:id="rId12"/>
    <p:sldLayoutId id="2147484102" r:id="rId13"/>
    <p:sldLayoutId id="2147484103" r:id="rId14"/>
    <p:sldLayoutId id="2147484104" r:id="rId15"/>
    <p:sldLayoutId id="2147484105" r:id="rId16"/>
    <p:sldLayoutId id="21474841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II </a:t>
            </a:r>
            <a:r>
              <a:rPr lang="tr-TR" sz="4400" b="1"/>
              <a:t/>
            </a:r>
            <a:br>
              <a:rPr lang="tr-TR" sz="4400" b="1"/>
            </a:br>
            <a:r>
              <a:rPr lang="tr-TR" sz="4400" b="1" smtClean="0"/>
              <a:t>VII</a:t>
            </a:r>
            <a:r>
              <a:rPr lang="tr-TR" sz="4400" b="1" dirty="0" smtClean="0"/>
              <a:t>. YARIYIL GÜZ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AHMET CAHİD HAKSEVER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1746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II </a:t>
            </a:r>
            <a:r>
              <a:rPr lang="tr-TR" sz="4400" b="1" dirty="0"/>
              <a:t/>
            </a:r>
            <a:br>
              <a:rPr lang="tr-TR" sz="4400" b="1" dirty="0"/>
            </a:b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8"/>
            <a:ext cx="8689976" cy="2670164"/>
          </a:xfrm>
        </p:spPr>
        <p:txBody>
          <a:bodyPr>
            <a:noAutofit/>
          </a:bodyPr>
          <a:lstStyle/>
          <a:p>
            <a:pPr algn="just"/>
            <a:r>
              <a:rPr lang="tr-TR" sz="29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  </a:t>
            </a:r>
          </a:p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54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RİFAİLİK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3982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514</TotalTime>
  <Words>17</Words>
  <Application>Microsoft Office PowerPoint</Application>
  <PresentationFormat>Geniş ekran</PresentationFormat>
  <Paragraphs>8</Paragraphs>
  <Slides>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Times New Roman</vt:lpstr>
      <vt:lpstr>Wingdings 3</vt:lpstr>
      <vt:lpstr>İyon</vt:lpstr>
      <vt:lpstr>TASAVVUF II  VII. YARIYIL GÜZ DÖNEMİ</vt:lpstr>
      <vt:lpstr>TASAVVUF II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TASAVVUF I</dc:title>
  <dc:creator>user</dc:creator>
  <cp:lastModifiedBy>user</cp:lastModifiedBy>
  <cp:revision>67</cp:revision>
  <dcterms:created xsi:type="dcterms:W3CDTF">2017-02-25T18:57:10Z</dcterms:created>
  <dcterms:modified xsi:type="dcterms:W3CDTF">2017-12-16T09:14:24Z</dcterms:modified>
</cp:coreProperties>
</file>