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89061" y="322487"/>
            <a:ext cx="10818687" cy="1230419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 - ÜRÜN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ANALİzİ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73" y="1552906"/>
            <a:ext cx="8228571" cy="5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7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89061" y="322487"/>
            <a:ext cx="10818687" cy="1230419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 - ÜRÜN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ANALİzİ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771" y="1552906"/>
            <a:ext cx="7923809" cy="47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1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89061" y="322487"/>
            <a:ext cx="10818687" cy="1230419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 - ÜRÜN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ANALİzİ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05" y="1552906"/>
            <a:ext cx="9279082" cy="463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4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89061" y="322487"/>
            <a:ext cx="10818687" cy="1230419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 - ÜRÜN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ANALİzİ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65" y="1537856"/>
            <a:ext cx="9216737" cy="438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5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89061" y="322487"/>
            <a:ext cx="10818687" cy="1230419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 - ÜRÜN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ANALİzİ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91" y="1552906"/>
            <a:ext cx="9279082" cy="455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89061" y="322487"/>
            <a:ext cx="10818687" cy="1230419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 - ÜRÜN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ANALİzİ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486" y="1552906"/>
            <a:ext cx="8873836" cy="49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89061" y="322487"/>
            <a:ext cx="10818687" cy="1230419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 - ÜRÜN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ANALİzİ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013" y="1552906"/>
            <a:ext cx="9164782" cy="486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4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89061" y="322487"/>
            <a:ext cx="10818687" cy="1230419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 - ÜRÜN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Analizi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65" y="1552906"/>
            <a:ext cx="9247908" cy="47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31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200</TotalTime>
  <Words>32</Words>
  <Application>Microsoft Office PowerPoint</Application>
  <PresentationFormat>Geniş ekran</PresentationFormat>
  <Paragraphs>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Devre</vt:lpstr>
      <vt:lpstr>FAKTÖR - ÜRÜN ANALİzİ</vt:lpstr>
      <vt:lpstr>FAKTÖR - ÜRÜN ANALİzİ</vt:lpstr>
      <vt:lpstr>FAKTÖR - ÜRÜN ANALİzİ</vt:lpstr>
      <vt:lpstr>FAKTÖR - ÜRÜN ANALİzİ</vt:lpstr>
      <vt:lpstr>FAKTÖR - ÜRÜN ANALİzİ</vt:lpstr>
      <vt:lpstr>FAKTÖR - ÜRÜN ANALİzİ</vt:lpstr>
      <vt:lpstr>FAKTÖR - ÜRÜN ANALİzİ</vt:lpstr>
      <vt:lpstr>FAKTÖR - ÜRÜN Analizi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Ekonomi, Tarım ekonomisi ve üretim ekonomisi Nedir?</dc:title>
  <dc:creator>halil fidan</dc:creator>
  <cp:lastModifiedBy>halil fidan</cp:lastModifiedBy>
  <cp:revision>81</cp:revision>
  <dcterms:created xsi:type="dcterms:W3CDTF">2018-11-16T06:39:51Z</dcterms:created>
  <dcterms:modified xsi:type="dcterms:W3CDTF">2018-11-22T08:13:04Z</dcterms:modified>
</cp:coreProperties>
</file>