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3" r:id="rId5"/>
    <p:sldId id="258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993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06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38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820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00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00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58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59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21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4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923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0A83745-E361-480F-9BF2-637DF7C82EAA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3BAD452-2A64-4F52-9F54-CB9CFB43FCE0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764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2C25A-6244-4386-A880-C1D05F5303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1727"/>
            <a:ext cx="9144000" cy="2479675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Fenerliler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Modern </a:t>
            </a:r>
            <a:r>
              <a:rPr lang="en-GB" dirty="0" err="1"/>
              <a:t>Yunan</a:t>
            </a:r>
            <a:r>
              <a:rPr lang="en-GB" dirty="0"/>
              <a:t> </a:t>
            </a:r>
            <a:r>
              <a:rPr lang="en-GB" dirty="0" err="1"/>
              <a:t>Aydınlanması</a:t>
            </a: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(1669-1821)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BEBEAE-B05E-4EA8-82EF-0E57649B79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45376"/>
            <a:ext cx="9144000" cy="412423"/>
          </a:xfrm>
        </p:spPr>
        <p:txBody>
          <a:bodyPr>
            <a:normAutofit lnSpcReduction="10000"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31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7DFF8-855B-4517-8597-0EC85AEF9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Fenerliler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Modern </a:t>
            </a:r>
            <a:r>
              <a:rPr lang="en-GB" dirty="0" err="1"/>
              <a:t>Yunan</a:t>
            </a:r>
            <a:r>
              <a:rPr lang="en-GB" dirty="0"/>
              <a:t> </a:t>
            </a:r>
            <a:r>
              <a:rPr lang="en-GB" dirty="0" err="1"/>
              <a:t>Aydınlanması</a:t>
            </a:r>
            <a:r>
              <a:rPr lang="tr-TR" dirty="0"/>
              <a:t>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F3105-357A-46CF-85EC-9C40F7AE7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Girit’in Osmanlı fethinden sonra edebiyattaki yükseliş durdu.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Merkez </a:t>
            </a:r>
            <a:r>
              <a:rPr lang="tr-TR" sz="2400" dirty="0" err="1"/>
              <a:t>İyonya</a:t>
            </a:r>
            <a:r>
              <a:rPr lang="tr-TR" sz="2400" dirty="0"/>
              <a:t> Adaları (Yedi Ada) ve İtalya oluyor.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Çok Yunan İtalya’nın üniversitelerinde eğitim gördü.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Aydınlanma gittikçe Yunan topraklarına da yaygınlaşıyor.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İstanbul’da, Rum Ortodoks Patrikhanesi (Fener) önemli bir merkez oluyor.</a:t>
            </a:r>
          </a:p>
        </p:txBody>
      </p:sp>
    </p:spTree>
    <p:extLst>
      <p:ext uri="{BB962C8B-B14F-4D97-AF65-F5344CB8AC3E}">
        <p14:creationId xmlns:p14="http://schemas.microsoft.com/office/powerpoint/2010/main" val="3304292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16323-9D26-4336-BC81-6789397F5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Aydınlanma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2C6D7-34B6-440D-BDC1-DE4D60E6A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17’inci – 18’inci yüzyıllarında Avrupa’da yer alan bir düşünce hareketi.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Rasyonalite ve mantık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Batıl inançlara karşı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Otoriter devletlere karşı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2304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64C48-32F0-4AD9-89B5-114A43210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Yunan Aydınlanması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455F7-679C-4155-9696-5D797FB00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Batı’da okuyan Yunanlar etkileniyorlar ve bu hareketi Yunanların olduğu topraklarda taşıyor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Antik Yunan eserleri yayınlanıyor.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Avrupa eserleri </a:t>
            </a:r>
            <a:r>
              <a:rPr lang="tr-TR" altLang="en-US" sz="2400" dirty="0">
                <a:solidFill>
                  <a:srgbClr val="222222"/>
                </a:solidFill>
                <a:latin typeface="inherit"/>
                <a:cs typeface="Arial" panose="020B0604020202020204" pitchFamily="34" charset="0"/>
              </a:rPr>
              <a:t>tercüme ediliyor</a:t>
            </a:r>
            <a:r>
              <a:rPr lang="tr-TR" sz="240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Okullar kuruluyor.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7A49CB4-0A7D-49F5-BD0A-CCB43E80D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545"/>
            <a:ext cx="65" cy="40011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tr-TR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tr-TR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142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B3FD4-45D0-4FBD-AC5E-AF0E3C884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Fenerliler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967E4-AA0E-4DE0-9C44-91CA6CB7A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Rum Ortodoks Patrikhanesinin etrafında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Dil bildikleri için Osmanlı Devlet onları tercüman olarak </a:t>
            </a:r>
            <a:r>
              <a:rPr lang="tr-TR" sz="2400" dirty="0" err="1"/>
              <a:t>kuşşanıyordu</a:t>
            </a:r>
            <a:r>
              <a:rPr lang="tr-TR" sz="240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Entelektüel ve siyasi hayata önemli bir rol oynadılar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75921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76658-5BE1-4FE3-ABF2-0430E250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50757"/>
          </a:xfrm>
        </p:spPr>
        <p:txBody>
          <a:bodyPr/>
          <a:lstStyle/>
          <a:p>
            <a:r>
              <a:rPr lang="tr-TR" dirty="0" err="1"/>
              <a:t>Velestinli</a:t>
            </a:r>
            <a:r>
              <a:rPr lang="tr-TR" dirty="0"/>
              <a:t> </a:t>
            </a:r>
            <a:r>
              <a:rPr lang="tr-TR" dirty="0" err="1"/>
              <a:t>Rigas</a:t>
            </a:r>
            <a:r>
              <a:rPr lang="tr-TR" dirty="0"/>
              <a:t> </a:t>
            </a:r>
            <a:r>
              <a:rPr lang="el-GR" dirty="0"/>
              <a:t>(Ρήγας Βελεστινλής)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FF666-FD11-4C56-9A43-218A60E4B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Cumhuriyetçi, yazar, çevirmen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Fransız devriminden etkilendi ve devrimci yazılar kaleme aldı.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Konular: insan hakları, demokrasi, özgürlük, eşitlik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İdeolojik anlamda Yunan ihtilalin hazırlanmasına önemli bir rol oynamıştır.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6428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A3246-444E-4CD0-A84B-9C441DDE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97099"/>
          </a:xfrm>
        </p:spPr>
        <p:txBody>
          <a:bodyPr/>
          <a:lstStyle/>
          <a:p>
            <a:r>
              <a:rPr lang="tr-TR" dirty="0" err="1"/>
              <a:t>Adamantios</a:t>
            </a:r>
            <a:r>
              <a:rPr lang="tr-TR" dirty="0"/>
              <a:t> </a:t>
            </a:r>
            <a:r>
              <a:rPr lang="tr-TR" dirty="0" err="1"/>
              <a:t>Korais</a:t>
            </a:r>
            <a:r>
              <a:rPr lang="el-GR" dirty="0"/>
              <a:t> (Αδαμάντιος Κοραής)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183B-62A7-4FBF-8EA0-B4271120B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17453"/>
            <a:ext cx="10058400" cy="40742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Dönemin en ünlü ve önemli Yunan aydınlarından.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Fransız devrimini yakından izledi ve ondan çok etkilendi.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Özgür ve demokratik bir Yunanistan devleti kurabilmesi için ulusun                          aydınlanması gerektiğini savunur.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Yeni okullar açılmalı, antik </a:t>
            </a:r>
            <a:r>
              <a:rPr lang="el-GR" sz="2400" dirty="0"/>
              <a:t>Υ</a:t>
            </a:r>
            <a:r>
              <a:rPr lang="tr-TR" sz="2400" dirty="0" err="1"/>
              <a:t>unan</a:t>
            </a:r>
            <a:r>
              <a:rPr lang="tr-TR" sz="2400" dirty="0"/>
              <a:t> yazarların metinleri yeniden basılmalı.</a:t>
            </a:r>
            <a:endParaRPr lang="el-G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Korais</a:t>
            </a:r>
            <a:r>
              <a:rPr lang="tr-TR" sz="2400" dirty="0"/>
              <a:t> anti Yunan yazarlarını çevirir.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Yeni devletin dili olarak ‘</a:t>
            </a:r>
            <a:r>
              <a:rPr lang="tr-TR" sz="2400" dirty="0" err="1"/>
              <a:t>katharevusa’yi</a:t>
            </a:r>
            <a:r>
              <a:rPr lang="tr-TR" sz="2400" dirty="0"/>
              <a:t> önerir.</a:t>
            </a:r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3628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158</TotalTime>
  <Words>235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inherit</vt:lpstr>
      <vt:lpstr>Wingdings</vt:lpstr>
      <vt:lpstr>Retrospect</vt:lpstr>
      <vt:lpstr>Fenerliler ve Modern Yunan Aydınlanması  (1669-1821)</vt:lpstr>
      <vt:lpstr>Fenerliler ve Modern Yunan Aydınlanması </vt:lpstr>
      <vt:lpstr>Aydınlanma </vt:lpstr>
      <vt:lpstr>Yunan Aydınlanması </vt:lpstr>
      <vt:lpstr>Fenerliler </vt:lpstr>
      <vt:lpstr>Velestinli Rigas (Ρήγας Βελεστινλής) </vt:lpstr>
      <vt:lpstr>Adamantios Korais (Αδαμάντιος Κοραής)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Fenerliler ve Modern Yunan Aydınlanması  (1669-1821)</dc:title>
  <dc:creator>Efpraxia Nerantzaki</dc:creator>
  <cp:lastModifiedBy>Efpraxia Nerantzaki</cp:lastModifiedBy>
  <cp:revision>13</cp:revision>
  <dcterms:created xsi:type="dcterms:W3CDTF">2020-05-12T18:22:38Z</dcterms:created>
  <dcterms:modified xsi:type="dcterms:W3CDTF">2020-05-12T21:01:29Z</dcterms:modified>
</cp:coreProperties>
</file>