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37" d="100"/>
          <a:sy n="37" d="100"/>
        </p:scale>
        <p:origin x="2448" y="103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2CB5C-C3AC-4F1C-B68F-334EC6E61705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A4702-B64C-455E-82FF-5FD8BD473B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2983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2CB5C-C3AC-4F1C-B68F-334EC6E61705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A4702-B64C-455E-82FF-5FD8BD473B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2267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2CB5C-C3AC-4F1C-B68F-334EC6E61705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A4702-B64C-455E-82FF-5FD8BD473B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9934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2CB5C-C3AC-4F1C-B68F-334EC6E61705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A4702-B64C-455E-82FF-5FD8BD473B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0406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2CB5C-C3AC-4F1C-B68F-334EC6E61705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A4702-B64C-455E-82FF-5FD8BD473B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918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2CB5C-C3AC-4F1C-B68F-334EC6E61705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A4702-B64C-455E-82FF-5FD8BD473B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5277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2CB5C-C3AC-4F1C-B68F-334EC6E61705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A4702-B64C-455E-82FF-5FD8BD473B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5087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2CB5C-C3AC-4F1C-B68F-334EC6E61705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A4702-B64C-455E-82FF-5FD8BD473B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691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2CB5C-C3AC-4F1C-B68F-334EC6E61705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A4702-B64C-455E-82FF-5FD8BD473B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256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2CB5C-C3AC-4F1C-B68F-334EC6E61705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A4702-B64C-455E-82FF-5FD8BD473B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770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2CB5C-C3AC-4F1C-B68F-334EC6E61705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A4702-B64C-455E-82FF-5FD8BD473B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607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52CB5C-C3AC-4F1C-B68F-334EC6E61705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EA4702-B64C-455E-82FF-5FD8BD473B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3040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BEDEN EĞİTİMİ VE VÜCUT GELİŞTİRME DERSİ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982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TEMEL ISINMA HAREKETLERİ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Isınma beden eğitimi ve spor açısından oldukça önemlidir.</a:t>
            </a:r>
          </a:p>
          <a:p>
            <a:r>
              <a:rPr lang="tr-TR" dirty="0" smtClean="0"/>
              <a:t>Kasların spora </a:t>
            </a:r>
            <a:r>
              <a:rPr lang="tr-TR" dirty="0" err="1" smtClean="0"/>
              <a:t>alıştırılması,kas</a:t>
            </a:r>
            <a:r>
              <a:rPr lang="tr-TR" dirty="0" smtClean="0"/>
              <a:t> liflerinin gerilmesi ve esnetilmesi gerekmektedir</a:t>
            </a:r>
          </a:p>
          <a:p>
            <a:r>
              <a:rPr lang="tr-TR" dirty="0" smtClean="0"/>
              <a:t>İlgili sporda kasların ve eklemlerin tam kapasite kullanılabilmesi ve sakatlıkların önüne geçilmesi için spora ısınma hareketleri ile başlanılmalıdır.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17458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TEMEL ISINMA HAREKETLERİ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6" name="Picture 2" descr="Vücut Isınma Hareketleri Nelerdir?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8" b="83356"/>
          <a:stretch/>
        </p:blipFill>
        <p:spPr bwMode="auto">
          <a:xfrm>
            <a:off x="47903" y="2212470"/>
            <a:ext cx="12096193" cy="2650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3009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TEMEL ISINMA HAREKETLERİ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2050" name="Picture 2" descr="Vücut Isınma Hareketleri Nelerdir?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218" r="-413" b="66523"/>
          <a:stretch/>
        </p:blipFill>
        <p:spPr bwMode="auto">
          <a:xfrm>
            <a:off x="0" y="2576945"/>
            <a:ext cx="12233653" cy="2763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5880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TEMEL ISINMA HAREKETLERİ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3074" name="Picture 2" descr="Vücut Isınma Hareketleri Nelerdir?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050" r="-412" b="49691"/>
          <a:stretch/>
        </p:blipFill>
        <p:spPr bwMode="auto">
          <a:xfrm>
            <a:off x="-1" y="2338749"/>
            <a:ext cx="12368111" cy="2794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19207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TEMEL ISINMA HAREKETLERİ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098" name="Picture 2" descr="Vücut Isınma Hareketleri Nelerdir?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670" r="-132" b="32859"/>
          <a:stretch/>
        </p:blipFill>
        <p:spPr bwMode="auto">
          <a:xfrm>
            <a:off x="0" y="2763983"/>
            <a:ext cx="12050752" cy="27639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51101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TEMEL ISINMA HAREKETLERİ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122" name="Picture 2" descr="Vücut Isınma Hareketleri Nelerdir?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860" r="1548" b="16734"/>
          <a:stretch/>
        </p:blipFill>
        <p:spPr bwMode="auto">
          <a:xfrm>
            <a:off x="0" y="2971801"/>
            <a:ext cx="11858920" cy="2597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96155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TEMEL ISINMA HAREKETLERİ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7170" name="Picture 2" descr="Vücut Isınma Hareketleri Nelerdir?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909" r="-132"/>
          <a:stretch/>
        </p:blipFill>
        <p:spPr bwMode="auto">
          <a:xfrm>
            <a:off x="0" y="2535382"/>
            <a:ext cx="12226246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11955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</Words>
  <Application>Microsoft Office PowerPoint</Application>
  <PresentationFormat>Geniş ekran</PresentationFormat>
  <Paragraphs>11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BEDEN EĞİTİMİ VE VÜCUT GELİŞTİRME DERSİ </vt:lpstr>
      <vt:lpstr>TEMEL ISINMA HAREKETLERİ</vt:lpstr>
      <vt:lpstr>TEMEL ISINMA HAREKETLERİ</vt:lpstr>
      <vt:lpstr>TEMEL ISINMA HAREKETLERİ</vt:lpstr>
      <vt:lpstr>TEMEL ISINMA HAREKETLERİ</vt:lpstr>
      <vt:lpstr>TEMEL ISINMA HAREKETLERİ</vt:lpstr>
      <vt:lpstr>TEMEL ISINMA HAREKETLERİ</vt:lpstr>
      <vt:lpstr>TEMEL ISINMA HAREKETLERİ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BEDEN EĞİTİMİ VE VÜCUT GELİŞTİRME DERSİ</dc:title>
  <dc:creator>HP</dc:creator>
  <cp:lastModifiedBy>HP</cp:lastModifiedBy>
  <cp:revision>2</cp:revision>
  <dcterms:created xsi:type="dcterms:W3CDTF">2020-05-10T19:59:36Z</dcterms:created>
  <dcterms:modified xsi:type="dcterms:W3CDTF">2020-05-10T20:00:36Z</dcterms:modified>
</cp:coreProperties>
</file>