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24A-B7DF-441B-B767-63A1354C8AB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24F-8CD5-45DE-88E1-FF54298480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7456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24A-B7DF-441B-B767-63A1354C8AB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24F-8CD5-45DE-88E1-FF54298480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070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24A-B7DF-441B-B767-63A1354C8AB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24F-8CD5-45DE-88E1-FF54298480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902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24A-B7DF-441B-B767-63A1354C8AB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24F-8CD5-45DE-88E1-FF54298480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773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24A-B7DF-441B-B767-63A1354C8AB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24F-8CD5-45DE-88E1-FF54298480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7960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24A-B7DF-441B-B767-63A1354C8AB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24F-8CD5-45DE-88E1-FF54298480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3086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24A-B7DF-441B-B767-63A1354C8AB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24F-8CD5-45DE-88E1-FF54298480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83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24A-B7DF-441B-B767-63A1354C8AB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24F-8CD5-45DE-88E1-FF54298480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1611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24A-B7DF-441B-B767-63A1354C8AB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24F-8CD5-45DE-88E1-FF54298480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9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24A-B7DF-441B-B767-63A1354C8AB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24F-8CD5-45DE-88E1-FF54298480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857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724A-B7DF-441B-B767-63A1354C8AB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D324F-8CD5-45DE-88E1-FF54298480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9546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A724A-B7DF-441B-B767-63A1354C8ABC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D324F-8CD5-45DE-88E1-FF54298480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5692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BOYUN MASAJI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4612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Genel </a:t>
            </a:r>
            <a:r>
              <a:rPr lang="tr-TR" b="1" dirty="0" err="1" smtClean="0"/>
              <a:t>Stroking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</a:t>
            </a:r>
          </a:p>
          <a:p>
            <a:r>
              <a:rPr lang="tr-TR" dirty="0" smtClean="0"/>
              <a:t>Başlangıçta yapılan genel </a:t>
            </a:r>
            <a:r>
              <a:rPr lang="tr-TR" dirty="0" err="1" smtClean="0"/>
              <a:t>stroking</a:t>
            </a:r>
            <a:r>
              <a:rPr lang="tr-TR" dirty="0" smtClean="0"/>
              <a:t> bölgenin masajını bitirirken de aynı şeklide 3 kez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9667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Teknikleri ( </a:t>
            </a:r>
            <a:r>
              <a:rPr lang="tr-TR" dirty="0" err="1" smtClean="0"/>
              <a:t>Edit</a:t>
            </a:r>
            <a:r>
              <a:rPr lang="tr-TR" dirty="0" smtClean="0"/>
              <a:t>. Prof. Dr. İnci YÜKSEL)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246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Hazırlanması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Hastanın üst sırt ve boyun bölgesindeki giysiler çıkarılmalı, diğer vücut kısımları çarşafla örtülmelidir.</a:t>
            </a:r>
          </a:p>
          <a:p>
            <a:endParaRPr lang="tr-TR" dirty="0"/>
          </a:p>
          <a:p>
            <a:r>
              <a:rPr lang="tr-TR" dirty="0" smtClean="0"/>
              <a:t>Boyun ve omuzdaki iç çamaşır ve atlet askıları indirilmeli, hastanın boynunda takı varsa çıkartılmalıdır.</a:t>
            </a:r>
          </a:p>
          <a:p>
            <a:endParaRPr lang="tr-TR" dirty="0"/>
          </a:p>
          <a:p>
            <a:r>
              <a:rPr lang="tr-TR" dirty="0" smtClean="0"/>
              <a:t>Saçlar bir havlu veya yastık kılıfı ile toplanmalıdır.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5798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Hasta yüzükoyun yatırılır. Bel altına ince bir yastık veya katlanmış havlu yerleştirilir.</a:t>
            </a:r>
          </a:p>
          <a:p>
            <a:endParaRPr lang="tr-TR" dirty="0"/>
          </a:p>
          <a:p>
            <a:r>
              <a:rPr lang="tr-TR" dirty="0" smtClean="0"/>
              <a:t>Üst </a:t>
            </a:r>
            <a:r>
              <a:rPr lang="tr-TR" dirty="0" err="1" smtClean="0"/>
              <a:t>ekstremite</a:t>
            </a:r>
            <a:r>
              <a:rPr lang="tr-TR" dirty="0" smtClean="0"/>
              <a:t> genellikle ters T pozisyonundadır. </a:t>
            </a:r>
          </a:p>
          <a:p>
            <a:endParaRPr lang="tr-TR" dirty="0"/>
          </a:p>
          <a:p>
            <a:r>
              <a:rPr lang="tr-TR" dirty="0" smtClean="0"/>
              <a:t>Baş kısmında yüzün boşluğa gelmesi için delik bırakılan masaj masaları kullanılmalı, bu tip masa yoksa hastanın alnının altına ince bir havlu rulo yerleştirilmelidir.</a:t>
            </a:r>
          </a:p>
          <a:p>
            <a:endParaRPr lang="tr-TR" dirty="0"/>
          </a:p>
          <a:p>
            <a:r>
              <a:rPr lang="tr-TR" dirty="0" smtClean="0"/>
              <a:t>Bir diğer seçenek olarak hasta otururken de masaj yapılabilir.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7259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Terapistin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Yatış pozisyonu için terapist hastanın sağında ya da solunda durur.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Oturma pozisyonu için ise terapist hastanın arkasında ayakta durur.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2676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Uygulama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Her iki elin parmak uçları </a:t>
            </a:r>
            <a:r>
              <a:rPr lang="tr-TR" dirty="0" err="1" smtClean="0"/>
              <a:t>M.trapezius</a:t>
            </a:r>
            <a:r>
              <a:rPr lang="tr-TR" dirty="0" smtClean="0"/>
              <a:t> un orta parçasının alt sınırına yerleştirilir. Bütün avuç ve parmaklarla uzunlamasına olarak </a:t>
            </a:r>
            <a:r>
              <a:rPr lang="tr-TR" dirty="0" err="1" smtClean="0"/>
              <a:t>vertebraların</a:t>
            </a:r>
            <a:r>
              <a:rPr lang="tr-TR" dirty="0" smtClean="0"/>
              <a:t> her iki yanından </a:t>
            </a:r>
            <a:r>
              <a:rPr lang="tr-TR" dirty="0" err="1" smtClean="0"/>
              <a:t>oksipital</a:t>
            </a:r>
            <a:r>
              <a:rPr lang="tr-TR" dirty="0" smtClean="0"/>
              <a:t> bölgeye doğru derin </a:t>
            </a:r>
            <a:r>
              <a:rPr lang="tr-TR" dirty="0" err="1" smtClean="0"/>
              <a:t>stroking</a:t>
            </a:r>
            <a:r>
              <a:rPr lang="tr-TR" dirty="0" smtClean="0"/>
              <a:t> ile çıkılır.</a:t>
            </a:r>
          </a:p>
          <a:p>
            <a:endParaRPr lang="tr-TR" dirty="0"/>
          </a:p>
          <a:p>
            <a:r>
              <a:rPr lang="tr-TR" dirty="0" err="1" smtClean="0"/>
              <a:t>Serviko-oksipital</a:t>
            </a:r>
            <a:r>
              <a:rPr lang="tr-TR" dirty="0" smtClean="0"/>
              <a:t> birleşim yerinde başparmak yönünde birkaç kez </a:t>
            </a:r>
            <a:r>
              <a:rPr lang="tr-TR" dirty="0" err="1" smtClean="0"/>
              <a:t>friction</a:t>
            </a:r>
            <a:r>
              <a:rPr lang="tr-TR" dirty="0" smtClean="0"/>
              <a:t> yapılıp yine </a:t>
            </a:r>
            <a:r>
              <a:rPr lang="tr-TR" dirty="0" err="1" smtClean="0"/>
              <a:t>stroking</a:t>
            </a:r>
            <a:r>
              <a:rPr lang="tr-TR" dirty="0" smtClean="0"/>
              <a:t> ile </a:t>
            </a:r>
            <a:r>
              <a:rPr lang="tr-TR" dirty="0" err="1" smtClean="0"/>
              <a:t>laterale,omuzlara</a:t>
            </a:r>
            <a:r>
              <a:rPr lang="tr-TR" dirty="0" smtClean="0"/>
              <a:t> inilir.</a:t>
            </a:r>
          </a:p>
          <a:p>
            <a:endParaRPr lang="tr-TR" dirty="0"/>
          </a:p>
          <a:p>
            <a:r>
              <a:rPr lang="tr-TR" dirty="0" smtClean="0"/>
              <a:t>Omuzlar kavranıp </a:t>
            </a:r>
            <a:r>
              <a:rPr lang="tr-TR" dirty="0" err="1" smtClean="0"/>
              <a:t>oblik</a:t>
            </a:r>
            <a:r>
              <a:rPr lang="tr-TR" dirty="0" smtClean="0"/>
              <a:t> olarak başlangıç noktasına dönülür.</a:t>
            </a:r>
          </a:p>
          <a:p>
            <a:endParaRPr lang="tr-TR" dirty="0"/>
          </a:p>
          <a:p>
            <a:r>
              <a:rPr lang="tr-TR" dirty="0" smtClean="0"/>
              <a:t>Genel </a:t>
            </a:r>
            <a:r>
              <a:rPr lang="tr-TR" dirty="0" err="1" smtClean="0"/>
              <a:t>stroking</a:t>
            </a:r>
            <a:r>
              <a:rPr lang="tr-TR" dirty="0" smtClean="0"/>
              <a:t> 3 kez yapılır.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8490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M.Erector</a:t>
            </a:r>
            <a:r>
              <a:rPr lang="tr-TR" b="1" dirty="0" smtClean="0"/>
              <a:t> </a:t>
            </a:r>
            <a:r>
              <a:rPr lang="tr-TR" b="1" dirty="0" err="1" smtClean="0"/>
              <a:t>Spinae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M.trapezius</a:t>
            </a:r>
            <a:r>
              <a:rPr lang="tr-TR" dirty="0" smtClean="0"/>
              <a:t> un orta parçasının alt hizasından başlanıp </a:t>
            </a:r>
            <a:r>
              <a:rPr lang="tr-TR" dirty="0" err="1" smtClean="0"/>
              <a:t>oksipital</a:t>
            </a:r>
            <a:r>
              <a:rPr lang="tr-TR" dirty="0" smtClean="0"/>
              <a:t> sınıra kadar 3 kez </a:t>
            </a:r>
            <a:r>
              <a:rPr lang="tr-TR" dirty="0" err="1" smtClean="0"/>
              <a:t>stroking</a:t>
            </a:r>
            <a:r>
              <a:rPr lang="tr-TR" dirty="0" smtClean="0"/>
              <a:t> hareketi yapılır. Burada yine birkaç kez </a:t>
            </a:r>
            <a:r>
              <a:rPr lang="tr-TR" dirty="0" err="1" smtClean="0"/>
              <a:t>friction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Aynı hizadan başlayarak dört parmakla C7 hizasına kadar dışa doğru, C7 den sonra başparmak yönünde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Kasın masajını bitirirken yine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8057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M</a:t>
            </a:r>
            <a:r>
              <a:rPr lang="tr-TR" b="1" dirty="0" err="1" smtClean="0"/>
              <a:t>.Trapezius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Yakın taraftaki kasın orta parçasının </a:t>
            </a:r>
            <a:r>
              <a:rPr lang="tr-TR" dirty="0" err="1" smtClean="0"/>
              <a:t>strokingi</a:t>
            </a:r>
            <a:r>
              <a:rPr lang="tr-TR" dirty="0" smtClean="0"/>
              <a:t> için bir elin </a:t>
            </a:r>
            <a:r>
              <a:rPr lang="tr-TR" dirty="0" err="1" smtClean="0"/>
              <a:t>radial</a:t>
            </a:r>
            <a:r>
              <a:rPr lang="tr-TR" dirty="0" smtClean="0"/>
              <a:t> tarafı üst parçasının </a:t>
            </a:r>
            <a:r>
              <a:rPr lang="tr-TR" dirty="0" err="1" smtClean="0"/>
              <a:t>strokingi</a:t>
            </a:r>
            <a:r>
              <a:rPr lang="tr-TR" dirty="0" smtClean="0"/>
              <a:t> için de diğer elin </a:t>
            </a:r>
            <a:r>
              <a:rPr lang="tr-TR" dirty="0" err="1" smtClean="0"/>
              <a:t>ulnar</a:t>
            </a:r>
            <a:r>
              <a:rPr lang="tr-TR" dirty="0" smtClean="0"/>
              <a:t> tarafı ile </a:t>
            </a:r>
            <a:r>
              <a:rPr lang="tr-TR" dirty="0" err="1" smtClean="0"/>
              <a:t>stroking</a:t>
            </a:r>
            <a:r>
              <a:rPr lang="tr-TR" dirty="0" smtClean="0"/>
              <a:t> yapılır.(3 kez)</a:t>
            </a:r>
          </a:p>
          <a:p>
            <a:endParaRPr lang="tr-TR" dirty="0"/>
          </a:p>
          <a:p>
            <a:r>
              <a:rPr lang="tr-TR" dirty="0" smtClean="0"/>
              <a:t>Karşı tarafta ise ellerin </a:t>
            </a:r>
            <a:r>
              <a:rPr lang="tr-TR" dirty="0" err="1" smtClean="0"/>
              <a:t>radiali</a:t>
            </a:r>
            <a:r>
              <a:rPr lang="tr-TR" dirty="0" smtClean="0"/>
              <a:t> ve </a:t>
            </a:r>
            <a:r>
              <a:rPr lang="tr-TR" dirty="0" err="1" smtClean="0"/>
              <a:t>ulnar</a:t>
            </a:r>
            <a:r>
              <a:rPr lang="tr-TR" dirty="0" smtClean="0"/>
              <a:t> kısımları yer değiştirir.</a:t>
            </a:r>
          </a:p>
          <a:p>
            <a:endParaRPr lang="tr-TR" dirty="0" smtClean="0"/>
          </a:p>
          <a:p>
            <a:r>
              <a:rPr lang="tr-TR" dirty="0" smtClean="0"/>
              <a:t>Kasın sırasıyla orta ve üst parçalarına 3 kez </a:t>
            </a:r>
            <a:r>
              <a:rPr lang="tr-TR" dirty="0" err="1" smtClean="0"/>
              <a:t>wringing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Kasın masajı bitirilirken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0764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M.Levator</a:t>
            </a:r>
            <a:r>
              <a:rPr lang="tr-TR" b="1" dirty="0" smtClean="0"/>
              <a:t> </a:t>
            </a:r>
            <a:r>
              <a:rPr lang="tr-TR" b="1" dirty="0" err="1" smtClean="0"/>
              <a:t>Scapulae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Kasın </a:t>
            </a:r>
            <a:r>
              <a:rPr lang="tr-TR" dirty="0" err="1" smtClean="0"/>
              <a:t>origosundan</a:t>
            </a:r>
            <a:r>
              <a:rPr lang="tr-TR" dirty="0" smtClean="0"/>
              <a:t> </a:t>
            </a:r>
            <a:r>
              <a:rPr lang="tr-TR" dirty="0" err="1" smtClean="0"/>
              <a:t>insersiyosuna</a:t>
            </a:r>
            <a:r>
              <a:rPr lang="tr-TR" dirty="0" smtClean="0"/>
              <a:t> kadar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Tek veya iki el ile kasın </a:t>
            </a:r>
            <a:r>
              <a:rPr lang="tr-TR" dirty="0" err="1" smtClean="0"/>
              <a:t>origosundan</a:t>
            </a:r>
            <a:r>
              <a:rPr lang="tr-TR" dirty="0" smtClean="0"/>
              <a:t> </a:t>
            </a:r>
            <a:r>
              <a:rPr lang="tr-TR" dirty="0" err="1" smtClean="0"/>
              <a:t>insersiyosuna</a:t>
            </a:r>
            <a:r>
              <a:rPr lang="tr-TR" dirty="0" smtClean="0"/>
              <a:t> kadar 3 kez </a:t>
            </a:r>
            <a:r>
              <a:rPr lang="tr-TR" dirty="0" err="1" smtClean="0"/>
              <a:t>kneading</a:t>
            </a:r>
            <a:r>
              <a:rPr lang="tr-TR" dirty="0" smtClean="0"/>
              <a:t> veya </a:t>
            </a:r>
            <a:r>
              <a:rPr lang="tr-TR" dirty="0" err="1" smtClean="0"/>
              <a:t>wringing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Kasın masajını bitirirken tekrar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Karşı taraftaki masajı yaparken masaj yapılan el değişir.</a:t>
            </a:r>
          </a:p>
        </p:txBody>
      </p:sp>
    </p:spTree>
    <p:extLst>
      <p:ext uri="{BB962C8B-B14F-4D97-AF65-F5344CB8AC3E}">
        <p14:creationId xmlns:p14="http://schemas.microsoft.com/office/powerpoint/2010/main" val="3333731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Oksipital</a:t>
            </a:r>
            <a:r>
              <a:rPr lang="tr-TR" b="1" dirty="0" smtClean="0"/>
              <a:t> </a:t>
            </a:r>
            <a:r>
              <a:rPr lang="tr-TR" b="1" dirty="0" err="1" smtClean="0"/>
              <a:t>Friction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Nuchal</a:t>
            </a:r>
            <a:r>
              <a:rPr lang="tr-TR" dirty="0" smtClean="0"/>
              <a:t> hattın altı boyunca baş parmak yönünde ve iki tarafa aynı anda uygulanır.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Orta hattan başlayıp </a:t>
            </a:r>
            <a:r>
              <a:rPr lang="tr-TR" dirty="0" err="1" smtClean="0"/>
              <a:t>laterale</a:t>
            </a:r>
            <a:r>
              <a:rPr lang="tr-TR" dirty="0" smtClean="0"/>
              <a:t> doğru ilerlenir.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1935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398</Words>
  <Application>Microsoft Office PowerPoint</Application>
  <PresentationFormat>Geniş ekran</PresentationFormat>
  <Paragraphs>62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BOYUN MASAJI</vt:lpstr>
      <vt:lpstr>Hastanın Hazırlanması</vt:lpstr>
      <vt:lpstr>Hastanın Pozisyonu</vt:lpstr>
      <vt:lpstr>Terapistin Pozisyonu</vt:lpstr>
      <vt:lpstr>Uygulama </vt:lpstr>
      <vt:lpstr>M.Erector Spinae</vt:lpstr>
      <vt:lpstr>M.Trapezius </vt:lpstr>
      <vt:lpstr>M.Levator Scapulae</vt:lpstr>
      <vt:lpstr>Oksipital Friction</vt:lpstr>
      <vt:lpstr>Genel Stroking</vt:lpstr>
      <vt:lpstr>Kaynakça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BOYUN MASAJI</dc:title>
  <dc:creator>Windows Kullanıcısı</dc:creator>
  <cp:lastModifiedBy>Windows Kullanıcısı</cp:lastModifiedBy>
  <cp:revision>8</cp:revision>
  <dcterms:created xsi:type="dcterms:W3CDTF">2020-05-03T18:09:09Z</dcterms:created>
  <dcterms:modified xsi:type="dcterms:W3CDTF">2020-05-03T18:48:50Z</dcterms:modified>
</cp:coreProperties>
</file>