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28" r:id="rId1"/>
  </p:sldMasterIdLst>
  <p:notesMasterIdLst>
    <p:notesMasterId r:id="rId20"/>
  </p:notesMasterIdLst>
  <p:sldIdLst>
    <p:sldId id="294" r:id="rId2"/>
    <p:sldId id="320" r:id="rId3"/>
    <p:sldId id="321" r:id="rId4"/>
    <p:sldId id="322" r:id="rId5"/>
    <p:sldId id="365" r:id="rId6"/>
    <p:sldId id="323" r:id="rId7"/>
    <p:sldId id="352" r:id="rId8"/>
    <p:sldId id="361" r:id="rId9"/>
    <p:sldId id="363" r:id="rId10"/>
    <p:sldId id="364" r:id="rId11"/>
    <p:sldId id="351" r:id="rId12"/>
    <p:sldId id="326" r:id="rId13"/>
    <p:sldId id="331" r:id="rId14"/>
    <p:sldId id="333" r:id="rId15"/>
    <p:sldId id="335" r:id="rId16"/>
    <p:sldId id="366" r:id="rId17"/>
    <p:sldId id="337" r:id="rId18"/>
    <p:sldId id="312" r:id="rId1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2DE63D5-997A-4646-A377-4702673A728D}" styleName="Açık Stil 2 - Vurgu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912C8C85-51F0-491E-9774-3900AFEF0FD7}" styleName="Açık Stil 2 - Vurgu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17292A2E-F333-43FB-9621-5CBBE7FDCDCB}" styleName="Açık Stil 2 - Vurgu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horzBarState="maximized">
    <p:restoredLeft sz="13363" autoAdjust="0"/>
    <p:restoredTop sz="94660"/>
  </p:normalViewPr>
  <p:slideViewPr>
    <p:cSldViewPr snapToGrid="0">
      <p:cViewPr varScale="1">
        <p:scale>
          <a:sx n="91" d="100"/>
          <a:sy n="91" d="100"/>
        </p:scale>
        <p:origin x="1482" y="84"/>
      </p:cViewPr>
      <p:guideLst>
        <p:guide orient="horz" pos="2160"/>
        <p:guide pos="2880"/>
      </p:guideLst>
    </p:cSldViewPr>
  </p:slideViewPr>
  <p:notesTextViewPr>
    <p:cViewPr>
      <p:scale>
        <a:sx n="1" d="1"/>
        <a:sy n="1" d="1"/>
      </p:scale>
      <p:origin x="0" y="0"/>
    </p:cViewPr>
  </p:notesTextViewPr>
  <p:sorterViewPr>
    <p:cViewPr varScale="1">
      <p:scale>
        <a:sx n="100" d="100"/>
        <a:sy n="100" d="100"/>
      </p:scale>
      <p:origin x="0" y="-130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3"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6eb385fbd599c2de" providerId="LiveId" clId="{8901A78B-5E50-4D5B-8349-AD74CD5A94DF}"/>
    <pc:docChg chg="undo custSel addSld delSld modSld sldOrd">
      <pc:chgData name="" userId="6eb385fbd599c2de" providerId="LiveId" clId="{8901A78B-5E50-4D5B-8349-AD74CD5A94DF}" dt="2021-12-01T10:28:23.314" v="13927" actId="207"/>
      <pc:docMkLst>
        <pc:docMk/>
      </pc:docMkLst>
      <pc:sldChg chg="modSp">
        <pc:chgData name="" userId="6eb385fbd599c2de" providerId="LiveId" clId="{8901A78B-5E50-4D5B-8349-AD74CD5A94DF}" dt="2021-12-01T09:53:58.141" v="13635" actId="207"/>
        <pc:sldMkLst>
          <pc:docMk/>
          <pc:sldMk cId="260342940" sldId="321"/>
        </pc:sldMkLst>
        <pc:spChg chg="mod">
          <ac:chgData name="" userId="6eb385fbd599c2de" providerId="LiveId" clId="{8901A78B-5E50-4D5B-8349-AD74CD5A94DF}" dt="2021-12-01T09:53:58.141" v="13635" actId="207"/>
          <ac:spMkLst>
            <pc:docMk/>
            <pc:sldMk cId="260342940" sldId="321"/>
            <ac:spMk id="6" creationId="{00000000-0000-0000-0000-000000000000}"/>
          </ac:spMkLst>
        </pc:spChg>
      </pc:sldChg>
      <pc:sldChg chg="modSp add del">
        <pc:chgData name="" userId="6eb385fbd599c2de" providerId="LiveId" clId="{8901A78B-5E50-4D5B-8349-AD74CD5A94DF}" dt="2021-12-01T09:55:29.782" v="13645" actId="207"/>
        <pc:sldMkLst>
          <pc:docMk/>
          <pc:sldMk cId="2854951957" sldId="324"/>
        </pc:sldMkLst>
        <pc:spChg chg="mod">
          <ac:chgData name="" userId="6eb385fbd599c2de" providerId="LiveId" clId="{8901A78B-5E50-4D5B-8349-AD74CD5A94DF}" dt="2021-12-01T09:55:29.782" v="13645" actId="207"/>
          <ac:spMkLst>
            <pc:docMk/>
            <pc:sldMk cId="2854951957" sldId="324"/>
            <ac:spMk id="6" creationId="{00000000-0000-0000-0000-000000000000}"/>
          </ac:spMkLst>
        </pc:spChg>
      </pc:sldChg>
      <pc:sldChg chg="modSp">
        <pc:chgData name="" userId="6eb385fbd599c2de" providerId="LiveId" clId="{8901A78B-5E50-4D5B-8349-AD74CD5A94DF}" dt="2021-12-01T10:13:03.444" v="13770" actId="14100"/>
        <pc:sldMkLst>
          <pc:docMk/>
          <pc:sldMk cId="3226810975" sldId="325"/>
        </pc:sldMkLst>
        <pc:spChg chg="mod">
          <ac:chgData name="" userId="6eb385fbd599c2de" providerId="LiveId" clId="{8901A78B-5E50-4D5B-8349-AD74CD5A94DF}" dt="2021-12-01T10:13:03.444" v="13770" actId="14100"/>
          <ac:spMkLst>
            <pc:docMk/>
            <pc:sldMk cId="3226810975" sldId="325"/>
            <ac:spMk id="6" creationId="{00000000-0000-0000-0000-000000000000}"/>
          </ac:spMkLst>
        </pc:spChg>
      </pc:sldChg>
      <pc:sldChg chg="modSp">
        <pc:chgData name="" userId="6eb385fbd599c2de" providerId="LiveId" clId="{8901A78B-5E50-4D5B-8349-AD74CD5A94DF}" dt="2021-12-01T10:13:50.235" v="13777" actId="207"/>
        <pc:sldMkLst>
          <pc:docMk/>
          <pc:sldMk cId="3521442194" sldId="326"/>
        </pc:sldMkLst>
        <pc:spChg chg="mod">
          <ac:chgData name="" userId="6eb385fbd599c2de" providerId="LiveId" clId="{8901A78B-5E50-4D5B-8349-AD74CD5A94DF}" dt="2021-12-01T10:13:50.235" v="13777" actId="207"/>
          <ac:spMkLst>
            <pc:docMk/>
            <pc:sldMk cId="3521442194" sldId="326"/>
            <ac:spMk id="6" creationId="{00000000-0000-0000-0000-000000000000}"/>
          </ac:spMkLst>
        </pc:spChg>
      </pc:sldChg>
      <pc:sldChg chg="modSp">
        <pc:chgData name="" userId="6eb385fbd599c2de" providerId="LiveId" clId="{8901A78B-5E50-4D5B-8349-AD74CD5A94DF}" dt="2021-12-01T10:15:09.382" v="13791" actId="207"/>
        <pc:sldMkLst>
          <pc:docMk/>
          <pc:sldMk cId="3187552034" sldId="327"/>
        </pc:sldMkLst>
        <pc:spChg chg="mod">
          <ac:chgData name="" userId="6eb385fbd599c2de" providerId="LiveId" clId="{8901A78B-5E50-4D5B-8349-AD74CD5A94DF}" dt="2021-12-01T10:15:09.382" v="13791" actId="207"/>
          <ac:spMkLst>
            <pc:docMk/>
            <pc:sldMk cId="3187552034" sldId="327"/>
            <ac:spMk id="6" creationId="{00000000-0000-0000-0000-000000000000}"/>
          </ac:spMkLst>
        </pc:spChg>
      </pc:sldChg>
      <pc:sldChg chg="modSp">
        <pc:chgData name="" userId="6eb385fbd599c2de" providerId="LiveId" clId="{8901A78B-5E50-4D5B-8349-AD74CD5A94DF}" dt="2021-12-01T10:16:41.971" v="13806" actId="207"/>
        <pc:sldMkLst>
          <pc:docMk/>
          <pc:sldMk cId="116652809" sldId="328"/>
        </pc:sldMkLst>
        <pc:spChg chg="mod">
          <ac:chgData name="" userId="6eb385fbd599c2de" providerId="LiveId" clId="{8901A78B-5E50-4D5B-8349-AD74CD5A94DF}" dt="2021-12-01T10:16:41.971" v="13806" actId="207"/>
          <ac:spMkLst>
            <pc:docMk/>
            <pc:sldMk cId="116652809" sldId="328"/>
            <ac:spMk id="6" creationId="{00000000-0000-0000-0000-000000000000}"/>
          </ac:spMkLst>
        </pc:spChg>
      </pc:sldChg>
      <pc:sldChg chg="modSp">
        <pc:chgData name="" userId="6eb385fbd599c2de" providerId="LiveId" clId="{8901A78B-5E50-4D5B-8349-AD74CD5A94DF}" dt="2021-12-01T10:17:10.241" v="13813" actId="20577"/>
        <pc:sldMkLst>
          <pc:docMk/>
          <pc:sldMk cId="2229264842" sldId="329"/>
        </pc:sldMkLst>
        <pc:graphicFrameChg chg="mod">
          <ac:chgData name="" userId="6eb385fbd599c2de" providerId="LiveId" clId="{8901A78B-5E50-4D5B-8349-AD74CD5A94DF}" dt="2021-12-01T10:17:10.241" v="13813" actId="20577"/>
          <ac:graphicFrameMkLst>
            <pc:docMk/>
            <pc:sldMk cId="2229264842" sldId="329"/>
            <ac:graphicFrameMk id="7" creationId="{97F2D8AC-EA57-487D-90FB-FDDF2FD41F32}"/>
          </ac:graphicFrameMkLst>
        </pc:graphicFrameChg>
      </pc:sldChg>
      <pc:sldChg chg="modSp">
        <pc:chgData name="" userId="6eb385fbd599c2de" providerId="LiveId" clId="{8901A78B-5E50-4D5B-8349-AD74CD5A94DF}" dt="2021-12-01T10:19:54.129" v="13832" actId="207"/>
        <pc:sldMkLst>
          <pc:docMk/>
          <pc:sldMk cId="2538022596" sldId="330"/>
        </pc:sldMkLst>
        <pc:spChg chg="mod">
          <ac:chgData name="" userId="6eb385fbd599c2de" providerId="LiveId" clId="{8901A78B-5E50-4D5B-8349-AD74CD5A94DF}" dt="2021-12-01T10:18:49.052" v="13817" actId="1076"/>
          <ac:spMkLst>
            <pc:docMk/>
            <pc:sldMk cId="2538022596" sldId="330"/>
            <ac:spMk id="4" creationId="{00000000-0000-0000-0000-000000000000}"/>
          </ac:spMkLst>
        </pc:spChg>
        <pc:spChg chg="mod">
          <ac:chgData name="" userId="6eb385fbd599c2de" providerId="LiveId" clId="{8901A78B-5E50-4D5B-8349-AD74CD5A94DF}" dt="2021-12-01T10:19:54.129" v="13832" actId="207"/>
          <ac:spMkLst>
            <pc:docMk/>
            <pc:sldMk cId="2538022596" sldId="330"/>
            <ac:spMk id="6" creationId="{00000000-0000-0000-0000-000000000000}"/>
          </ac:spMkLst>
        </pc:spChg>
      </pc:sldChg>
      <pc:sldChg chg="modSp">
        <pc:chgData name="" userId="6eb385fbd599c2de" providerId="LiveId" clId="{8901A78B-5E50-4D5B-8349-AD74CD5A94DF}" dt="2021-12-01T10:20:45.722" v="13833" actId="1036"/>
        <pc:sldMkLst>
          <pc:docMk/>
          <pc:sldMk cId="414856792" sldId="331"/>
        </pc:sldMkLst>
        <pc:picChg chg="mod">
          <ac:chgData name="" userId="6eb385fbd599c2de" providerId="LiveId" clId="{8901A78B-5E50-4D5B-8349-AD74CD5A94DF}" dt="2021-12-01T10:20:45.722" v="13833" actId="1036"/>
          <ac:picMkLst>
            <pc:docMk/>
            <pc:sldMk cId="414856792" sldId="331"/>
            <ac:picMk id="7" creationId="{CB61EFC3-5D41-4DD8-A173-038A6C228514}"/>
          </ac:picMkLst>
        </pc:picChg>
      </pc:sldChg>
      <pc:sldChg chg="modSp">
        <pc:chgData name="" userId="6eb385fbd599c2de" providerId="LiveId" clId="{8901A78B-5E50-4D5B-8349-AD74CD5A94DF}" dt="2021-12-01T10:21:20.922" v="13838" actId="207"/>
        <pc:sldMkLst>
          <pc:docMk/>
          <pc:sldMk cId="797886446" sldId="332"/>
        </pc:sldMkLst>
        <pc:spChg chg="mod">
          <ac:chgData name="" userId="6eb385fbd599c2de" providerId="LiveId" clId="{8901A78B-5E50-4D5B-8349-AD74CD5A94DF}" dt="2021-12-01T10:21:20.922" v="13838" actId="207"/>
          <ac:spMkLst>
            <pc:docMk/>
            <pc:sldMk cId="797886446" sldId="332"/>
            <ac:spMk id="6" creationId="{00000000-0000-0000-0000-000000000000}"/>
          </ac:spMkLst>
        </pc:spChg>
      </pc:sldChg>
      <pc:sldChg chg="modSp">
        <pc:chgData name="" userId="6eb385fbd599c2de" providerId="LiveId" clId="{8901A78B-5E50-4D5B-8349-AD74CD5A94DF}" dt="2021-12-01T10:22:09.620" v="13849" actId="20577"/>
        <pc:sldMkLst>
          <pc:docMk/>
          <pc:sldMk cId="864405306" sldId="333"/>
        </pc:sldMkLst>
        <pc:spChg chg="mod">
          <ac:chgData name="" userId="6eb385fbd599c2de" providerId="LiveId" clId="{8901A78B-5E50-4D5B-8349-AD74CD5A94DF}" dt="2021-12-01T10:22:09.620" v="13849" actId="20577"/>
          <ac:spMkLst>
            <pc:docMk/>
            <pc:sldMk cId="864405306" sldId="333"/>
            <ac:spMk id="6" creationId="{00000000-0000-0000-0000-000000000000}"/>
          </ac:spMkLst>
        </pc:spChg>
      </pc:sldChg>
      <pc:sldChg chg="addSp delSp modSp ord">
        <pc:chgData name="" userId="6eb385fbd599c2de" providerId="LiveId" clId="{8901A78B-5E50-4D5B-8349-AD74CD5A94DF}" dt="2021-12-01T08:28:52.643" v="6977"/>
        <pc:sldMkLst>
          <pc:docMk/>
          <pc:sldMk cId="1398365225" sldId="334"/>
        </pc:sldMkLst>
        <pc:graphicFrameChg chg="add del modGraphic">
          <ac:chgData name="" userId="6eb385fbd599c2de" providerId="LiveId" clId="{8901A78B-5E50-4D5B-8349-AD74CD5A94DF}" dt="2021-12-01T08:28:46.514" v="6976" actId="27309"/>
          <ac:graphicFrameMkLst>
            <pc:docMk/>
            <pc:sldMk cId="1398365225" sldId="334"/>
            <ac:graphicFrameMk id="6" creationId="{FDC6AF47-7A71-4251-B6CE-70B3796B6CCF}"/>
          </ac:graphicFrameMkLst>
        </pc:graphicFrameChg>
      </pc:sldChg>
      <pc:sldChg chg="addSp delSp modSp">
        <pc:chgData name="" userId="6eb385fbd599c2de" providerId="LiveId" clId="{8901A78B-5E50-4D5B-8349-AD74CD5A94DF}" dt="2021-12-01T07:00:16.203" v="4335" actId="122"/>
        <pc:sldMkLst>
          <pc:docMk/>
          <pc:sldMk cId="517956368" sldId="335"/>
        </pc:sldMkLst>
        <pc:spChg chg="del">
          <ac:chgData name="" userId="6eb385fbd599c2de" providerId="LiveId" clId="{8901A78B-5E50-4D5B-8349-AD74CD5A94DF}" dt="2021-12-01T06:59:26.904" v="4277"/>
          <ac:spMkLst>
            <pc:docMk/>
            <pc:sldMk cId="517956368" sldId="335"/>
            <ac:spMk id="2" creationId="{00000000-0000-0000-0000-000000000000}"/>
          </ac:spMkLst>
        </pc:spChg>
        <pc:spChg chg="mod">
          <ac:chgData name="" userId="6eb385fbd599c2de" providerId="LiveId" clId="{8901A78B-5E50-4D5B-8349-AD74CD5A94DF}" dt="2021-12-01T06:59:26.934" v="4278" actId="27636"/>
          <ac:spMkLst>
            <pc:docMk/>
            <pc:sldMk cId="517956368" sldId="335"/>
            <ac:spMk id="5" creationId="{00000000-0000-0000-0000-000000000000}"/>
          </ac:spMkLst>
        </pc:spChg>
        <pc:spChg chg="del">
          <ac:chgData name="" userId="6eb385fbd599c2de" providerId="LiveId" clId="{8901A78B-5E50-4D5B-8349-AD74CD5A94DF}" dt="2021-12-01T06:59:26.904" v="4277"/>
          <ac:spMkLst>
            <pc:docMk/>
            <pc:sldMk cId="517956368" sldId="335"/>
            <ac:spMk id="6" creationId="{00000000-0000-0000-0000-000000000000}"/>
          </ac:spMkLst>
        </pc:spChg>
        <pc:spChg chg="add mod">
          <ac:chgData name="" userId="6eb385fbd599c2de" providerId="LiveId" clId="{8901A78B-5E50-4D5B-8349-AD74CD5A94DF}" dt="2021-12-01T07:00:16.203" v="4335" actId="122"/>
          <ac:spMkLst>
            <pc:docMk/>
            <pc:sldMk cId="517956368" sldId="335"/>
            <ac:spMk id="7" creationId="{010B3ABA-8BA8-4A84-B345-39A39C003AFD}"/>
          </ac:spMkLst>
        </pc:spChg>
        <pc:spChg chg="add mod">
          <ac:chgData name="" userId="6eb385fbd599c2de" providerId="LiveId" clId="{8901A78B-5E50-4D5B-8349-AD74CD5A94DF}" dt="2021-12-01T06:59:26.904" v="4277"/>
          <ac:spMkLst>
            <pc:docMk/>
            <pc:sldMk cId="517956368" sldId="335"/>
            <ac:spMk id="8" creationId="{75B6E9CC-710B-4C56-8DD0-88351DF1F7B7}"/>
          </ac:spMkLst>
        </pc:spChg>
      </pc:sldChg>
      <pc:sldChg chg="modSp">
        <pc:chgData name="" userId="6eb385fbd599c2de" providerId="LiveId" clId="{8901A78B-5E50-4D5B-8349-AD74CD5A94DF}" dt="2021-12-01T10:23:15.538" v="13856" actId="113"/>
        <pc:sldMkLst>
          <pc:docMk/>
          <pc:sldMk cId="1843573709" sldId="336"/>
        </pc:sldMkLst>
        <pc:spChg chg="mod">
          <ac:chgData name="" userId="6eb385fbd599c2de" providerId="LiveId" clId="{8901A78B-5E50-4D5B-8349-AD74CD5A94DF}" dt="2021-12-01T07:11:53.293" v="4361" actId="20577"/>
          <ac:spMkLst>
            <pc:docMk/>
            <pc:sldMk cId="1843573709" sldId="336"/>
            <ac:spMk id="2" creationId="{00000000-0000-0000-0000-000000000000}"/>
          </ac:spMkLst>
        </pc:spChg>
        <pc:spChg chg="mod">
          <ac:chgData name="" userId="6eb385fbd599c2de" providerId="LiveId" clId="{8901A78B-5E50-4D5B-8349-AD74CD5A94DF}" dt="2021-12-01T10:23:15.538" v="13856" actId="113"/>
          <ac:spMkLst>
            <pc:docMk/>
            <pc:sldMk cId="1843573709" sldId="336"/>
            <ac:spMk id="6" creationId="{00000000-0000-0000-0000-000000000000}"/>
          </ac:spMkLst>
        </pc:spChg>
      </pc:sldChg>
      <pc:sldChg chg="modSp">
        <pc:chgData name="" userId="6eb385fbd599c2de" providerId="LiveId" clId="{8901A78B-5E50-4D5B-8349-AD74CD5A94DF}" dt="2021-12-01T10:23:47.554" v="13864" actId="113"/>
        <pc:sldMkLst>
          <pc:docMk/>
          <pc:sldMk cId="306185206" sldId="337"/>
        </pc:sldMkLst>
        <pc:spChg chg="mod">
          <ac:chgData name="" userId="6eb385fbd599c2de" providerId="LiveId" clId="{8901A78B-5E50-4D5B-8349-AD74CD5A94DF}" dt="2021-12-01T08:22:55.739" v="6442" actId="20577"/>
          <ac:spMkLst>
            <pc:docMk/>
            <pc:sldMk cId="306185206" sldId="337"/>
            <ac:spMk id="2" creationId="{00000000-0000-0000-0000-000000000000}"/>
          </ac:spMkLst>
        </pc:spChg>
        <pc:spChg chg="mod">
          <ac:chgData name="" userId="6eb385fbd599c2de" providerId="LiveId" clId="{8901A78B-5E50-4D5B-8349-AD74CD5A94DF}" dt="2021-12-01T10:23:47.554" v="13864" actId="113"/>
          <ac:spMkLst>
            <pc:docMk/>
            <pc:sldMk cId="306185206" sldId="337"/>
            <ac:spMk id="6" creationId="{00000000-0000-0000-0000-000000000000}"/>
          </ac:spMkLst>
        </pc:spChg>
      </pc:sldChg>
      <pc:sldChg chg="addSp delSp modSp">
        <pc:chgData name="" userId="6eb385fbd599c2de" providerId="LiveId" clId="{8901A78B-5E50-4D5B-8349-AD74CD5A94DF}" dt="2021-12-01T08:28:36.782" v="6972" actId="1076"/>
        <pc:sldMkLst>
          <pc:docMk/>
          <pc:sldMk cId="2634417251" sldId="338"/>
        </pc:sldMkLst>
        <pc:spChg chg="mod">
          <ac:chgData name="" userId="6eb385fbd599c2de" providerId="LiveId" clId="{8901A78B-5E50-4D5B-8349-AD74CD5A94DF}" dt="2021-12-01T08:27:56.691" v="6961" actId="122"/>
          <ac:spMkLst>
            <pc:docMk/>
            <pc:sldMk cId="2634417251" sldId="338"/>
            <ac:spMk id="2" creationId="{00000000-0000-0000-0000-000000000000}"/>
          </ac:spMkLst>
        </pc:spChg>
        <pc:spChg chg="del">
          <ac:chgData name="" userId="6eb385fbd599c2de" providerId="LiveId" clId="{8901A78B-5E50-4D5B-8349-AD74CD5A94DF}" dt="2021-12-01T08:28:29.511" v="6969" actId="478"/>
          <ac:spMkLst>
            <pc:docMk/>
            <pc:sldMk cId="2634417251" sldId="338"/>
            <ac:spMk id="6" creationId="{00000000-0000-0000-0000-000000000000}"/>
          </ac:spMkLst>
        </pc:spChg>
        <pc:picChg chg="add mod modCrop">
          <ac:chgData name="" userId="6eb385fbd599c2de" providerId="LiveId" clId="{8901A78B-5E50-4D5B-8349-AD74CD5A94DF}" dt="2021-12-01T08:28:36.782" v="6972" actId="1076"/>
          <ac:picMkLst>
            <pc:docMk/>
            <pc:sldMk cId="2634417251" sldId="338"/>
            <ac:picMk id="7" creationId="{285196AE-35FB-4327-BFD8-6C6A624BFBB5}"/>
          </ac:picMkLst>
        </pc:picChg>
      </pc:sldChg>
      <pc:sldChg chg="del">
        <pc:chgData name="" userId="6eb385fbd599c2de" providerId="LiveId" clId="{8901A78B-5E50-4D5B-8349-AD74CD5A94DF}" dt="2021-11-30T22:43:41.106" v="3689" actId="2696"/>
        <pc:sldMkLst>
          <pc:docMk/>
          <pc:sldMk cId="462623383" sldId="343"/>
        </pc:sldMkLst>
      </pc:sldChg>
      <pc:sldChg chg="del">
        <pc:chgData name="" userId="6eb385fbd599c2de" providerId="LiveId" clId="{8901A78B-5E50-4D5B-8349-AD74CD5A94DF}" dt="2021-11-30T22:43:42.221" v="3690" actId="2696"/>
        <pc:sldMkLst>
          <pc:docMk/>
          <pc:sldMk cId="2764551058" sldId="344"/>
        </pc:sldMkLst>
      </pc:sldChg>
      <pc:sldChg chg="addSp delSp modSp">
        <pc:chgData name="" userId="6eb385fbd599c2de" providerId="LiveId" clId="{8901A78B-5E50-4D5B-8349-AD74CD5A94DF}" dt="2021-12-01T08:29:16.636" v="6991" actId="403"/>
        <pc:sldMkLst>
          <pc:docMk/>
          <pc:sldMk cId="629702257" sldId="345"/>
        </pc:sldMkLst>
        <pc:spChg chg="del">
          <ac:chgData name="" userId="6eb385fbd599c2de" providerId="LiveId" clId="{8901A78B-5E50-4D5B-8349-AD74CD5A94DF}" dt="2021-12-01T08:29:10.260" v="6978"/>
          <ac:spMkLst>
            <pc:docMk/>
            <pc:sldMk cId="629702257" sldId="345"/>
            <ac:spMk id="2" creationId="{00000000-0000-0000-0000-000000000000}"/>
          </ac:spMkLst>
        </pc:spChg>
        <pc:spChg chg="mod">
          <ac:chgData name="" userId="6eb385fbd599c2de" providerId="LiveId" clId="{8901A78B-5E50-4D5B-8349-AD74CD5A94DF}" dt="2021-12-01T08:29:10.282" v="6979" actId="27636"/>
          <ac:spMkLst>
            <pc:docMk/>
            <pc:sldMk cId="629702257" sldId="345"/>
            <ac:spMk id="5" creationId="{00000000-0000-0000-0000-000000000000}"/>
          </ac:spMkLst>
        </pc:spChg>
        <pc:spChg chg="del">
          <ac:chgData name="" userId="6eb385fbd599c2de" providerId="LiveId" clId="{8901A78B-5E50-4D5B-8349-AD74CD5A94DF}" dt="2021-12-01T08:29:10.260" v="6978"/>
          <ac:spMkLst>
            <pc:docMk/>
            <pc:sldMk cId="629702257" sldId="345"/>
            <ac:spMk id="6" creationId="{00000000-0000-0000-0000-000000000000}"/>
          </ac:spMkLst>
        </pc:spChg>
        <pc:spChg chg="add mod">
          <ac:chgData name="" userId="6eb385fbd599c2de" providerId="LiveId" clId="{8901A78B-5E50-4D5B-8349-AD74CD5A94DF}" dt="2021-12-01T08:29:16.636" v="6991" actId="403"/>
          <ac:spMkLst>
            <pc:docMk/>
            <pc:sldMk cId="629702257" sldId="345"/>
            <ac:spMk id="7" creationId="{1A3E2BE0-55E4-405D-98D4-5780AF9472AB}"/>
          </ac:spMkLst>
        </pc:spChg>
        <pc:spChg chg="add mod">
          <ac:chgData name="" userId="6eb385fbd599c2de" providerId="LiveId" clId="{8901A78B-5E50-4D5B-8349-AD74CD5A94DF}" dt="2021-12-01T08:29:10.260" v="6978"/>
          <ac:spMkLst>
            <pc:docMk/>
            <pc:sldMk cId="629702257" sldId="345"/>
            <ac:spMk id="8" creationId="{0253480C-61A8-4128-9DCE-892978973035}"/>
          </ac:spMkLst>
        </pc:spChg>
      </pc:sldChg>
      <pc:sldChg chg="modSp">
        <pc:chgData name="" userId="6eb385fbd599c2de" providerId="LiveId" clId="{8901A78B-5E50-4D5B-8349-AD74CD5A94DF}" dt="2021-12-01T10:24:33.251" v="13873" actId="207"/>
        <pc:sldMkLst>
          <pc:docMk/>
          <pc:sldMk cId="2242756774" sldId="346"/>
        </pc:sldMkLst>
        <pc:spChg chg="mod">
          <ac:chgData name="" userId="6eb385fbd599c2de" providerId="LiveId" clId="{8901A78B-5E50-4D5B-8349-AD74CD5A94DF}" dt="2021-12-01T09:03:15.311" v="8560" actId="20577"/>
          <ac:spMkLst>
            <pc:docMk/>
            <pc:sldMk cId="2242756774" sldId="346"/>
            <ac:spMk id="2" creationId="{00000000-0000-0000-0000-000000000000}"/>
          </ac:spMkLst>
        </pc:spChg>
        <pc:spChg chg="mod">
          <ac:chgData name="" userId="6eb385fbd599c2de" providerId="LiveId" clId="{8901A78B-5E50-4D5B-8349-AD74CD5A94DF}" dt="2021-12-01T10:24:33.251" v="13873" actId="207"/>
          <ac:spMkLst>
            <pc:docMk/>
            <pc:sldMk cId="2242756774" sldId="346"/>
            <ac:spMk id="6" creationId="{00000000-0000-0000-0000-000000000000}"/>
          </ac:spMkLst>
        </pc:spChg>
      </pc:sldChg>
      <pc:sldChg chg="modSp">
        <pc:chgData name="" userId="6eb385fbd599c2de" providerId="LiveId" clId="{8901A78B-5E50-4D5B-8349-AD74CD5A94DF}" dt="2021-12-01T10:25:06.659" v="13882" actId="207"/>
        <pc:sldMkLst>
          <pc:docMk/>
          <pc:sldMk cId="1354100844" sldId="347"/>
        </pc:sldMkLst>
        <pc:spChg chg="mod">
          <ac:chgData name="" userId="6eb385fbd599c2de" providerId="LiveId" clId="{8901A78B-5E50-4D5B-8349-AD74CD5A94DF}" dt="2021-12-01T09:03:26.336" v="8567" actId="20577"/>
          <ac:spMkLst>
            <pc:docMk/>
            <pc:sldMk cId="1354100844" sldId="347"/>
            <ac:spMk id="2" creationId="{00000000-0000-0000-0000-000000000000}"/>
          </ac:spMkLst>
        </pc:spChg>
        <pc:spChg chg="mod">
          <ac:chgData name="" userId="6eb385fbd599c2de" providerId="LiveId" clId="{8901A78B-5E50-4D5B-8349-AD74CD5A94DF}" dt="2021-12-01T10:25:06.659" v="13882" actId="207"/>
          <ac:spMkLst>
            <pc:docMk/>
            <pc:sldMk cId="1354100844" sldId="347"/>
            <ac:spMk id="6" creationId="{00000000-0000-0000-0000-000000000000}"/>
          </ac:spMkLst>
        </pc:spChg>
      </pc:sldChg>
      <pc:sldChg chg="modSp">
        <pc:chgData name="" userId="6eb385fbd599c2de" providerId="LiveId" clId="{8901A78B-5E50-4D5B-8349-AD74CD5A94DF}" dt="2021-12-01T10:26:08.249" v="13896" actId="113"/>
        <pc:sldMkLst>
          <pc:docMk/>
          <pc:sldMk cId="3370488958" sldId="348"/>
        </pc:sldMkLst>
        <pc:spChg chg="mod">
          <ac:chgData name="" userId="6eb385fbd599c2de" providerId="LiveId" clId="{8901A78B-5E50-4D5B-8349-AD74CD5A94DF}" dt="2021-12-01T09:16:40.860" v="9765" actId="6549"/>
          <ac:spMkLst>
            <pc:docMk/>
            <pc:sldMk cId="3370488958" sldId="348"/>
            <ac:spMk id="2" creationId="{00000000-0000-0000-0000-000000000000}"/>
          </ac:spMkLst>
        </pc:spChg>
        <pc:spChg chg="mod">
          <ac:chgData name="" userId="6eb385fbd599c2de" providerId="LiveId" clId="{8901A78B-5E50-4D5B-8349-AD74CD5A94DF}" dt="2021-12-01T10:26:08.249" v="13896" actId="113"/>
          <ac:spMkLst>
            <pc:docMk/>
            <pc:sldMk cId="3370488958" sldId="348"/>
            <ac:spMk id="6" creationId="{00000000-0000-0000-0000-000000000000}"/>
          </ac:spMkLst>
        </pc:spChg>
      </pc:sldChg>
      <pc:sldChg chg="modSp">
        <pc:chgData name="" userId="6eb385fbd599c2de" providerId="LiveId" clId="{8901A78B-5E50-4D5B-8349-AD74CD5A94DF}" dt="2021-12-01T10:28:23.314" v="13927" actId="207"/>
        <pc:sldMkLst>
          <pc:docMk/>
          <pc:sldMk cId="3662123960" sldId="349"/>
        </pc:sldMkLst>
        <pc:spChg chg="mod">
          <ac:chgData name="" userId="6eb385fbd599c2de" providerId="LiveId" clId="{8901A78B-5E50-4D5B-8349-AD74CD5A94DF}" dt="2021-12-01T09:12:29.129" v="9156" actId="20577"/>
          <ac:spMkLst>
            <pc:docMk/>
            <pc:sldMk cId="3662123960" sldId="349"/>
            <ac:spMk id="2" creationId="{00000000-0000-0000-0000-000000000000}"/>
          </ac:spMkLst>
        </pc:spChg>
        <pc:spChg chg="mod">
          <ac:chgData name="" userId="6eb385fbd599c2de" providerId="LiveId" clId="{8901A78B-5E50-4D5B-8349-AD74CD5A94DF}" dt="2021-12-01T10:28:23.314" v="13927" actId="207"/>
          <ac:spMkLst>
            <pc:docMk/>
            <pc:sldMk cId="3662123960" sldId="349"/>
            <ac:spMk id="6" creationId="{00000000-0000-0000-0000-000000000000}"/>
          </ac:spMkLst>
        </pc:spChg>
      </pc:sldChg>
      <pc:sldChg chg="modSp">
        <pc:chgData name="" userId="6eb385fbd599c2de" providerId="LiveId" clId="{8901A78B-5E50-4D5B-8349-AD74CD5A94DF}" dt="2021-12-01T10:14:33.803" v="13784" actId="207"/>
        <pc:sldMkLst>
          <pc:docMk/>
          <pc:sldMk cId="3221652860" sldId="350"/>
        </pc:sldMkLst>
        <pc:spChg chg="mod">
          <ac:chgData name="" userId="6eb385fbd599c2de" providerId="LiveId" clId="{8901A78B-5E50-4D5B-8349-AD74CD5A94DF}" dt="2021-12-01T10:14:33.803" v="13784" actId="207"/>
          <ac:spMkLst>
            <pc:docMk/>
            <pc:sldMk cId="3221652860" sldId="350"/>
            <ac:spMk id="6" creationId="{00000000-0000-0000-0000-000000000000}"/>
          </ac:spMkLst>
        </pc:spChg>
      </pc:sldChg>
      <pc:sldChg chg="modSp">
        <pc:chgData name="" userId="6eb385fbd599c2de" providerId="LiveId" clId="{8901A78B-5E50-4D5B-8349-AD74CD5A94DF}" dt="2021-12-01T09:57:22.277" v="13657" actId="255"/>
        <pc:sldMkLst>
          <pc:docMk/>
          <pc:sldMk cId="1486027930" sldId="353"/>
        </pc:sldMkLst>
        <pc:spChg chg="mod">
          <ac:chgData name="" userId="6eb385fbd599c2de" providerId="LiveId" clId="{8901A78B-5E50-4D5B-8349-AD74CD5A94DF}" dt="2021-12-01T09:57:22.277" v="13657" actId="255"/>
          <ac:spMkLst>
            <pc:docMk/>
            <pc:sldMk cId="1486027930" sldId="353"/>
            <ac:spMk id="6" creationId="{00000000-0000-0000-0000-000000000000}"/>
          </ac:spMkLst>
        </pc:spChg>
      </pc:sldChg>
      <pc:sldChg chg="modSp">
        <pc:chgData name="" userId="6eb385fbd599c2de" providerId="LiveId" clId="{8901A78B-5E50-4D5B-8349-AD74CD5A94DF}" dt="2021-12-01T09:58:17.889" v="13664" actId="207"/>
        <pc:sldMkLst>
          <pc:docMk/>
          <pc:sldMk cId="4055185391" sldId="358"/>
        </pc:sldMkLst>
        <pc:spChg chg="mod">
          <ac:chgData name="" userId="6eb385fbd599c2de" providerId="LiveId" clId="{8901A78B-5E50-4D5B-8349-AD74CD5A94DF}" dt="2021-12-01T09:58:17.889" v="13664" actId="207"/>
          <ac:spMkLst>
            <pc:docMk/>
            <pc:sldMk cId="4055185391" sldId="358"/>
            <ac:spMk id="6" creationId="{00000000-0000-0000-0000-000000000000}"/>
          </ac:spMkLst>
        </pc:spChg>
      </pc:sldChg>
      <pc:sldChg chg="modSp">
        <pc:chgData name="" userId="6eb385fbd599c2de" providerId="LiveId" clId="{8901A78B-5E50-4D5B-8349-AD74CD5A94DF}" dt="2021-12-01T10:07:23.268" v="13701" actId="207"/>
        <pc:sldMkLst>
          <pc:docMk/>
          <pc:sldMk cId="2809083273" sldId="359"/>
        </pc:sldMkLst>
        <pc:spChg chg="mod">
          <ac:chgData name="" userId="6eb385fbd599c2de" providerId="LiveId" clId="{8901A78B-5E50-4D5B-8349-AD74CD5A94DF}" dt="2021-12-01T10:07:23.268" v="13701" actId="207"/>
          <ac:spMkLst>
            <pc:docMk/>
            <pc:sldMk cId="2809083273" sldId="359"/>
            <ac:spMk id="6" creationId="{00000000-0000-0000-0000-000000000000}"/>
          </ac:spMkLst>
        </pc:spChg>
      </pc:sldChg>
      <pc:sldChg chg="modSp">
        <pc:chgData name="" userId="6eb385fbd599c2de" providerId="LiveId" clId="{8901A78B-5E50-4D5B-8349-AD74CD5A94DF}" dt="2021-12-01T10:05:51.308" v="13676" actId="207"/>
        <pc:sldMkLst>
          <pc:docMk/>
          <pc:sldMk cId="2035953905" sldId="360"/>
        </pc:sldMkLst>
        <pc:spChg chg="mod">
          <ac:chgData name="" userId="6eb385fbd599c2de" providerId="LiveId" clId="{8901A78B-5E50-4D5B-8349-AD74CD5A94DF}" dt="2021-12-01T10:05:51.308" v="13676" actId="207"/>
          <ac:spMkLst>
            <pc:docMk/>
            <pc:sldMk cId="2035953905" sldId="360"/>
            <ac:spMk id="6" creationId="{00000000-0000-0000-0000-000000000000}"/>
          </ac:spMkLst>
        </pc:spChg>
      </pc:sldChg>
      <pc:sldChg chg="modSp">
        <pc:chgData name="" userId="6eb385fbd599c2de" providerId="LiveId" clId="{8901A78B-5E50-4D5B-8349-AD74CD5A94DF}" dt="2021-12-01T10:08:10.797" v="13712" actId="207"/>
        <pc:sldMkLst>
          <pc:docMk/>
          <pc:sldMk cId="1369536996" sldId="361"/>
        </pc:sldMkLst>
        <pc:spChg chg="mod">
          <ac:chgData name="" userId="6eb385fbd599c2de" providerId="LiveId" clId="{8901A78B-5E50-4D5B-8349-AD74CD5A94DF}" dt="2021-12-01T10:08:10.797" v="13712" actId="207"/>
          <ac:spMkLst>
            <pc:docMk/>
            <pc:sldMk cId="1369536996" sldId="361"/>
            <ac:spMk id="6" creationId="{00000000-0000-0000-0000-000000000000}"/>
          </ac:spMkLst>
        </pc:spChg>
      </pc:sldChg>
      <pc:sldChg chg="modSp">
        <pc:chgData name="" userId="6eb385fbd599c2de" providerId="LiveId" clId="{8901A78B-5E50-4D5B-8349-AD74CD5A94DF}" dt="2021-12-01T10:11:52.076" v="13748" actId="113"/>
        <pc:sldMkLst>
          <pc:docMk/>
          <pc:sldMk cId="3922550715" sldId="362"/>
        </pc:sldMkLst>
        <pc:spChg chg="mod">
          <ac:chgData name="" userId="6eb385fbd599c2de" providerId="LiveId" clId="{8901A78B-5E50-4D5B-8349-AD74CD5A94DF}" dt="2021-12-01T10:11:05.268" v="13742" actId="1076"/>
          <ac:spMkLst>
            <pc:docMk/>
            <pc:sldMk cId="3922550715" sldId="362"/>
            <ac:spMk id="4" creationId="{00000000-0000-0000-0000-000000000000}"/>
          </ac:spMkLst>
        </pc:spChg>
        <pc:spChg chg="mod">
          <ac:chgData name="" userId="6eb385fbd599c2de" providerId="LiveId" clId="{8901A78B-5E50-4D5B-8349-AD74CD5A94DF}" dt="2021-12-01T10:11:52.076" v="13748" actId="113"/>
          <ac:spMkLst>
            <pc:docMk/>
            <pc:sldMk cId="3922550715" sldId="362"/>
            <ac:spMk id="6" creationId="{00000000-0000-0000-0000-000000000000}"/>
          </ac:spMkLst>
        </pc:spChg>
      </pc:sldChg>
      <pc:sldChg chg="modSp add">
        <pc:chgData name="" userId="6eb385fbd599c2de" providerId="LiveId" clId="{8901A78B-5E50-4D5B-8349-AD74CD5A94DF}" dt="2021-12-01T10:10:11.566" v="13731" actId="6549"/>
        <pc:sldMkLst>
          <pc:docMk/>
          <pc:sldMk cId="3743729364" sldId="363"/>
        </pc:sldMkLst>
        <pc:spChg chg="mod">
          <ac:chgData name="" userId="6eb385fbd599c2de" providerId="LiveId" clId="{8901A78B-5E50-4D5B-8349-AD74CD5A94DF}" dt="2021-12-01T10:10:11.566" v="13731" actId="6549"/>
          <ac:spMkLst>
            <pc:docMk/>
            <pc:sldMk cId="3743729364" sldId="363"/>
            <ac:spMk id="6" creationId="{00000000-0000-0000-0000-000000000000}"/>
          </ac:spMkLst>
        </pc:spChg>
      </pc:sldChg>
      <pc:sldChg chg="modSp add">
        <pc:chgData name="" userId="6eb385fbd599c2de" providerId="LiveId" clId="{8901A78B-5E50-4D5B-8349-AD74CD5A94DF}" dt="2021-12-01T10:12:47.295" v="13764" actId="207"/>
        <pc:sldMkLst>
          <pc:docMk/>
          <pc:sldMk cId="2246941837" sldId="364"/>
        </pc:sldMkLst>
        <pc:spChg chg="mod">
          <ac:chgData name="" userId="6eb385fbd599c2de" providerId="LiveId" clId="{8901A78B-5E50-4D5B-8349-AD74CD5A94DF}" dt="2021-12-01T10:12:47.295" v="13764" actId="207"/>
          <ac:spMkLst>
            <pc:docMk/>
            <pc:sldMk cId="2246941837" sldId="364"/>
            <ac:spMk id="6" creationId="{00000000-0000-0000-0000-000000000000}"/>
          </ac:spMkLst>
        </pc:spChg>
      </pc:sldChg>
      <pc:sldChg chg="addSp delSp modSp add">
        <pc:chgData name="" userId="6eb385fbd599c2de" providerId="LiveId" clId="{8901A78B-5E50-4D5B-8349-AD74CD5A94DF}" dt="2021-12-01T06:59:10.678" v="4276" actId="478"/>
        <pc:sldMkLst>
          <pc:docMk/>
          <pc:sldMk cId="2287115628" sldId="365"/>
        </pc:sldMkLst>
        <pc:spChg chg="del">
          <ac:chgData name="" userId="6eb385fbd599c2de" providerId="LiveId" clId="{8901A78B-5E50-4D5B-8349-AD74CD5A94DF}" dt="2021-11-30T22:52:09.933" v="4230"/>
          <ac:spMkLst>
            <pc:docMk/>
            <pc:sldMk cId="2287115628" sldId="365"/>
            <ac:spMk id="2" creationId="{2F04BE49-7F0E-4A2A-8D36-97E9CEFFB936}"/>
          </ac:spMkLst>
        </pc:spChg>
        <pc:spChg chg="del">
          <ac:chgData name="" userId="6eb385fbd599c2de" providerId="LiveId" clId="{8901A78B-5E50-4D5B-8349-AD74CD5A94DF}" dt="2021-11-30T22:52:45.685" v="4273" actId="478"/>
          <ac:spMkLst>
            <pc:docMk/>
            <pc:sldMk cId="2287115628" sldId="365"/>
            <ac:spMk id="3" creationId="{24582FE6-7D7E-44F7-A19D-6909AA6A37E0}"/>
          </ac:spMkLst>
        </pc:spChg>
        <pc:spChg chg="del">
          <ac:chgData name="" userId="6eb385fbd599c2de" providerId="LiveId" clId="{8901A78B-5E50-4D5B-8349-AD74CD5A94DF}" dt="2021-11-30T22:52:39.090" v="4271" actId="478"/>
          <ac:spMkLst>
            <pc:docMk/>
            <pc:sldMk cId="2287115628" sldId="365"/>
            <ac:spMk id="4" creationId="{1540B3C7-1AD0-4B2D-90D3-F4D3B5D38D8C}"/>
          </ac:spMkLst>
        </pc:spChg>
        <pc:spChg chg="del mod">
          <ac:chgData name="" userId="6eb385fbd599c2de" providerId="LiveId" clId="{8901A78B-5E50-4D5B-8349-AD74CD5A94DF}" dt="2021-11-30T22:52:42.295" v="4272" actId="478"/>
          <ac:spMkLst>
            <pc:docMk/>
            <pc:sldMk cId="2287115628" sldId="365"/>
            <ac:spMk id="5" creationId="{04EA6C91-609B-49EB-B9D8-DB21E09118C4}"/>
          </ac:spMkLst>
        </pc:spChg>
        <pc:spChg chg="del">
          <ac:chgData name="" userId="6eb385fbd599c2de" providerId="LiveId" clId="{8901A78B-5E50-4D5B-8349-AD74CD5A94DF}" dt="2021-11-30T22:52:09.933" v="4230"/>
          <ac:spMkLst>
            <pc:docMk/>
            <pc:sldMk cId="2287115628" sldId="365"/>
            <ac:spMk id="6" creationId="{53028E76-EE2E-4FB0-BC30-22EC4B1264EB}"/>
          </ac:spMkLst>
        </pc:spChg>
        <pc:spChg chg="add mod">
          <ac:chgData name="" userId="6eb385fbd599c2de" providerId="LiveId" clId="{8901A78B-5E50-4D5B-8349-AD74CD5A94DF}" dt="2021-11-30T22:53:00.968" v="4275" actId="27636"/>
          <ac:spMkLst>
            <pc:docMk/>
            <pc:sldMk cId="2287115628" sldId="365"/>
            <ac:spMk id="7" creationId="{4295D265-CCB7-4C29-B3F8-5A1FEEF7D037}"/>
          </ac:spMkLst>
        </pc:spChg>
        <pc:spChg chg="add del mod">
          <ac:chgData name="" userId="6eb385fbd599c2de" providerId="LiveId" clId="{8901A78B-5E50-4D5B-8349-AD74CD5A94DF}" dt="2021-12-01T06:59:10.678" v="4276" actId="478"/>
          <ac:spMkLst>
            <pc:docMk/>
            <pc:sldMk cId="2287115628" sldId="365"/>
            <ac:spMk id="8" creationId="{3949634D-F2D3-421F-847C-B33405DDED70}"/>
          </ac:spMkLst>
        </pc:spChg>
      </pc:sldChg>
      <pc:sldChg chg="modSp add">
        <pc:chgData name="" userId="6eb385fbd599c2de" providerId="LiveId" clId="{8901A78B-5E50-4D5B-8349-AD74CD5A94DF}" dt="2021-12-01T10:23:36.387" v="13862" actId="207"/>
        <pc:sldMkLst>
          <pc:docMk/>
          <pc:sldMk cId="3439332587" sldId="366"/>
        </pc:sldMkLst>
        <pc:spChg chg="mod">
          <ac:chgData name="" userId="6eb385fbd599c2de" providerId="LiveId" clId="{8901A78B-5E50-4D5B-8349-AD74CD5A94DF}" dt="2021-12-01T10:23:36.387" v="13862" actId="207"/>
          <ac:spMkLst>
            <pc:docMk/>
            <pc:sldMk cId="3439332587" sldId="366"/>
            <ac:spMk id="6" creationId="{00000000-0000-0000-0000-000000000000}"/>
          </ac:spMkLst>
        </pc:spChg>
      </pc:sldChg>
      <pc:sldChg chg="modSp add ord">
        <pc:chgData name="" userId="6eb385fbd599c2de" providerId="LiveId" clId="{8901A78B-5E50-4D5B-8349-AD74CD5A94DF}" dt="2021-12-01T10:27:48.218" v="13918" actId="207"/>
        <pc:sldMkLst>
          <pc:docMk/>
          <pc:sldMk cId="1709152297" sldId="367"/>
        </pc:sldMkLst>
        <pc:spChg chg="mod">
          <ac:chgData name="" userId="6eb385fbd599c2de" providerId="LiveId" clId="{8901A78B-5E50-4D5B-8349-AD74CD5A94DF}" dt="2021-12-01T09:13:56.096" v="9407" actId="122"/>
          <ac:spMkLst>
            <pc:docMk/>
            <pc:sldMk cId="1709152297" sldId="367"/>
            <ac:spMk id="2" creationId="{00000000-0000-0000-0000-000000000000}"/>
          </ac:spMkLst>
        </pc:spChg>
        <pc:spChg chg="mod">
          <ac:chgData name="" userId="6eb385fbd599c2de" providerId="LiveId" clId="{8901A78B-5E50-4D5B-8349-AD74CD5A94DF}" dt="2021-12-01T10:27:48.218" v="13918" actId="207"/>
          <ac:spMkLst>
            <pc:docMk/>
            <pc:sldMk cId="1709152297" sldId="367"/>
            <ac:spMk id="6" creationId="{00000000-0000-0000-0000-000000000000}"/>
          </ac:spMkLst>
        </pc:spChg>
      </pc:sldChg>
      <pc:sldChg chg="modSp add ord">
        <pc:chgData name="" userId="6eb385fbd599c2de" providerId="LiveId" clId="{8901A78B-5E50-4D5B-8349-AD74CD5A94DF}" dt="2021-12-01T10:26:59.153" v="13903" actId="207"/>
        <pc:sldMkLst>
          <pc:docMk/>
          <pc:sldMk cId="522830866" sldId="368"/>
        </pc:sldMkLst>
        <pc:spChg chg="mod">
          <ac:chgData name="" userId="6eb385fbd599c2de" providerId="LiveId" clId="{8901A78B-5E50-4D5B-8349-AD74CD5A94DF}" dt="2021-12-01T09:17:13.993" v="9808" actId="20577"/>
          <ac:spMkLst>
            <pc:docMk/>
            <pc:sldMk cId="522830866" sldId="368"/>
            <ac:spMk id="2" creationId="{00000000-0000-0000-0000-000000000000}"/>
          </ac:spMkLst>
        </pc:spChg>
        <pc:spChg chg="mod">
          <ac:chgData name="" userId="6eb385fbd599c2de" providerId="LiveId" clId="{8901A78B-5E50-4D5B-8349-AD74CD5A94DF}" dt="2021-12-01T10:26:59.153" v="13903" actId="207"/>
          <ac:spMkLst>
            <pc:docMk/>
            <pc:sldMk cId="522830866" sldId="368"/>
            <ac:spMk id="6" creationId="{00000000-0000-0000-0000-000000000000}"/>
          </ac:spMkLst>
        </pc:spChg>
      </pc:sldChg>
      <pc:sldChg chg="addSp delSp modSp add">
        <pc:chgData name="" userId="6eb385fbd599c2de" providerId="LiveId" clId="{8901A78B-5E50-4D5B-8349-AD74CD5A94DF}" dt="2021-12-01T09:25:39.503" v="10778" actId="12100"/>
        <pc:sldMkLst>
          <pc:docMk/>
          <pc:sldMk cId="1030907506" sldId="369"/>
        </pc:sldMkLst>
        <pc:spChg chg="mod">
          <ac:chgData name="" userId="6eb385fbd599c2de" providerId="LiveId" clId="{8901A78B-5E50-4D5B-8349-AD74CD5A94DF}" dt="2021-12-01T09:21:19.057" v="10366" actId="122"/>
          <ac:spMkLst>
            <pc:docMk/>
            <pc:sldMk cId="1030907506" sldId="369"/>
            <ac:spMk id="2" creationId="{00000000-0000-0000-0000-000000000000}"/>
          </ac:spMkLst>
        </pc:spChg>
        <pc:spChg chg="del">
          <ac:chgData name="" userId="6eb385fbd599c2de" providerId="LiveId" clId="{8901A78B-5E50-4D5B-8349-AD74CD5A94DF}" dt="2021-12-01T09:20:55.277" v="10326" actId="1032"/>
          <ac:spMkLst>
            <pc:docMk/>
            <pc:sldMk cId="1030907506" sldId="369"/>
            <ac:spMk id="6" creationId="{00000000-0000-0000-0000-000000000000}"/>
          </ac:spMkLst>
        </pc:spChg>
        <pc:graphicFrameChg chg="add mod">
          <ac:chgData name="" userId="6eb385fbd599c2de" providerId="LiveId" clId="{8901A78B-5E50-4D5B-8349-AD74CD5A94DF}" dt="2021-12-01T09:25:39.503" v="10778" actId="12100"/>
          <ac:graphicFrameMkLst>
            <pc:docMk/>
            <pc:sldMk cId="1030907506" sldId="369"/>
            <ac:graphicFrameMk id="7" creationId="{085F3C2A-0725-416B-93C7-AC271BE2660E}"/>
          </ac:graphicFrameMkLst>
        </pc:graphicFrameChg>
      </pc:sldChg>
      <pc:sldChg chg="modSp add ord">
        <pc:chgData name="" userId="6eb385fbd599c2de" providerId="LiveId" clId="{8901A78B-5E50-4D5B-8349-AD74CD5A94DF}" dt="2021-12-01T10:25:49.267" v="13891" actId="207"/>
        <pc:sldMkLst>
          <pc:docMk/>
          <pc:sldMk cId="1899922950" sldId="370"/>
        </pc:sldMkLst>
        <pc:spChg chg="mod">
          <ac:chgData name="" userId="6eb385fbd599c2de" providerId="LiveId" clId="{8901A78B-5E50-4D5B-8349-AD74CD5A94DF}" dt="2021-12-01T09:26:43.477" v="10865" actId="122"/>
          <ac:spMkLst>
            <pc:docMk/>
            <pc:sldMk cId="1899922950" sldId="370"/>
            <ac:spMk id="2" creationId="{00000000-0000-0000-0000-000000000000}"/>
          </ac:spMkLst>
        </pc:spChg>
        <pc:spChg chg="mod">
          <ac:chgData name="" userId="6eb385fbd599c2de" providerId="LiveId" clId="{8901A78B-5E50-4D5B-8349-AD74CD5A94DF}" dt="2021-12-01T10:25:49.267" v="13891" actId="207"/>
          <ac:spMkLst>
            <pc:docMk/>
            <pc:sldMk cId="1899922950" sldId="370"/>
            <ac:spMk id="6" creationId="{00000000-0000-0000-0000-000000000000}"/>
          </ac:spMkLst>
        </pc:spChg>
      </pc:sldChg>
      <pc:sldChg chg="modSp add">
        <pc:chgData name="" userId="6eb385fbd599c2de" providerId="LiveId" clId="{8901A78B-5E50-4D5B-8349-AD74CD5A94DF}" dt="2021-12-01T10:27:18.085" v="13908" actId="207"/>
        <pc:sldMkLst>
          <pc:docMk/>
          <pc:sldMk cId="1990785894" sldId="371"/>
        </pc:sldMkLst>
        <pc:spChg chg="mod">
          <ac:chgData name="" userId="6eb385fbd599c2de" providerId="LiveId" clId="{8901A78B-5E50-4D5B-8349-AD74CD5A94DF}" dt="2021-12-01T09:29:07.514" v="11406" actId="20577"/>
          <ac:spMkLst>
            <pc:docMk/>
            <pc:sldMk cId="1990785894" sldId="371"/>
            <ac:spMk id="2" creationId="{00000000-0000-0000-0000-000000000000}"/>
          </ac:spMkLst>
        </pc:spChg>
        <pc:spChg chg="mod">
          <ac:chgData name="" userId="6eb385fbd599c2de" providerId="LiveId" clId="{8901A78B-5E50-4D5B-8349-AD74CD5A94DF}" dt="2021-12-01T10:27:18.085" v="13908" actId="207"/>
          <ac:spMkLst>
            <pc:docMk/>
            <pc:sldMk cId="1990785894" sldId="371"/>
            <ac:spMk id="6" creationId="{00000000-0000-0000-0000-000000000000}"/>
          </ac:spMkLst>
        </pc:spChg>
      </pc:sldChg>
      <pc:sldChg chg="addSp delSp modSp add">
        <pc:chgData name="" userId="6eb385fbd599c2de" providerId="LiveId" clId="{8901A78B-5E50-4D5B-8349-AD74CD5A94DF}" dt="2021-12-01T09:41:52.303" v="13556" actId="14100"/>
        <pc:sldMkLst>
          <pc:docMk/>
          <pc:sldMk cId="3850014586" sldId="372"/>
        </pc:sldMkLst>
        <pc:spChg chg="del">
          <ac:chgData name="" userId="6eb385fbd599c2de" providerId="LiveId" clId="{8901A78B-5E50-4D5B-8349-AD74CD5A94DF}" dt="2021-12-01T09:41:00.944" v="13484"/>
          <ac:spMkLst>
            <pc:docMk/>
            <pc:sldMk cId="3850014586" sldId="372"/>
            <ac:spMk id="2" creationId="{A2BEAC5F-BD96-4D26-8A57-99FB27D47688}"/>
          </ac:spMkLst>
        </pc:spChg>
        <pc:spChg chg="mod">
          <ac:chgData name="" userId="6eb385fbd599c2de" providerId="LiveId" clId="{8901A78B-5E50-4D5B-8349-AD74CD5A94DF}" dt="2021-12-01T09:41:01.022" v="13485" actId="27636"/>
          <ac:spMkLst>
            <pc:docMk/>
            <pc:sldMk cId="3850014586" sldId="372"/>
            <ac:spMk id="5" creationId="{A7330752-DEEC-4CEE-86B7-49A0BD60617E}"/>
          </ac:spMkLst>
        </pc:spChg>
        <pc:spChg chg="del">
          <ac:chgData name="" userId="6eb385fbd599c2de" providerId="LiveId" clId="{8901A78B-5E50-4D5B-8349-AD74CD5A94DF}" dt="2021-12-01T09:41:00.944" v="13484"/>
          <ac:spMkLst>
            <pc:docMk/>
            <pc:sldMk cId="3850014586" sldId="372"/>
            <ac:spMk id="6" creationId="{A344CBDC-E846-4F73-8633-F93BA1E9CBC5}"/>
          </ac:spMkLst>
        </pc:spChg>
        <pc:spChg chg="add mod">
          <ac:chgData name="" userId="6eb385fbd599c2de" providerId="LiveId" clId="{8901A78B-5E50-4D5B-8349-AD74CD5A94DF}" dt="2021-12-01T09:41:40.814" v="13551" actId="122"/>
          <ac:spMkLst>
            <pc:docMk/>
            <pc:sldMk cId="3850014586" sldId="372"/>
            <ac:spMk id="8" creationId="{E66CC656-9E7A-455F-81C3-5F850A97E23C}"/>
          </ac:spMkLst>
        </pc:spChg>
        <pc:picChg chg="add mod modCrop">
          <ac:chgData name="" userId="6eb385fbd599c2de" providerId="LiveId" clId="{8901A78B-5E50-4D5B-8349-AD74CD5A94DF}" dt="2021-12-01T09:41:52.303" v="13556" actId="14100"/>
          <ac:picMkLst>
            <pc:docMk/>
            <pc:sldMk cId="3850014586" sldId="372"/>
            <ac:picMk id="7" creationId="{75278019-C254-47E7-99DC-5920BAEA387D}"/>
          </ac:picMkLst>
        </pc:picChg>
      </pc:sldChg>
      <pc:sldChg chg="addSp delSp modSp add">
        <pc:chgData name="" userId="6eb385fbd599c2de" providerId="LiveId" clId="{8901A78B-5E50-4D5B-8349-AD74CD5A94DF}" dt="2021-12-01T09:45:34.423" v="13625" actId="1076"/>
        <pc:sldMkLst>
          <pc:docMk/>
          <pc:sldMk cId="725454871" sldId="373"/>
        </pc:sldMkLst>
        <pc:spChg chg="del">
          <ac:chgData name="" userId="6eb385fbd599c2de" providerId="LiveId" clId="{8901A78B-5E50-4D5B-8349-AD74CD5A94DF}" dt="2021-12-01T09:44:47.733" v="13559"/>
          <ac:spMkLst>
            <pc:docMk/>
            <pc:sldMk cId="725454871" sldId="373"/>
            <ac:spMk id="2" creationId="{84BA64E1-70B3-45DC-80B2-4E043A1F59C8}"/>
          </ac:spMkLst>
        </pc:spChg>
        <pc:spChg chg="mod">
          <ac:chgData name="" userId="6eb385fbd599c2de" providerId="LiveId" clId="{8901A78B-5E50-4D5B-8349-AD74CD5A94DF}" dt="2021-12-01T09:44:47.813" v="13560" actId="27636"/>
          <ac:spMkLst>
            <pc:docMk/>
            <pc:sldMk cId="725454871" sldId="373"/>
            <ac:spMk id="5" creationId="{022C35A7-F718-4A7C-A3E2-591E40BCD414}"/>
          </ac:spMkLst>
        </pc:spChg>
        <pc:spChg chg="del">
          <ac:chgData name="" userId="6eb385fbd599c2de" providerId="LiveId" clId="{8901A78B-5E50-4D5B-8349-AD74CD5A94DF}" dt="2021-12-01T09:44:47.733" v="13559"/>
          <ac:spMkLst>
            <pc:docMk/>
            <pc:sldMk cId="725454871" sldId="373"/>
            <ac:spMk id="6" creationId="{039234C1-327F-4422-B4F4-51F9BD75EFD5}"/>
          </ac:spMkLst>
        </pc:spChg>
        <pc:spChg chg="add mod">
          <ac:chgData name="" userId="6eb385fbd599c2de" providerId="LiveId" clId="{8901A78B-5E50-4D5B-8349-AD74CD5A94DF}" dt="2021-12-01T09:45:34.423" v="13625" actId="1076"/>
          <ac:spMkLst>
            <pc:docMk/>
            <pc:sldMk cId="725454871" sldId="373"/>
            <ac:spMk id="8" creationId="{7CEF05A1-8460-43A9-B938-5595B112B6B0}"/>
          </ac:spMkLst>
        </pc:spChg>
        <pc:picChg chg="add mod modCrop">
          <ac:chgData name="" userId="6eb385fbd599c2de" providerId="LiveId" clId="{8901A78B-5E50-4D5B-8349-AD74CD5A94DF}" dt="2021-12-01T09:45:08.344" v="13566" actId="1076"/>
          <ac:picMkLst>
            <pc:docMk/>
            <pc:sldMk cId="725454871" sldId="373"/>
            <ac:picMk id="7" creationId="{9BEE2386-11FC-4E51-986B-D54F634774D4}"/>
          </ac:picMkLst>
        </pc:picChg>
      </pc:sldChg>
    </pc:docChg>
  </pc:docChgLst>
  <pc:docChgLst>
    <pc:chgData userId="6eb385fbd599c2de" providerId="LiveId" clId="{11BB41B7-B569-40BB-89BF-20A912A0F331}"/>
    <pc:docChg chg="undo custSel addSld delSld modSld sldOrd">
      <pc:chgData name="" userId="6eb385fbd599c2de" providerId="LiveId" clId="{11BB41B7-B569-40BB-89BF-20A912A0F331}" dt="2021-11-29T17:25:38.867" v="14126" actId="20577"/>
      <pc:docMkLst>
        <pc:docMk/>
      </pc:docMkLst>
      <pc:sldChg chg="modSp">
        <pc:chgData name="" userId="6eb385fbd599c2de" providerId="LiveId" clId="{11BB41B7-B569-40BB-89BF-20A912A0F331}" dt="2021-11-29T11:56:09.943" v="5542" actId="6549"/>
        <pc:sldMkLst>
          <pc:docMk/>
          <pc:sldMk cId="1200531820" sldId="312"/>
        </pc:sldMkLst>
        <pc:spChg chg="mod">
          <ac:chgData name="" userId="6eb385fbd599c2de" providerId="LiveId" clId="{11BB41B7-B569-40BB-89BF-20A912A0F331}" dt="2021-11-29T11:56:09.943" v="5542" actId="6549"/>
          <ac:spMkLst>
            <pc:docMk/>
            <pc:sldMk cId="1200531820" sldId="312"/>
            <ac:spMk id="6" creationId="{00000000-0000-0000-0000-000000000000}"/>
          </ac:spMkLst>
        </pc:spChg>
      </pc:sldChg>
      <pc:sldChg chg="modSp">
        <pc:chgData name="" userId="6eb385fbd599c2de" providerId="LiveId" clId="{11BB41B7-B569-40BB-89BF-20A912A0F331}" dt="2021-11-29T10:30:31.428" v="6" actId="207"/>
        <pc:sldMkLst>
          <pc:docMk/>
          <pc:sldMk cId="868505788" sldId="320"/>
        </pc:sldMkLst>
        <pc:graphicFrameChg chg="mod">
          <ac:chgData name="" userId="6eb385fbd599c2de" providerId="LiveId" clId="{11BB41B7-B569-40BB-89BF-20A912A0F331}" dt="2021-11-29T10:30:31.428" v="6" actId="207"/>
          <ac:graphicFrameMkLst>
            <pc:docMk/>
            <pc:sldMk cId="868505788" sldId="320"/>
            <ac:graphicFrameMk id="7" creationId="{09584860-FAB8-43CF-9DBB-4C5F7D4414AD}"/>
          </ac:graphicFrameMkLst>
        </pc:graphicFrameChg>
      </pc:sldChg>
      <pc:sldChg chg="addSp delSp modSp">
        <pc:chgData name="" userId="6eb385fbd599c2de" providerId="LiveId" clId="{11BB41B7-B569-40BB-89BF-20A912A0F331}" dt="2021-11-29T16:22:31.568" v="9526" actId="113"/>
        <pc:sldMkLst>
          <pc:docMk/>
          <pc:sldMk cId="2582376181" sldId="323"/>
        </pc:sldMkLst>
        <pc:spChg chg="del">
          <ac:chgData name="" userId="6eb385fbd599c2de" providerId="LiveId" clId="{11BB41B7-B569-40BB-89BF-20A912A0F331}" dt="2021-11-29T10:30:41.440" v="7"/>
          <ac:spMkLst>
            <pc:docMk/>
            <pc:sldMk cId="2582376181" sldId="323"/>
            <ac:spMk id="2" creationId="{00000000-0000-0000-0000-000000000000}"/>
          </ac:spMkLst>
        </pc:spChg>
        <pc:spChg chg="mod">
          <ac:chgData name="" userId="6eb385fbd599c2de" providerId="LiveId" clId="{11BB41B7-B569-40BB-89BF-20A912A0F331}" dt="2021-11-29T10:30:41.464" v="8" actId="27636"/>
          <ac:spMkLst>
            <pc:docMk/>
            <pc:sldMk cId="2582376181" sldId="323"/>
            <ac:spMk id="5" creationId="{00000000-0000-0000-0000-000000000000}"/>
          </ac:spMkLst>
        </pc:spChg>
        <pc:spChg chg="del">
          <ac:chgData name="" userId="6eb385fbd599c2de" providerId="LiveId" clId="{11BB41B7-B569-40BB-89BF-20A912A0F331}" dt="2021-11-29T10:30:41.440" v="7"/>
          <ac:spMkLst>
            <pc:docMk/>
            <pc:sldMk cId="2582376181" sldId="323"/>
            <ac:spMk id="6" creationId="{00000000-0000-0000-0000-000000000000}"/>
          </ac:spMkLst>
        </pc:spChg>
        <pc:spChg chg="add mod">
          <ac:chgData name="" userId="6eb385fbd599c2de" providerId="LiveId" clId="{11BB41B7-B569-40BB-89BF-20A912A0F331}" dt="2021-11-29T16:22:12.223" v="9484" actId="20577"/>
          <ac:spMkLst>
            <pc:docMk/>
            <pc:sldMk cId="2582376181" sldId="323"/>
            <ac:spMk id="7" creationId="{616FBC04-4BB6-4C76-85EC-3B1247DB023C}"/>
          </ac:spMkLst>
        </pc:spChg>
        <pc:spChg chg="add mod">
          <ac:chgData name="" userId="6eb385fbd599c2de" providerId="LiveId" clId="{11BB41B7-B569-40BB-89BF-20A912A0F331}" dt="2021-11-29T16:22:31.568" v="9526" actId="113"/>
          <ac:spMkLst>
            <pc:docMk/>
            <pc:sldMk cId="2582376181" sldId="323"/>
            <ac:spMk id="8" creationId="{D34883F2-6758-4A7E-B803-FF45D28BF571}"/>
          </ac:spMkLst>
        </pc:spChg>
      </pc:sldChg>
      <pc:sldChg chg="modSp">
        <pc:chgData name="" userId="6eb385fbd599c2de" providerId="LiveId" clId="{11BB41B7-B569-40BB-89BF-20A912A0F331}" dt="2021-11-29T14:27:05.836" v="9466" actId="20577"/>
        <pc:sldMkLst>
          <pc:docMk/>
          <pc:sldMk cId="2854951957" sldId="324"/>
        </pc:sldMkLst>
        <pc:spChg chg="mod">
          <ac:chgData name="" userId="6eb385fbd599c2de" providerId="LiveId" clId="{11BB41B7-B569-40BB-89BF-20A912A0F331}" dt="2021-11-29T10:32:13.050" v="111" actId="122"/>
          <ac:spMkLst>
            <pc:docMk/>
            <pc:sldMk cId="2854951957" sldId="324"/>
            <ac:spMk id="2" creationId="{00000000-0000-0000-0000-000000000000}"/>
          </ac:spMkLst>
        </pc:spChg>
        <pc:spChg chg="mod">
          <ac:chgData name="" userId="6eb385fbd599c2de" providerId="LiveId" clId="{11BB41B7-B569-40BB-89BF-20A912A0F331}" dt="2021-11-29T14:27:05.836" v="9466" actId="20577"/>
          <ac:spMkLst>
            <pc:docMk/>
            <pc:sldMk cId="2854951957" sldId="324"/>
            <ac:spMk id="6" creationId="{00000000-0000-0000-0000-000000000000}"/>
          </ac:spMkLst>
        </pc:spChg>
      </pc:sldChg>
      <pc:sldChg chg="modSp">
        <pc:chgData name="" userId="6eb385fbd599c2de" providerId="LiveId" clId="{11BB41B7-B569-40BB-89BF-20A912A0F331}" dt="2021-11-29T16:37:25.350" v="10232" actId="20577"/>
        <pc:sldMkLst>
          <pc:docMk/>
          <pc:sldMk cId="3226810975" sldId="325"/>
        </pc:sldMkLst>
        <pc:spChg chg="mod">
          <ac:chgData name="" userId="6eb385fbd599c2de" providerId="LiveId" clId="{11BB41B7-B569-40BB-89BF-20A912A0F331}" dt="2021-11-29T10:40:01.865" v="1115" actId="122"/>
          <ac:spMkLst>
            <pc:docMk/>
            <pc:sldMk cId="3226810975" sldId="325"/>
            <ac:spMk id="2" creationId="{00000000-0000-0000-0000-000000000000}"/>
          </ac:spMkLst>
        </pc:spChg>
        <pc:spChg chg="mod">
          <ac:chgData name="" userId="6eb385fbd599c2de" providerId="LiveId" clId="{11BB41B7-B569-40BB-89BF-20A912A0F331}" dt="2021-11-29T16:37:25.350" v="10232" actId="20577"/>
          <ac:spMkLst>
            <pc:docMk/>
            <pc:sldMk cId="3226810975" sldId="325"/>
            <ac:spMk id="6" creationId="{00000000-0000-0000-0000-000000000000}"/>
          </ac:spMkLst>
        </pc:spChg>
      </pc:sldChg>
      <pc:sldChg chg="modSp">
        <pc:chgData name="" userId="6eb385fbd599c2de" providerId="LiveId" clId="{11BB41B7-B569-40BB-89BF-20A912A0F331}" dt="2021-11-29T10:56:08.178" v="2202" actId="20577"/>
        <pc:sldMkLst>
          <pc:docMk/>
          <pc:sldMk cId="3521442194" sldId="326"/>
        </pc:sldMkLst>
        <pc:spChg chg="mod">
          <ac:chgData name="" userId="6eb385fbd599c2de" providerId="LiveId" clId="{11BB41B7-B569-40BB-89BF-20A912A0F331}" dt="2021-11-29T10:48:54.576" v="1349" actId="20577"/>
          <ac:spMkLst>
            <pc:docMk/>
            <pc:sldMk cId="3521442194" sldId="326"/>
            <ac:spMk id="2" creationId="{00000000-0000-0000-0000-000000000000}"/>
          </ac:spMkLst>
        </pc:spChg>
        <pc:spChg chg="mod">
          <ac:chgData name="" userId="6eb385fbd599c2de" providerId="LiveId" clId="{11BB41B7-B569-40BB-89BF-20A912A0F331}" dt="2021-11-29T10:56:08.178" v="2202" actId="20577"/>
          <ac:spMkLst>
            <pc:docMk/>
            <pc:sldMk cId="3521442194" sldId="326"/>
            <ac:spMk id="6" creationId="{00000000-0000-0000-0000-000000000000}"/>
          </ac:spMkLst>
        </pc:spChg>
      </pc:sldChg>
      <pc:sldChg chg="modSp">
        <pc:chgData name="" userId="6eb385fbd599c2de" providerId="LiveId" clId="{11BB41B7-B569-40BB-89BF-20A912A0F331}" dt="2021-11-29T11:20:58.652" v="3981" actId="20577"/>
        <pc:sldMkLst>
          <pc:docMk/>
          <pc:sldMk cId="3187552034" sldId="327"/>
        </pc:sldMkLst>
        <pc:spChg chg="mod">
          <ac:chgData name="" userId="6eb385fbd599c2de" providerId="LiveId" clId="{11BB41B7-B569-40BB-89BF-20A912A0F331}" dt="2021-11-29T10:56:43.706" v="2265" actId="20577"/>
          <ac:spMkLst>
            <pc:docMk/>
            <pc:sldMk cId="3187552034" sldId="327"/>
            <ac:spMk id="2" creationId="{00000000-0000-0000-0000-000000000000}"/>
          </ac:spMkLst>
        </pc:spChg>
        <pc:spChg chg="mod">
          <ac:chgData name="" userId="6eb385fbd599c2de" providerId="LiveId" clId="{11BB41B7-B569-40BB-89BF-20A912A0F331}" dt="2021-11-29T11:20:58.652" v="3981" actId="20577"/>
          <ac:spMkLst>
            <pc:docMk/>
            <pc:sldMk cId="3187552034" sldId="327"/>
            <ac:spMk id="6" creationId="{00000000-0000-0000-0000-000000000000}"/>
          </ac:spMkLst>
        </pc:spChg>
      </pc:sldChg>
      <pc:sldChg chg="modSp">
        <pc:chgData name="" userId="6eb385fbd599c2de" providerId="LiveId" clId="{11BB41B7-B569-40BB-89BF-20A912A0F331}" dt="2021-11-29T11:43:28.249" v="4872" actId="5793"/>
        <pc:sldMkLst>
          <pc:docMk/>
          <pc:sldMk cId="116652809" sldId="328"/>
        </pc:sldMkLst>
        <pc:spChg chg="mod">
          <ac:chgData name="" userId="6eb385fbd599c2de" providerId="LiveId" clId="{11BB41B7-B569-40BB-89BF-20A912A0F331}" dt="2021-11-29T11:30:01.604" v="4020" actId="1076"/>
          <ac:spMkLst>
            <pc:docMk/>
            <pc:sldMk cId="116652809" sldId="328"/>
            <ac:spMk id="2" creationId="{00000000-0000-0000-0000-000000000000}"/>
          </ac:spMkLst>
        </pc:spChg>
        <pc:spChg chg="mod">
          <ac:chgData name="" userId="6eb385fbd599c2de" providerId="LiveId" clId="{11BB41B7-B569-40BB-89BF-20A912A0F331}" dt="2021-11-29T11:43:28.249" v="4872" actId="5793"/>
          <ac:spMkLst>
            <pc:docMk/>
            <pc:sldMk cId="116652809" sldId="328"/>
            <ac:spMk id="6" creationId="{00000000-0000-0000-0000-000000000000}"/>
          </ac:spMkLst>
        </pc:spChg>
      </pc:sldChg>
      <pc:sldChg chg="addSp delSp modSp">
        <pc:chgData name="" userId="6eb385fbd599c2de" providerId="LiveId" clId="{11BB41B7-B569-40BB-89BF-20A912A0F331}" dt="2021-11-29T11:50:54.902" v="5386" actId="20577"/>
        <pc:sldMkLst>
          <pc:docMk/>
          <pc:sldMk cId="2229264842" sldId="329"/>
        </pc:sldMkLst>
        <pc:spChg chg="mod">
          <ac:chgData name="" userId="6eb385fbd599c2de" providerId="LiveId" clId="{11BB41B7-B569-40BB-89BF-20A912A0F331}" dt="2021-11-29T11:44:09.828" v="4973" actId="122"/>
          <ac:spMkLst>
            <pc:docMk/>
            <pc:sldMk cId="2229264842" sldId="329"/>
            <ac:spMk id="2" creationId="{00000000-0000-0000-0000-000000000000}"/>
          </ac:spMkLst>
        </pc:spChg>
        <pc:spChg chg="del mod">
          <ac:chgData name="" userId="6eb385fbd599c2de" providerId="LiveId" clId="{11BB41B7-B569-40BB-89BF-20A912A0F331}" dt="2021-11-29T11:44:31.123" v="4974" actId="1032"/>
          <ac:spMkLst>
            <pc:docMk/>
            <pc:sldMk cId="2229264842" sldId="329"/>
            <ac:spMk id="6" creationId="{00000000-0000-0000-0000-000000000000}"/>
          </ac:spMkLst>
        </pc:spChg>
        <pc:graphicFrameChg chg="add mod">
          <ac:chgData name="" userId="6eb385fbd599c2de" providerId="LiveId" clId="{11BB41B7-B569-40BB-89BF-20A912A0F331}" dt="2021-11-29T11:50:54.902" v="5386" actId="20577"/>
          <ac:graphicFrameMkLst>
            <pc:docMk/>
            <pc:sldMk cId="2229264842" sldId="329"/>
            <ac:graphicFrameMk id="7" creationId="{97F2D8AC-EA57-487D-90FB-FDDF2FD41F32}"/>
          </ac:graphicFrameMkLst>
        </pc:graphicFrameChg>
      </pc:sldChg>
      <pc:sldChg chg="modSp">
        <pc:chgData name="" userId="6eb385fbd599c2de" providerId="LiveId" clId="{11BB41B7-B569-40BB-89BF-20A912A0F331}" dt="2021-11-29T14:25:39.040" v="9361" actId="20577"/>
        <pc:sldMkLst>
          <pc:docMk/>
          <pc:sldMk cId="2538022596" sldId="330"/>
        </pc:sldMkLst>
        <pc:spChg chg="mod">
          <ac:chgData name="" userId="6eb385fbd599c2de" providerId="LiveId" clId="{11BB41B7-B569-40BB-89BF-20A912A0F331}" dt="2021-11-29T13:12:05.820" v="5619" actId="122"/>
          <ac:spMkLst>
            <pc:docMk/>
            <pc:sldMk cId="2538022596" sldId="330"/>
            <ac:spMk id="2" creationId="{00000000-0000-0000-0000-000000000000}"/>
          </ac:spMkLst>
        </pc:spChg>
        <pc:spChg chg="mod">
          <ac:chgData name="" userId="6eb385fbd599c2de" providerId="LiveId" clId="{11BB41B7-B569-40BB-89BF-20A912A0F331}" dt="2021-11-29T14:25:39.040" v="9361" actId="20577"/>
          <ac:spMkLst>
            <pc:docMk/>
            <pc:sldMk cId="2538022596" sldId="330"/>
            <ac:spMk id="6" creationId="{00000000-0000-0000-0000-000000000000}"/>
          </ac:spMkLst>
        </pc:spChg>
      </pc:sldChg>
      <pc:sldChg chg="addSp delSp modSp">
        <pc:chgData name="" userId="6eb385fbd599c2de" providerId="LiveId" clId="{11BB41B7-B569-40BB-89BF-20A912A0F331}" dt="2021-11-29T13:23:27.405" v="6272" actId="1035"/>
        <pc:sldMkLst>
          <pc:docMk/>
          <pc:sldMk cId="414856792" sldId="331"/>
        </pc:sldMkLst>
        <pc:spChg chg="del">
          <ac:chgData name="" userId="6eb385fbd599c2de" providerId="LiveId" clId="{11BB41B7-B569-40BB-89BF-20A912A0F331}" dt="2021-11-29T13:21:46.964" v="6133"/>
          <ac:spMkLst>
            <pc:docMk/>
            <pc:sldMk cId="414856792" sldId="331"/>
            <ac:spMk id="2" creationId="{00000000-0000-0000-0000-000000000000}"/>
          </ac:spMkLst>
        </pc:spChg>
        <pc:spChg chg="mod">
          <ac:chgData name="" userId="6eb385fbd599c2de" providerId="LiveId" clId="{11BB41B7-B569-40BB-89BF-20A912A0F331}" dt="2021-11-29T13:21:47.003" v="6134" actId="27636"/>
          <ac:spMkLst>
            <pc:docMk/>
            <pc:sldMk cId="414856792" sldId="331"/>
            <ac:spMk id="5" creationId="{00000000-0000-0000-0000-000000000000}"/>
          </ac:spMkLst>
        </pc:spChg>
        <pc:spChg chg="del">
          <ac:chgData name="" userId="6eb385fbd599c2de" providerId="LiveId" clId="{11BB41B7-B569-40BB-89BF-20A912A0F331}" dt="2021-11-29T13:21:46.964" v="6133"/>
          <ac:spMkLst>
            <pc:docMk/>
            <pc:sldMk cId="414856792" sldId="331"/>
            <ac:spMk id="6" creationId="{00000000-0000-0000-0000-000000000000}"/>
          </ac:spMkLst>
        </pc:spChg>
        <pc:spChg chg="add mod">
          <ac:chgData name="" userId="6eb385fbd599c2de" providerId="LiveId" clId="{11BB41B7-B569-40BB-89BF-20A912A0F331}" dt="2021-11-29T13:23:24.703" v="6265" actId="1035"/>
          <ac:spMkLst>
            <pc:docMk/>
            <pc:sldMk cId="414856792" sldId="331"/>
            <ac:spMk id="8" creationId="{2C45F7BD-2A8F-4425-80D0-C3D860E6D866}"/>
          </ac:spMkLst>
        </pc:spChg>
        <pc:picChg chg="add mod modCrop">
          <ac:chgData name="" userId="6eb385fbd599c2de" providerId="LiveId" clId="{11BB41B7-B569-40BB-89BF-20A912A0F331}" dt="2021-11-29T13:23:27.405" v="6272" actId="1035"/>
          <ac:picMkLst>
            <pc:docMk/>
            <pc:sldMk cId="414856792" sldId="331"/>
            <ac:picMk id="7" creationId="{CB61EFC3-5D41-4DD8-A173-038A6C228514}"/>
          </ac:picMkLst>
        </pc:picChg>
      </pc:sldChg>
      <pc:sldChg chg="modSp">
        <pc:chgData name="" userId="6eb385fbd599c2de" providerId="LiveId" clId="{11BB41B7-B569-40BB-89BF-20A912A0F331}" dt="2021-11-29T13:58:07.736" v="6960" actId="20577"/>
        <pc:sldMkLst>
          <pc:docMk/>
          <pc:sldMk cId="797886446" sldId="332"/>
        </pc:sldMkLst>
        <pc:spChg chg="mod">
          <ac:chgData name="" userId="6eb385fbd599c2de" providerId="LiveId" clId="{11BB41B7-B569-40BB-89BF-20A912A0F331}" dt="2021-11-29T13:58:07.736" v="6960" actId="20577"/>
          <ac:spMkLst>
            <pc:docMk/>
            <pc:sldMk cId="797886446" sldId="332"/>
            <ac:spMk id="2" creationId="{00000000-0000-0000-0000-000000000000}"/>
          </ac:spMkLst>
        </pc:spChg>
        <pc:spChg chg="mod">
          <ac:chgData name="" userId="6eb385fbd599c2de" providerId="LiveId" clId="{11BB41B7-B569-40BB-89BF-20A912A0F331}" dt="2021-11-29T13:57:53.637" v="6957" actId="5793"/>
          <ac:spMkLst>
            <pc:docMk/>
            <pc:sldMk cId="797886446" sldId="332"/>
            <ac:spMk id="6" creationId="{00000000-0000-0000-0000-000000000000}"/>
          </ac:spMkLst>
        </pc:spChg>
      </pc:sldChg>
      <pc:sldChg chg="modSp">
        <pc:chgData name="" userId="6eb385fbd599c2de" providerId="LiveId" clId="{11BB41B7-B569-40BB-89BF-20A912A0F331}" dt="2021-11-29T14:08:55.783" v="7958" actId="20577"/>
        <pc:sldMkLst>
          <pc:docMk/>
          <pc:sldMk cId="864405306" sldId="333"/>
        </pc:sldMkLst>
        <pc:spChg chg="mod">
          <ac:chgData name="" userId="6eb385fbd599c2de" providerId="LiveId" clId="{11BB41B7-B569-40BB-89BF-20A912A0F331}" dt="2021-11-29T13:58:38.141" v="7012" actId="20577"/>
          <ac:spMkLst>
            <pc:docMk/>
            <pc:sldMk cId="864405306" sldId="333"/>
            <ac:spMk id="2" creationId="{00000000-0000-0000-0000-000000000000}"/>
          </ac:spMkLst>
        </pc:spChg>
        <pc:spChg chg="mod">
          <ac:chgData name="" userId="6eb385fbd599c2de" providerId="LiveId" clId="{11BB41B7-B569-40BB-89BF-20A912A0F331}" dt="2021-11-29T14:08:55.783" v="7958" actId="20577"/>
          <ac:spMkLst>
            <pc:docMk/>
            <pc:sldMk cId="864405306" sldId="333"/>
            <ac:spMk id="6" creationId="{00000000-0000-0000-0000-000000000000}"/>
          </ac:spMkLst>
        </pc:spChg>
      </pc:sldChg>
      <pc:sldChg chg="addSp delSp modSp ord">
        <pc:chgData name="" userId="6eb385fbd599c2de" providerId="LiveId" clId="{11BB41B7-B569-40BB-89BF-20A912A0F331}" dt="2021-11-29T14:15:15.965" v="8542" actId="1038"/>
        <pc:sldMkLst>
          <pc:docMk/>
          <pc:sldMk cId="1398365225" sldId="334"/>
        </pc:sldMkLst>
        <pc:spChg chg="del mod">
          <ac:chgData name="" userId="6eb385fbd599c2de" providerId="LiveId" clId="{11BB41B7-B569-40BB-89BF-20A912A0F331}" dt="2021-11-29T14:14:31.110" v="8506"/>
          <ac:spMkLst>
            <pc:docMk/>
            <pc:sldMk cId="1398365225" sldId="334"/>
            <ac:spMk id="2" creationId="{00000000-0000-0000-0000-000000000000}"/>
          </ac:spMkLst>
        </pc:spChg>
        <pc:spChg chg="mod">
          <ac:chgData name="" userId="6eb385fbd599c2de" providerId="LiveId" clId="{11BB41B7-B569-40BB-89BF-20A912A0F331}" dt="2021-11-29T14:14:34.037" v="8508" actId="27636"/>
          <ac:spMkLst>
            <pc:docMk/>
            <pc:sldMk cId="1398365225" sldId="334"/>
            <ac:spMk id="5" creationId="{00000000-0000-0000-0000-000000000000}"/>
          </ac:spMkLst>
        </pc:spChg>
        <pc:spChg chg="del">
          <ac:chgData name="" userId="6eb385fbd599c2de" providerId="LiveId" clId="{11BB41B7-B569-40BB-89BF-20A912A0F331}" dt="2021-11-29T14:14:31.110" v="8506"/>
          <ac:spMkLst>
            <pc:docMk/>
            <pc:sldMk cId="1398365225" sldId="334"/>
            <ac:spMk id="6" creationId="{00000000-0000-0000-0000-000000000000}"/>
          </ac:spMkLst>
        </pc:spChg>
        <pc:spChg chg="add del mod">
          <ac:chgData name="" userId="6eb385fbd599c2de" providerId="LiveId" clId="{11BB41B7-B569-40BB-89BF-20A912A0F331}" dt="2021-11-29T14:14:34.017" v="8507"/>
          <ac:spMkLst>
            <pc:docMk/>
            <pc:sldMk cId="1398365225" sldId="334"/>
            <ac:spMk id="7" creationId="{52ED769E-9B2C-4CBD-9E65-EBA9C5027FBA}"/>
          </ac:spMkLst>
        </pc:spChg>
        <pc:spChg chg="add mod">
          <ac:chgData name="" userId="6eb385fbd599c2de" providerId="LiveId" clId="{11BB41B7-B569-40BB-89BF-20A912A0F331}" dt="2021-11-29T14:15:05.975" v="8525" actId="20577"/>
          <ac:spMkLst>
            <pc:docMk/>
            <pc:sldMk cId="1398365225" sldId="334"/>
            <ac:spMk id="9" creationId="{11E5D61A-507A-40FB-9AEB-6D2128056ACA}"/>
          </ac:spMkLst>
        </pc:spChg>
        <pc:picChg chg="add mod modCrop">
          <ac:chgData name="" userId="6eb385fbd599c2de" providerId="LiveId" clId="{11BB41B7-B569-40BB-89BF-20A912A0F331}" dt="2021-11-29T14:15:15.965" v="8542" actId="1038"/>
          <ac:picMkLst>
            <pc:docMk/>
            <pc:sldMk cId="1398365225" sldId="334"/>
            <ac:picMk id="8" creationId="{B5D3E429-C30C-406A-B894-BBE4B58FD725}"/>
          </ac:picMkLst>
        </pc:picChg>
      </pc:sldChg>
      <pc:sldChg chg="add ord">
        <pc:chgData name="" userId="6eb385fbd599c2de" providerId="LiveId" clId="{11BB41B7-B569-40BB-89BF-20A912A0F331}" dt="2021-11-29T11:21:19.232" v="3982"/>
        <pc:sldMkLst>
          <pc:docMk/>
          <pc:sldMk cId="3221652860" sldId="350"/>
        </pc:sldMkLst>
      </pc:sldChg>
      <pc:sldChg chg="addSp delSp modSp add">
        <pc:chgData name="" userId="6eb385fbd599c2de" providerId="LiveId" clId="{11BB41B7-B569-40BB-89BF-20A912A0F331}" dt="2021-11-29T16:23:11.097" v="9605" actId="122"/>
        <pc:sldMkLst>
          <pc:docMk/>
          <pc:sldMk cId="1710339405" sldId="351"/>
        </pc:sldMkLst>
        <pc:spChg chg="del">
          <ac:chgData name="" userId="6eb385fbd599c2de" providerId="LiveId" clId="{11BB41B7-B569-40BB-89BF-20A912A0F331}" dt="2021-11-29T16:22:45.683" v="9529"/>
          <ac:spMkLst>
            <pc:docMk/>
            <pc:sldMk cId="1710339405" sldId="351"/>
            <ac:spMk id="2" creationId="{24A8F9AC-DC1A-40E0-86E8-BD800531355F}"/>
          </ac:spMkLst>
        </pc:spChg>
        <pc:spChg chg="mod">
          <ac:chgData name="" userId="6eb385fbd599c2de" providerId="LiveId" clId="{11BB41B7-B569-40BB-89BF-20A912A0F331}" dt="2021-11-29T16:22:45.703" v="9530" actId="27636"/>
          <ac:spMkLst>
            <pc:docMk/>
            <pc:sldMk cId="1710339405" sldId="351"/>
            <ac:spMk id="5" creationId="{0DB194A9-B152-4EE9-910F-AF2E1E61E432}"/>
          </ac:spMkLst>
        </pc:spChg>
        <pc:spChg chg="del">
          <ac:chgData name="" userId="6eb385fbd599c2de" providerId="LiveId" clId="{11BB41B7-B569-40BB-89BF-20A912A0F331}" dt="2021-11-29T16:22:45.683" v="9529"/>
          <ac:spMkLst>
            <pc:docMk/>
            <pc:sldMk cId="1710339405" sldId="351"/>
            <ac:spMk id="6" creationId="{7285E3D6-E8A5-49B5-A572-8D359404DFE5}"/>
          </ac:spMkLst>
        </pc:spChg>
        <pc:spChg chg="add mod">
          <ac:chgData name="" userId="6eb385fbd599c2de" providerId="LiveId" clId="{11BB41B7-B569-40BB-89BF-20A912A0F331}" dt="2021-11-29T16:23:11.097" v="9605" actId="122"/>
          <ac:spMkLst>
            <pc:docMk/>
            <pc:sldMk cId="1710339405" sldId="351"/>
            <ac:spMk id="7" creationId="{3CA2EE0D-3D43-4B99-8D43-23926AB5AEFE}"/>
          </ac:spMkLst>
        </pc:spChg>
        <pc:spChg chg="add mod">
          <ac:chgData name="" userId="6eb385fbd599c2de" providerId="LiveId" clId="{11BB41B7-B569-40BB-89BF-20A912A0F331}" dt="2021-11-29T16:22:45.683" v="9529"/>
          <ac:spMkLst>
            <pc:docMk/>
            <pc:sldMk cId="1710339405" sldId="351"/>
            <ac:spMk id="8" creationId="{DD9614E9-0D34-43E7-8FEC-BB0FA57D4E34}"/>
          </ac:spMkLst>
        </pc:spChg>
      </pc:sldChg>
      <pc:sldChg chg="addSp delSp modSp add">
        <pc:chgData name="" userId="6eb385fbd599c2de" providerId="LiveId" clId="{11BB41B7-B569-40BB-89BF-20A912A0F331}" dt="2021-11-29T16:29:01.322" v="9942" actId="403"/>
        <pc:sldMkLst>
          <pc:docMk/>
          <pc:sldMk cId="806117664" sldId="352"/>
        </pc:sldMkLst>
        <pc:spChg chg="mod">
          <ac:chgData name="" userId="6eb385fbd599c2de" providerId="LiveId" clId="{11BB41B7-B569-40BB-89BF-20A912A0F331}" dt="2021-11-29T16:25:00.945" v="9678" actId="122"/>
          <ac:spMkLst>
            <pc:docMk/>
            <pc:sldMk cId="806117664" sldId="352"/>
            <ac:spMk id="2" creationId="{00000000-0000-0000-0000-000000000000}"/>
          </ac:spMkLst>
        </pc:spChg>
        <pc:spChg chg="mod">
          <ac:chgData name="" userId="6eb385fbd599c2de" providerId="LiveId" clId="{11BB41B7-B569-40BB-89BF-20A912A0F331}" dt="2021-11-29T16:28:43.019" v="9936" actId="1076"/>
          <ac:spMkLst>
            <pc:docMk/>
            <pc:sldMk cId="806117664" sldId="352"/>
            <ac:spMk id="3" creationId="{00000000-0000-0000-0000-000000000000}"/>
          </ac:spMkLst>
        </pc:spChg>
        <pc:spChg chg="mod">
          <ac:chgData name="" userId="6eb385fbd599c2de" providerId="LiveId" clId="{11BB41B7-B569-40BB-89BF-20A912A0F331}" dt="2021-11-29T16:28:38.595" v="9935" actId="1076"/>
          <ac:spMkLst>
            <pc:docMk/>
            <pc:sldMk cId="806117664" sldId="352"/>
            <ac:spMk id="4" creationId="{00000000-0000-0000-0000-000000000000}"/>
          </ac:spMkLst>
        </pc:spChg>
        <pc:spChg chg="del">
          <ac:chgData name="" userId="6eb385fbd599c2de" providerId="LiveId" clId="{11BB41B7-B569-40BB-89BF-20A912A0F331}" dt="2021-11-29T16:25:32.896" v="9679" actId="1032"/>
          <ac:spMkLst>
            <pc:docMk/>
            <pc:sldMk cId="806117664" sldId="352"/>
            <ac:spMk id="6" creationId="{00000000-0000-0000-0000-000000000000}"/>
          </ac:spMkLst>
        </pc:spChg>
        <pc:graphicFrameChg chg="add mod">
          <ac:chgData name="" userId="6eb385fbd599c2de" providerId="LiveId" clId="{11BB41B7-B569-40BB-89BF-20A912A0F331}" dt="2021-11-29T16:29:01.322" v="9942" actId="403"/>
          <ac:graphicFrameMkLst>
            <pc:docMk/>
            <pc:sldMk cId="806117664" sldId="352"/>
            <ac:graphicFrameMk id="7" creationId="{623798A1-2A2C-4C5C-9851-95B7C4619E40}"/>
          </ac:graphicFrameMkLst>
        </pc:graphicFrameChg>
      </pc:sldChg>
      <pc:sldChg chg="modSp add">
        <pc:chgData name="" userId="6eb385fbd599c2de" providerId="LiveId" clId="{11BB41B7-B569-40BB-89BF-20A912A0F331}" dt="2021-11-29T16:58:54.284" v="11045" actId="20577"/>
        <pc:sldMkLst>
          <pc:docMk/>
          <pc:sldMk cId="1486027930" sldId="353"/>
        </pc:sldMkLst>
        <pc:spChg chg="mod">
          <ac:chgData name="" userId="6eb385fbd599c2de" providerId="LiveId" clId="{11BB41B7-B569-40BB-89BF-20A912A0F331}" dt="2021-11-29T16:29:39.256" v="10014" actId="122"/>
          <ac:spMkLst>
            <pc:docMk/>
            <pc:sldMk cId="1486027930" sldId="353"/>
            <ac:spMk id="2" creationId="{00000000-0000-0000-0000-000000000000}"/>
          </ac:spMkLst>
        </pc:spChg>
        <pc:spChg chg="mod">
          <ac:chgData name="" userId="6eb385fbd599c2de" providerId="LiveId" clId="{11BB41B7-B569-40BB-89BF-20A912A0F331}" dt="2021-11-29T16:58:54.284" v="11045" actId="20577"/>
          <ac:spMkLst>
            <pc:docMk/>
            <pc:sldMk cId="1486027930" sldId="353"/>
            <ac:spMk id="6" creationId="{00000000-0000-0000-0000-000000000000}"/>
          </ac:spMkLst>
        </pc:spChg>
      </pc:sldChg>
      <pc:sldChg chg="modSp add">
        <pc:chgData name="" userId="6eb385fbd599c2de" providerId="LiveId" clId="{11BB41B7-B569-40BB-89BF-20A912A0F331}" dt="2021-11-29T17:22:54.676" v="13708" actId="20577"/>
        <pc:sldMkLst>
          <pc:docMk/>
          <pc:sldMk cId="4055185391" sldId="358"/>
        </pc:sldMkLst>
        <pc:spChg chg="mod">
          <ac:chgData name="" userId="6eb385fbd599c2de" providerId="LiveId" clId="{11BB41B7-B569-40BB-89BF-20A912A0F331}" dt="2021-11-29T16:59:11.145" v="11064" actId="20577"/>
          <ac:spMkLst>
            <pc:docMk/>
            <pc:sldMk cId="4055185391" sldId="358"/>
            <ac:spMk id="2" creationId="{00000000-0000-0000-0000-000000000000}"/>
          </ac:spMkLst>
        </pc:spChg>
        <pc:spChg chg="mod">
          <ac:chgData name="" userId="6eb385fbd599c2de" providerId="LiveId" clId="{11BB41B7-B569-40BB-89BF-20A912A0F331}" dt="2021-11-29T17:22:54.676" v="13708" actId="20577"/>
          <ac:spMkLst>
            <pc:docMk/>
            <pc:sldMk cId="4055185391" sldId="358"/>
            <ac:spMk id="6" creationId="{00000000-0000-0000-0000-000000000000}"/>
          </ac:spMkLst>
        </pc:spChg>
      </pc:sldChg>
      <pc:sldChg chg="modSp add">
        <pc:chgData name="" userId="6eb385fbd599c2de" providerId="LiveId" clId="{11BB41B7-B569-40BB-89BF-20A912A0F331}" dt="2021-11-29T17:25:38.867" v="14126" actId="20577"/>
        <pc:sldMkLst>
          <pc:docMk/>
          <pc:sldMk cId="2809083273" sldId="359"/>
        </pc:sldMkLst>
        <pc:spChg chg="mod">
          <ac:chgData name="" userId="6eb385fbd599c2de" providerId="LiveId" clId="{11BB41B7-B569-40BB-89BF-20A912A0F331}" dt="2021-11-29T17:14:45.155" v="13028" actId="20577"/>
          <ac:spMkLst>
            <pc:docMk/>
            <pc:sldMk cId="2809083273" sldId="359"/>
            <ac:spMk id="2" creationId="{00000000-0000-0000-0000-000000000000}"/>
          </ac:spMkLst>
        </pc:spChg>
        <pc:spChg chg="mod">
          <ac:chgData name="" userId="6eb385fbd599c2de" providerId="LiveId" clId="{11BB41B7-B569-40BB-89BF-20A912A0F331}" dt="2021-11-29T17:25:38.867" v="14126" actId="20577"/>
          <ac:spMkLst>
            <pc:docMk/>
            <pc:sldMk cId="2809083273" sldId="359"/>
            <ac:spMk id="6" creationId="{00000000-0000-0000-0000-000000000000}"/>
          </ac:spMkLst>
        </pc:spChg>
      </pc:sldChg>
      <pc:sldChg chg="add ord">
        <pc:chgData name="" userId="6eb385fbd599c2de" providerId="LiveId" clId="{11BB41B7-B569-40BB-89BF-20A912A0F331}" dt="2021-11-29T17:14:57.543" v="13029"/>
        <pc:sldMkLst>
          <pc:docMk/>
          <pc:sldMk cId="2035953905" sldId="360"/>
        </pc:sldMkLst>
      </pc:sldChg>
      <pc:sldChg chg="modSp add">
        <pc:chgData name="" userId="6eb385fbd599c2de" providerId="LiveId" clId="{11BB41B7-B569-40BB-89BF-20A912A0F331}" dt="2021-11-29T17:15:11.277" v="13055" actId="20577"/>
        <pc:sldMkLst>
          <pc:docMk/>
          <pc:sldMk cId="1369536996" sldId="361"/>
        </pc:sldMkLst>
        <pc:spChg chg="mod">
          <ac:chgData name="" userId="6eb385fbd599c2de" providerId="LiveId" clId="{11BB41B7-B569-40BB-89BF-20A912A0F331}" dt="2021-11-29T17:15:11.277" v="13055" actId="20577"/>
          <ac:spMkLst>
            <pc:docMk/>
            <pc:sldMk cId="1369536996" sldId="361"/>
            <ac:spMk id="2" creationId="{00000000-0000-0000-0000-000000000000}"/>
          </ac:spMkLst>
        </pc:spChg>
      </pc:sldChg>
      <pc:sldChg chg="modSp add">
        <pc:chgData name="" userId="6eb385fbd599c2de" providerId="LiveId" clId="{11BB41B7-B569-40BB-89BF-20A912A0F331}" dt="2021-11-29T17:15:17.958" v="13075" actId="20577"/>
        <pc:sldMkLst>
          <pc:docMk/>
          <pc:sldMk cId="3922550715" sldId="362"/>
        </pc:sldMkLst>
        <pc:spChg chg="mod">
          <ac:chgData name="" userId="6eb385fbd599c2de" providerId="LiveId" clId="{11BB41B7-B569-40BB-89BF-20A912A0F331}" dt="2021-11-29T17:15:17.958" v="13075" actId="20577"/>
          <ac:spMkLst>
            <pc:docMk/>
            <pc:sldMk cId="3922550715" sldId="362"/>
            <ac:spMk id="2" creationId="{00000000-0000-0000-0000-000000000000}"/>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DC9758E-86FE-4059-ADFC-7B7BBA01936D}" type="doc">
      <dgm:prSet loTypeId="urn:microsoft.com/office/officeart/2009/3/layout/HorizontalOrganizationChart" loCatId="hierarchy" qsTypeId="urn:microsoft.com/office/officeart/2005/8/quickstyle/simple2" qsCatId="simple" csTypeId="urn:microsoft.com/office/officeart/2005/8/colors/colorful5" csCatId="colorful" phldr="1"/>
      <dgm:spPr/>
      <dgm:t>
        <a:bodyPr/>
        <a:lstStyle/>
        <a:p>
          <a:endParaRPr lang="tr-TR"/>
        </a:p>
      </dgm:t>
    </dgm:pt>
    <dgm:pt modelId="{C06A04BE-4A54-483E-8A3E-0C99B5853CAE}">
      <dgm:prSet phldrT="[Metin]" custT="1"/>
      <dgm:spPr/>
      <dgm:t>
        <a:bodyPr/>
        <a:lstStyle/>
        <a:p>
          <a:r>
            <a:rPr lang="tr-TR" sz="2400" dirty="0"/>
            <a:t>Teknolojiler</a:t>
          </a:r>
        </a:p>
      </dgm:t>
    </dgm:pt>
    <dgm:pt modelId="{185F873F-03B3-4F4D-8FC6-613B54110D2A}" type="parTrans" cxnId="{3042DDD3-E89D-4DA4-B030-F4169BAE7366}">
      <dgm:prSet/>
      <dgm:spPr/>
      <dgm:t>
        <a:bodyPr/>
        <a:lstStyle/>
        <a:p>
          <a:endParaRPr lang="tr-TR"/>
        </a:p>
      </dgm:t>
    </dgm:pt>
    <dgm:pt modelId="{04417DFB-A574-4CAD-BBC5-0C358A162E54}" type="sibTrans" cxnId="{3042DDD3-E89D-4DA4-B030-F4169BAE7366}">
      <dgm:prSet/>
      <dgm:spPr/>
      <dgm:t>
        <a:bodyPr/>
        <a:lstStyle/>
        <a:p>
          <a:endParaRPr lang="tr-TR"/>
        </a:p>
      </dgm:t>
    </dgm:pt>
    <dgm:pt modelId="{8DB618C1-EDD9-4982-9329-869BB19A6CBA}">
      <dgm:prSet phldrT="[Metin]" custT="1"/>
      <dgm:spPr/>
      <dgm:t>
        <a:bodyPr/>
        <a:lstStyle/>
        <a:p>
          <a:r>
            <a:rPr lang="tr-TR" sz="2000">
              <a:solidFill>
                <a:schemeClr val="tx1"/>
              </a:solidFill>
            </a:rPr>
            <a:t>Tuzlama ve marinasyon </a:t>
          </a:r>
          <a:endParaRPr lang="tr-TR" sz="2000" dirty="0">
            <a:solidFill>
              <a:schemeClr val="tx1"/>
            </a:solidFill>
          </a:endParaRPr>
        </a:p>
      </dgm:t>
    </dgm:pt>
    <dgm:pt modelId="{8959530E-C5C3-47A1-AC7A-B555CCC4D659}" type="parTrans" cxnId="{F42C6CB9-145E-42E8-979F-560538B34638}">
      <dgm:prSet/>
      <dgm:spPr/>
      <dgm:t>
        <a:bodyPr/>
        <a:lstStyle/>
        <a:p>
          <a:endParaRPr lang="tr-TR"/>
        </a:p>
      </dgm:t>
    </dgm:pt>
    <dgm:pt modelId="{92EAA3E8-CF37-4E97-B228-B522F35CBF8B}" type="sibTrans" cxnId="{F42C6CB9-145E-42E8-979F-560538B34638}">
      <dgm:prSet/>
      <dgm:spPr/>
      <dgm:t>
        <a:bodyPr/>
        <a:lstStyle/>
        <a:p>
          <a:endParaRPr lang="tr-TR"/>
        </a:p>
      </dgm:t>
    </dgm:pt>
    <dgm:pt modelId="{483E9049-80E2-434D-B327-376BCFB77383}">
      <dgm:prSet phldrT="[Metin]" custT="1"/>
      <dgm:spPr/>
      <dgm:t>
        <a:bodyPr/>
        <a:lstStyle/>
        <a:p>
          <a:r>
            <a:rPr lang="tr-TR" sz="2000">
              <a:solidFill>
                <a:schemeClr val="tx1"/>
              </a:solidFill>
            </a:rPr>
            <a:t>Dumanlanmış ürün teknolojisi (tütsüleme)</a:t>
          </a:r>
          <a:endParaRPr lang="tr-TR" sz="2000" dirty="0">
            <a:solidFill>
              <a:schemeClr val="tx1"/>
            </a:solidFill>
          </a:endParaRPr>
        </a:p>
      </dgm:t>
    </dgm:pt>
    <dgm:pt modelId="{79B19F4A-792C-43D5-A0D8-2D06C226274E}" type="parTrans" cxnId="{B7CE54EA-A9B2-4E60-BBE1-7C6CCCC60457}">
      <dgm:prSet/>
      <dgm:spPr/>
      <dgm:t>
        <a:bodyPr/>
        <a:lstStyle/>
        <a:p>
          <a:endParaRPr lang="tr-TR"/>
        </a:p>
      </dgm:t>
    </dgm:pt>
    <dgm:pt modelId="{414C9AB8-B7D0-47B0-A42A-7F0B576E6EED}" type="sibTrans" cxnId="{B7CE54EA-A9B2-4E60-BBE1-7C6CCCC60457}">
      <dgm:prSet/>
      <dgm:spPr/>
      <dgm:t>
        <a:bodyPr/>
        <a:lstStyle/>
        <a:p>
          <a:endParaRPr lang="tr-TR"/>
        </a:p>
      </dgm:t>
    </dgm:pt>
    <dgm:pt modelId="{C44B802B-C1D4-4974-93B4-A96F548DABCC}">
      <dgm:prSet phldrT="[Metin]" custT="1"/>
      <dgm:spPr/>
      <dgm:t>
        <a:bodyPr/>
        <a:lstStyle/>
        <a:p>
          <a:r>
            <a:rPr lang="tr-TR" sz="2000">
              <a:solidFill>
                <a:schemeClr val="tx1"/>
              </a:solidFill>
            </a:rPr>
            <a:t>Kurutulmuş ürün teknolojisi</a:t>
          </a:r>
          <a:endParaRPr lang="tr-TR" sz="2000" dirty="0">
            <a:solidFill>
              <a:schemeClr val="tx1"/>
            </a:solidFill>
          </a:endParaRPr>
        </a:p>
      </dgm:t>
    </dgm:pt>
    <dgm:pt modelId="{FE8FCFA6-6B0C-4A2C-A14F-3D7F4F24A850}" type="parTrans" cxnId="{307AB601-F12E-4EE5-AAF8-95183AAEC1C4}">
      <dgm:prSet/>
      <dgm:spPr/>
      <dgm:t>
        <a:bodyPr/>
        <a:lstStyle/>
        <a:p>
          <a:endParaRPr lang="tr-TR"/>
        </a:p>
      </dgm:t>
    </dgm:pt>
    <dgm:pt modelId="{67372307-C367-4405-9F9A-21C4E301A193}" type="sibTrans" cxnId="{307AB601-F12E-4EE5-AAF8-95183AAEC1C4}">
      <dgm:prSet/>
      <dgm:spPr/>
      <dgm:t>
        <a:bodyPr/>
        <a:lstStyle/>
        <a:p>
          <a:endParaRPr lang="tr-TR"/>
        </a:p>
      </dgm:t>
    </dgm:pt>
    <dgm:pt modelId="{7DBB09B2-D361-427E-A0D2-E8929BB972D8}">
      <dgm:prSet phldrT="[Metin]" custT="1"/>
      <dgm:spPr/>
      <dgm:t>
        <a:bodyPr/>
        <a:lstStyle/>
        <a:p>
          <a:r>
            <a:rPr lang="tr-TR" sz="2000">
              <a:solidFill>
                <a:schemeClr val="tx1"/>
              </a:solidFill>
            </a:rPr>
            <a:t>Fermente ürün teknolojisi</a:t>
          </a:r>
          <a:endParaRPr lang="tr-TR" sz="2000" dirty="0">
            <a:solidFill>
              <a:schemeClr val="tx1"/>
            </a:solidFill>
          </a:endParaRPr>
        </a:p>
      </dgm:t>
    </dgm:pt>
    <dgm:pt modelId="{80A495AA-268B-48CF-AC5E-84AB32C16149}" type="parTrans" cxnId="{4BB7AB9F-441F-4A8F-A760-60501B398850}">
      <dgm:prSet/>
      <dgm:spPr/>
      <dgm:t>
        <a:bodyPr/>
        <a:lstStyle/>
        <a:p>
          <a:endParaRPr lang="tr-TR"/>
        </a:p>
      </dgm:t>
    </dgm:pt>
    <dgm:pt modelId="{DC2CD7E4-25F7-4C91-9F77-7F00EB880E5D}" type="sibTrans" cxnId="{4BB7AB9F-441F-4A8F-A760-60501B398850}">
      <dgm:prSet/>
      <dgm:spPr/>
      <dgm:t>
        <a:bodyPr/>
        <a:lstStyle/>
        <a:p>
          <a:endParaRPr lang="tr-TR"/>
        </a:p>
      </dgm:t>
    </dgm:pt>
    <dgm:pt modelId="{67B7D52F-D80F-4ACA-BB22-0F5DF79C8AFA}">
      <dgm:prSet phldrT="[Metin]" custT="1"/>
      <dgm:spPr/>
      <dgm:t>
        <a:bodyPr/>
        <a:lstStyle/>
        <a:p>
          <a:r>
            <a:rPr lang="tr-TR" sz="2000">
              <a:solidFill>
                <a:schemeClr val="tx1"/>
              </a:solidFill>
            </a:rPr>
            <a:t>Konserve ürün teknolojisi</a:t>
          </a:r>
          <a:endParaRPr lang="tr-TR" sz="2000" dirty="0">
            <a:solidFill>
              <a:schemeClr val="tx1"/>
            </a:solidFill>
          </a:endParaRPr>
        </a:p>
      </dgm:t>
    </dgm:pt>
    <dgm:pt modelId="{40DA723C-B4E4-4FD9-B5F4-8C02C8B1938F}" type="parTrans" cxnId="{A3AF4D0B-803A-4099-9E24-36E9B9714EDB}">
      <dgm:prSet/>
      <dgm:spPr/>
      <dgm:t>
        <a:bodyPr/>
        <a:lstStyle/>
        <a:p>
          <a:endParaRPr lang="tr-TR"/>
        </a:p>
      </dgm:t>
    </dgm:pt>
    <dgm:pt modelId="{811561DE-0F97-42AC-B92E-E11342816217}" type="sibTrans" cxnId="{A3AF4D0B-803A-4099-9E24-36E9B9714EDB}">
      <dgm:prSet/>
      <dgm:spPr/>
      <dgm:t>
        <a:bodyPr/>
        <a:lstStyle/>
        <a:p>
          <a:endParaRPr lang="tr-TR"/>
        </a:p>
      </dgm:t>
    </dgm:pt>
    <dgm:pt modelId="{F8F910E6-4F2B-4A74-B05A-185C60CC7FE1}">
      <dgm:prSet phldrT="[Metin]" custT="1"/>
      <dgm:spPr/>
      <dgm:t>
        <a:bodyPr/>
        <a:lstStyle/>
        <a:p>
          <a:r>
            <a:rPr lang="tr-TR" sz="2000">
              <a:solidFill>
                <a:schemeClr val="tx1"/>
              </a:solidFill>
            </a:rPr>
            <a:t>Surimi </a:t>
          </a:r>
          <a:endParaRPr lang="tr-TR" sz="2000" dirty="0">
            <a:solidFill>
              <a:schemeClr val="tx1"/>
            </a:solidFill>
          </a:endParaRPr>
        </a:p>
      </dgm:t>
    </dgm:pt>
    <dgm:pt modelId="{30B0DE08-4ADC-46B9-898B-EF372BCD88E1}" type="parTrans" cxnId="{5708CA01-A944-4129-8A60-5D2AEE569670}">
      <dgm:prSet/>
      <dgm:spPr/>
      <dgm:t>
        <a:bodyPr/>
        <a:lstStyle/>
        <a:p>
          <a:endParaRPr lang="tr-TR"/>
        </a:p>
      </dgm:t>
    </dgm:pt>
    <dgm:pt modelId="{B0AD0510-84FB-402A-952C-F1C3BBC5B6AD}" type="sibTrans" cxnId="{5708CA01-A944-4129-8A60-5D2AEE569670}">
      <dgm:prSet/>
      <dgm:spPr/>
      <dgm:t>
        <a:bodyPr/>
        <a:lstStyle/>
        <a:p>
          <a:endParaRPr lang="tr-TR"/>
        </a:p>
      </dgm:t>
    </dgm:pt>
    <dgm:pt modelId="{4157061A-AF77-454D-AC31-73D924A5FC6E}" type="pres">
      <dgm:prSet presAssocID="{6DC9758E-86FE-4059-ADFC-7B7BBA01936D}" presName="hierChild1" presStyleCnt="0">
        <dgm:presLayoutVars>
          <dgm:orgChart val="1"/>
          <dgm:chPref val="1"/>
          <dgm:dir/>
          <dgm:animOne val="branch"/>
          <dgm:animLvl val="lvl"/>
          <dgm:resizeHandles/>
        </dgm:presLayoutVars>
      </dgm:prSet>
      <dgm:spPr/>
      <dgm:t>
        <a:bodyPr/>
        <a:lstStyle/>
        <a:p>
          <a:endParaRPr lang="tr-TR"/>
        </a:p>
      </dgm:t>
    </dgm:pt>
    <dgm:pt modelId="{90DAB3D6-042F-477C-AD61-6A5D50BF410B}" type="pres">
      <dgm:prSet presAssocID="{C06A04BE-4A54-483E-8A3E-0C99B5853CAE}" presName="hierRoot1" presStyleCnt="0">
        <dgm:presLayoutVars>
          <dgm:hierBranch val="init"/>
        </dgm:presLayoutVars>
      </dgm:prSet>
      <dgm:spPr/>
    </dgm:pt>
    <dgm:pt modelId="{8C844E7C-7B46-4195-8A01-F3F1B22794FD}" type="pres">
      <dgm:prSet presAssocID="{C06A04BE-4A54-483E-8A3E-0C99B5853CAE}" presName="rootComposite1" presStyleCnt="0"/>
      <dgm:spPr/>
    </dgm:pt>
    <dgm:pt modelId="{9E695C02-DD15-4C78-95B6-3390CC9CA45F}" type="pres">
      <dgm:prSet presAssocID="{C06A04BE-4A54-483E-8A3E-0C99B5853CAE}" presName="rootText1" presStyleLbl="node0" presStyleIdx="0" presStyleCnt="1" custScaleX="170145" custScaleY="299127">
        <dgm:presLayoutVars>
          <dgm:chPref val="3"/>
        </dgm:presLayoutVars>
      </dgm:prSet>
      <dgm:spPr/>
      <dgm:t>
        <a:bodyPr/>
        <a:lstStyle/>
        <a:p>
          <a:endParaRPr lang="tr-TR"/>
        </a:p>
      </dgm:t>
    </dgm:pt>
    <dgm:pt modelId="{21B73CBD-9871-4DAC-B07B-174D77292A40}" type="pres">
      <dgm:prSet presAssocID="{C06A04BE-4A54-483E-8A3E-0C99B5853CAE}" presName="rootConnector1" presStyleLbl="node1" presStyleIdx="0" presStyleCnt="0"/>
      <dgm:spPr/>
      <dgm:t>
        <a:bodyPr/>
        <a:lstStyle/>
        <a:p>
          <a:endParaRPr lang="tr-TR"/>
        </a:p>
      </dgm:t>
    </dgm:pt>
    <dgm:pt modelId="{26605DA8-DF2B-43F4-8BC4-C4CEA6001F4D}" type="pres">
      <dgm:prSet presAssocID="{C06A04BE-4A54-483E-8A3E-0C99B5853CAE}" presName="hierChild2" presStyleCnt="0"/>
      <dgm:spPr/>
    </dgm:pt>
    <dgm:pt modelId="{D27B0E11-FCB6-43EE-A642-B3E36B4D93A3}" type="pres">
      <dgm:prSet presAssocID="{8959530E-C5C3-47A1-AC7A-B555CCC4D659}" presName="Name64" presStyleLbl="parChTrans1D2" presStyleIdx="0" presStyleCnt="6"/>
      <dgm:spPr/>
      <dgm:t>
        <a:bodyPr/>
        <a:lstStyle/>
        <a:p>
          <a:endParaRPr lang="tr-TR"/>
        </a:p>
      </dgm:t>
    </dgm:pt>
    <dgm:pt modelId="{D93E98EC-B8EA-41F4-BEC9-13C2F0FA1E09}" type="pres">
      <dgm:prSet presAssocID="{8DB618C1-EDD9-4982-9329-869BB19A6CBA}" presName="hierRoot2" presStyleCnt="0">
        <dgm:presLayoutVars>
          <dgm:hierBranch val="init"/>
        </dgm:presLayoutVars>
      </dgm:prSet>
      <dgm:spPr/>
    </dgm:pt>
    <dgm:pt modelId="{9B7B5AC9-97ED-4547-A4DE-B61CC484C278}" type="pres">
      <dgm:prSet presAssocID="{8DB618C1-EDD9-4982-9329-869BB19A6CBA}" presName="rootComposite" presStyleCnt="0"/>
      <dgm:spPr/>
    </dgm:pt>
    <dgm:pt modelId="{9EB069FD-4E04-4F26-B7B7-D6F3FDE8A29B}" type="pres">
      <dgm:prSet presAssocID="{8DB618C1-EDD9-4982-9329-869BB19A6CBA}" presName="rootText" presStyleLbl="node2" presStyleIdx="0" presStyleCnt="6" custScaleX="216855" custScaleY="177025">
        <dgm:presLayoutVars>
          <dgm:chPref val="3"/>
        </dgm:presLayoutVars>
      </dgm:prSet>
      <dgm:spPr/>
      <dgm:t>
        <a:bodyPr/>
        <a:lstStyle/>
        <a:p>
          <a:endParaRPr lang="tr-TR"/>
        </a:p>
      </dgm:t>
    </dgm:pt>
    <dgm:pt modelId="{E9AC14A1-FD2C-4CF6-BAC1-1CD2F14B3868}" type="pres">
      <dgm:prSet presAssocID="{8DB618C1-EDD9-4982-9329-869BB19A6CBA}" presName="rootConnector" presStyleLbl="node2" presStyleIdx="0" presStyleCnt="6"/>
      <dgm:spPr/>
      <dgm:t>
        <a:bodyPr/>
        <a:lstStyle/>
        <a:p>
          <a:endParaRPr lang="tr-TR"/>
        </a:p>
      </dgm:t>
    </dgm:pt>
    <dgm:pt modelId="{3F0B0A3E-91AC-4268-82A1-E3078A77D9C5}" type="pres">
      <dgm:prSet presAssocID="{8DB618C1-EDD9-4982-9329-869BB19A6CBA}" presName="hierChild4" presStyleCnt="0"/>
      <dgm:spPr/>
    </dgm:pt>
    <dgm:pt modelId="{7C522E76-E3D5-4305-B8C9-6FCA42E40C93}" type="pres">
      <dgm:prSet presAssocID="{8DB618C1-EDD9-4982-9329-869BB19A6CBA}" presName="hierChild5" presStyleCnt="0"/>
      <dgm:spPr/>
    </dgm:pt>
    <dgm:pt modelId="{CF039DFF-245B-4D84-99C4-C71A27DCA559}" type="pres">
      <dgm:prSet presAssocID="{79B19F4A-792C-43D5-A0D8-2D06C226274E}" presName="Name64" presStyleLbl="parChTrans1D2" presStyleIdx="1" presStyleCnt="6"/>
      <dgm:spPr/>
      <dgm:t>
        <a:bodyPr/>
        <a:lstStyle/>
        <a:p>
          <a:endParaRPr lang="tr-TR"/>
        </a:p>
      </dgm:t>
    </dgm:pt>
    <dgm:pt modelId="{9CAC5A22-253E-424A-8AB3-99151F6D21A6}" type="pres">
      <dgm:prSet presAssocID="{483E9049-80E2-434D-B327-376BCFB77383}" presName="hierRoot2" presStyleCnt="0">
        <dgm:presLayoutVars>
          <dgm:hierBranch val="init"/>
        </dgm:presLayoutVars>
      </dgm:prSet>
      <dgm:spPr/>
    </dgm:pt>
    <dgm:pt modelId="{2FE891B6-AC97-45CA-8414-B462EE588518}" type="pres">
      <dgm:prSet presAssocID="{483E9049-80E2-434D-B327-376BCFB77383}" presName="rootComposite" presStyleCnt="0"/>
      <dgm:spPr/>
    </dgm:pt>
    <dgm:pt modelId="{9ADD21F6-E7F6-40FF-B164-E0CD2C878CC4}" type="pres">
      <dgm:prSet presAssocID="{483E9049-80E2-434D-B327-376BCFB77383}" presName="rootText" presStyleLbl="node2" presStyleIdx="1" presStyleCnt="6" custScaleX="216855" custScaleY="177025">
        <dgm:presLayoutVars>
          <dgm:chPref val="3"/>
        </dgm:presLayoutVars>
      </dgm:prSet>
      <dgm:spPr/>
      <dgm:t>
        <a:bodyPr/>
        <a:lstStyle/>
        <a:p>
          <a:endParaRPr lang="tr-TR"/>
        </a:p>
      </dgm:t>
    </dgm:pt>
    <dgm:pt modelId="{8DD2E1F0-7D5E-4222-9C8E-4AE09CA6ACFF}" type="pres">
      <dgm:prSet presAssocID="{483E9049-80E2-434D-B327-376BCFB77383}" presName="rootConnector" presStyleLbl="node2" presStyleIdx="1" presStyleCnt="6"/>
      <dgm:spPr/>
      <dgm:t>
        <a:bodyPr/>
        <a:lstStyle/>
        <a:p>
          <a:endParaRPr lang="tr-TR"/>
        </a:p>
      </dgm:t>
    </dgm:pt>
    <dgm:pt modelId="{38194755-F7CA-4721-A9C8-FD6C0ECB33B3}" type="pres">
      <dgm:prSet presAssocID="{483E9049-80E2-434D-B327-376BCFB77383}" presName="hierChild4" presStyleCnt="0"/>
      <dgm:spPr/>
    </dgm:pt>
    <dgm:pt modelId="{B3B83193-F1B4-4216-8DAC-107326F87F9A}" type="pres">
      <dgm:prSet presAssocID="{483E9049-80E2-434D-B327-376BCFB77383}" presName="hierChild5" presStyleCnt="0"/>
      <dgm:spPr/>
    </dgm:pt>
    <dgm:pt modelId="{761DBA60-0FB7-44B8-ACFC-8C1C7A29C453}" type="pres">
      <dgm:prSet presAssocID="{FE8FCFA6-6B0C-4A2C-A14F-3D7F4F24A850}" presName="Name64" presStyleLbl="parChTrans1D2" presStyleIdx="2" presStyleCnt="6"/>
      <dgm:spPr/>
      <dgm:t>
        <a:bodyPr/>
        <a:lstStyle/>
        <a:p>
          <a:endParaRPr lang="tr-TR"/>
        </a:p>
      </dgm:t>
    </dgm:pt>
    <dgm:pt modelId="{157D30D6-5101-4DCB-93CD-53A9C074174A}" type="pres">
      <dgm:prSet presAssocID="{C44B802B-C1D4-4974-93B4-A96F548DABCC}" presName="hierRoot2" presStyleCnt="0">
        <dgm:presLayoutVars>
          <dgm:hierBranch val="init"/>
        </dgm:presLayoutVars>
      </dgm:prSet>
      <dgm:spPr/>
    </dgm:pt>
    <dgm:pt modelId="{58FAE00C-DB95-421E-8FEE-CB2AD889FB37}" type="pres">
      <dgm:prSet presAssocID="{C44B802B-C1D4-4974-93B4-A96F548DABCC}" presName="rootComposite" presStyleCnt="0"/>
      <dgm:spPr/>
    </dgm:pt>
    <dgm:pt modelId="{DE9B9925-32AB-4E8A-8EA8-B3D9F719A7DA}" type="pres">
      <dgm:prSet presAssocID="{C44B802B-C1D4-4974-93B4-A96F548DABCC}" presName="rootText" presStyleLbl="node2" presStyleIdx="2" presStyleCnt="6" custScaleX="216855" custScaleY="177025">
        <dgm:presLayoutVars>
          <dgm:chPref val="3"/>
        </dgm:presLayoutVars>
      </dgm:prSet>
      <dgm:spPr/>
      <dgm:t>
        <a:bodyPr/>
        <a:lstStyle/>
        <a:p>
          <a:endParaRPr lang="tr-TR"/>
        </a:p>
      </dgm:t>
    </dgm:pt>
    <dgm:pt modelId="{1666914E-3C2B-453D-B4BA-B05C2E7C7877}" type="pres">
      <dgm:prSet presAssocID="{C44B802B-C1D4-4974-93B4-A96F548DABCC}" presName="rootConnector" presStyleLbl="node2" presStyleIdx="2" presStyleCnt="6"/>
      <dgm:spPr/>
      <dgm:t>
        <a:bodyPr/>
        <a:lstStyle/>
        <a:p>
          <a:endParaRPr lang="tr-TR"/>
        </a:p>
      </dgm:t>
    </dgm:pt>
    <dgm:pt modelId="{D6FBCBFE-40CD-460D-ABD2-F06C7279AC55}" type="pres">
      <dgm:prSet presAssocID="{C44B802B-C1D4-4974-93B4-A96F548DABCC}" presName="hierChild4" presStyleCnt="0"/>
      <dgm:spPr/>
    </dgm:pt>
    <dgm:pt modelId="{F4D9793C-2A90-4574-B420-9FCC63784AC8}" type="pres">
      <dgm:prSet presAssocID="{C44B802B-C1D4-4974-93B4-A96F548DABCC}" presName="hierChild5" presStyleCnt="0"/>
      <dgm:spPr/>
    </dgm:pt>
    <dgm:pt modelId="{2C86B60B-13C9-4FF9-B66F-B8A682561DDE}" type="pres">
      <dgm:prSet presAssocID="{80A495AA-268B-48CF-AC5E-84AB32C16149}" presName="Name64" presStyleLbl="parChTrans1D2" presStyleIdx="3" presStyleCnt="6"/>
      <dgm:spPr/>
      <dgm:t>
        <a:bodyPr/>
        <a:lstStyle/>
        <a:p>
          <a:endParaRPr lang="tr-TR"/>
        </a:p>
      </dgm:t>
    </dgm:pt>
    <dgm:pt modelId="{DD4F277E-3BE2-442E-AF94-6C0DC620F75C}" type="pres">
      <dgm:prSet presAssocID="{7DBB09B2-D361-427E-A0D2-E8929BB972D8}" presName="hierRoot2" presStyleCnt="0">
        <dgm:presLayoutVars>
          <dgm:hierBranch val="init"/>
        </dgm:presLayoutVars>
      </dgm:prSet>
      <dgm:spPr/>
    </dgm:pt>
    <dgm:pt modelId="{936CA0E7-AA25-4B95-BB62-4A7D3ADF4D98}" type="pres">
      <dgm:prSet presAssocID="{7DBB09B2-D361-427E-A0D2-E8929BB972D8}" presName="rootComposite" presStyleCnt="0"/>
      <dgm:spPr/>
    </dgm:pt>
    <dgm:pt modelId="{2AA863D1-6C3E-48DB-BFBA-B257D8C5E7B9}" type="pres">
      <dgm:prSet presAssocID="{7DBB09B2-D361-427E-A0D2-E8929BB972D8}" presName="rootText" presStyleLbl="node2" presStyleIdx="3" presStyleCnt="6" custScaleX="216855" custScaleY="177025">
        <dgm:presLayoutVars>
          <dgm:chPref val="3"/>
        </dgm:presLayoutVars>
      </dgm:prSet>
      <dgm:spPr/>
      <dgm:t>
        <a:bodyPr/>
        <a:lstStyle/>
        <a:p>
          <a:endParaRPr lang="tr-TR"/>
        </a:p>
      </dgm:t>
    </dgm:pt>
    <dgm:pt modelId="{631F6C4C-3B73-4EAE-84A1-79D5109BF847}" type="pres">
      <dgm:prSet presAssocID="{7DBB09B2-D361-427E-A0D2-E8929BB972D8}" presName="rootConnector" presStyleLbl="node2" presStyleIdx="3" presStyleCnt="6"/>
      <dgm:spPr/>
      <dgm:t>
        <a:bodyPr/>
        <a:lstStyle/>
        <a:p>
          <a:endParaRPr lang="tr-TR"/>
        </a:p>
      </dgm:t>
    </dgm:pt>
    <dgm:pt modelId="{EDE8185C-0EBD-4D59-94A5-B16753BF0DD0}" type="pres">
      <dgm:prSet presAssocID="{7DBB09B2-D361-427E-A0D2-E8929BB972D8}" presName="hierChild4" presStyleCnt="0"/>
      <dgm:spPr/>
    </dgm:pt>
    <dgm:pt modelId="{BB001E90-80BC-481C-A87E-A0D16DC656BC}" type="pres">
      <dgm:prSet presAssocID="{7DBB09B2-D361-427E-A0D2-E8929BB972D8}" presName="hierChild5" presStyleCnt="0"/>
      <dgm:spPr/>
    </dgm:pt>
    <dgm:pt modelId="{166A4B31-5D13-4CE7-9B2A-9F03F40C3AB4}" type="pres">
      <dgm:prSet presAssocID="{40DA723C-B4E4-4FD9-B5F4-8C02C8B1938F}" presName="Name64" presStyleLbl="parChTrans1D2" presStyleIdx="4" presStyleCnt="6"/>
      <dgm:spPr/>
      <dgm:t>
        <a:bodyPr/>
        <a:lstStyle/>
        <a:p>
          <a:endParaRPr lang="tr-TR"/>
        </a:p>
      </dgm:t>
    </dgm:pt>
    <dgm:pt modelId="{C2A12DBE-DCDE-44B3-A9E1-B1907F82FA14}" type="pres">
      <dgm:prSet presAssocID="{67B7D52F-D80F-4ACA-BB22-0F5DF79C8AFA}" presName="hierRoot2" presStyleCnt="0">
        <dgm:presLayoutVars>
          <dgm:hierBranch val="init"/>
        </dgm:presLayoutVars>
      </dgm:prSet>
      <dgm:spPr/>
    </dgm:pt>
    <dgm:pt modelId="{02061F52-62D1-4DFF-8D81-7B7AAF556E59}" type="pres">
      <dgm:prSet presAssocID="{67B7D52F-D80F-4ACA-BB22-0F5DF79C8AFA}" presName="rootComposite" presStyleCnt="0"/>
      <dgm:spPr/>
    </dgm:pt>
    <dgm:pt modelId="{694DB848-8531-4C4F-90EE-94EEFDFAD5C6}" type="pres">
      <dgm:prSet presAssocID="{67B7D52F-D80F-4ACA-BB22-0F5DF79C8AFA}" presName="rootText" presStyleLbl="node2" presStyleIdx="4" presStyleCnt="6" custScaleX="216855" custScaleY="177025">
        <dgm:presLayoutVars>
          <dgm:chPref val="3"/>
        </dgm:presLayoutVars>
      </dgm:prSet>
      <dgm:spPr/>
      <dgm:t>
        <a:bodyPr/>
        <a:lstStyle/>
        <a:p>
          <a:endParaRPr lang="tr-TR"/>
        </a:p>
      </dgm:t>
    </dgm:pt>
    <dgm:pt modelId="{850A8A9C-7F54-4321-82C3-C9E3DC984457}" type="pres">
      <dgm:prSet presAssocID="{67B7D52F-D80F-4ACA-BB22-0F5DF79C8AFA}" presName="rootConnector" presStyleLbl="node2" presStyleIdx="4" presStyleCnt="6"/>
      <dgm:spPr/>
      <dgm:t>
        <a:bodyPr/>
        <a:lstStyle/>
        <a:p>
          <a:endParaRPr lang="tr-TR"/>
        </a:p>
      </dgm:t>
    </dgm:pt>
    <dgm:pt modelId="{E6B217EB-3C99-4CDF-8460-541FC1DC569F}" type="pres">
      <dgm:prSet presAssocID="{67B7D52F-D80F-4ACA-BB22-0F5DF79C8AFA}" presName="hierChild4" presStyleCnt="0"/>
      <dgm:spPr/>
    </dgm:pt>
    <dgm:pt modelId="{42487262-E72E-47E5-896E-3A2A2AE68423}" type="pres">
      <dgm:prSet presAssocID="{67B7D52F-D80F-4ACA-BB22-0F5DF79C8AFA}" presName="hierChild5" presStyleCnt="0"/>
      <dgm:spPr/>
    </dgm:pt>
    <dgm:pt modelId="{DC479784-DAA7-4D77-ACE7-55B2B3C059CD}" type="pres">
      <dgm:prSet presAssocID="{30B0DE08-4ADC-46B9-898B-EF372BCD88E1}" presName="Name64" presStyleLbl="parChTrans1D2" presStyleIdx="5" presStyleCnt="6"/>
      <dgm:spPr/>
      <dgm:t>
        <a:bodyPr/>
        <a:lstStyle/>
        <a:p>
          <a:endParaRPr lang="tr-TR"/>
        </a:p>
      </dgm:t>
    </dgm:pt>
    <dgm:pt modelId="{22C788AC-D8E8-4B78-9AB6-2D72B7AA2E3A}" type="pres">
      <dgm:prSet presAssocID="{F8F910E6-4F2B-4A74-B05A-185C60CC7FE1}" presName="hierRoot2" presStyleCnt="0">
        <dgm:presLayoutVars>
          <dgm:hierBranch val="init"/>
        </dgm:presLayoutVars>
      </dgm:prSet>
      <dgm:spPr/>
    </dgm:pt>
    <dgm:pt modelId="{062A05F4-176C-41B5-B145-9B48CD81F518}" type="pres">
      <dgm:prSet presAssocID="{F8F910E6-4F2B-4A74-B05A-185C60CC7FE1}" presName="rootComposite" presStyleCnt="0"/>
      <dgm:spPr/>
    </dgm:pt>
    <dgm:pt modelId="{0760EF5A-5083-44AD-985D-6BDC0B17B4FB}" type="pres">
      <dgm:prSet presAssocID="{F8F910E6-4F2B-4A74-B05A-185C60CC7FE1}" presName="rootText" presStyleLbl="node2" presStyleIdx="5" presStyleCnt="6" custScaleX="216855" custScaleY="177025">
        <dgm:presLayoutVars>
          <dgm:chPref val="3"/>
        </dgm:presLayoutVars>
      </dgm:prSet>
      <dgm:spPr/>
      <dgm:t>
        <a:bodyPr/>
        <a:lstStyle/>
        <a:p>
          <a:endParaRPr lang="tr-TR"/>
        </a:p>
      </dgm:t>
    </dgm:pt>
    <dgm:pt modelId="{CFB744C8-3F3D-4138-9B67-F53002284623}" type="pres">
      <dgm:prSet presAssocID="{F8F910E6-4F2B-4A74-B05A-185C60CC7FE1}" presName="rootConnector" presStyleLbl="node2" presStyleIdx="5" presStyleCnt="6"/>
      <dgm:spPr/>
      <dgm:t>
        <a:bodyPr/>
        <a:lstStyle/>
        <a:p>
          <a:endParaRPr lang="tr-TR"/>
        </a:p>
      </dgm:t>
    </dgm:pt>
    <dgm:pt modelId="{19B08C4B-800C-41C3-867A-9F79EDD4D7EC}" type="pres">
      <dgm:prSet presAssocID="{F8F910E6-4F2B-4A74-B05A-185C60CC7FE1}" presName="hierChild4" presStyleCnt="0"/>
      <dgm:spPr/>
    </dgm:pt>
    <dgm:pt modelId="{937E0741-B82C-47F3-8233-E9D3B0B242FA}" type="pres">
      <dgm:prSet presAssocID="{F8F910E6-4F2B-4A74-B05A-185C60CC7FE1}" presName="hierChild5" presStyleCnt="0"/>
      <dgm:spPr/>
    </dgm:pt>
    <dgm:pt modelId="{7A6E1CD0-E9CC-4422-8A95-FEE1C6CE5EFC}" type="pres">
      <dgm:prSet presAssocID="{C06A04BE-4A54-483E-8A3E-0C99B5853CAE}" presName="hierChild3" presStyleCnt="0"/>
      <dgm:spPr/>
    </dgm:pt>
  </dgm:ptLst>
  <dgm:cxnLst>
    <dgm:cxn modelId="{58E58DF0-2908-45C8-8C7D-D15BE8101DF6}" type="presOf" srcId="{C06A04BE-4A54-483E-8A3E-0C99B5853CAE}" destId="{21B73CBD-9871-4DAC-B07B-174D77292A40}" srcOrd="1" destOrd="0" presId="urn:microsoft.com/office/officeart/2009/3/layout/HorizontalOrganizationChart"/>
    <dgm:cxn modelId="{D2E0B4EE-52A8-429A-BA53-AA1B596E4A43}" type="presOf" srcId="{8DB618C1-EDD9-4982-9329-869BB19A6CBA}" destId="{E9AC14A1-FD2C-4CF6-BAC1-1CD2F14B3868}" srcOrd="1" destOrd="0" presId="urn:microsoft.com/office/officeart/2009/3/layout/HorizontalOrganizationChart"/>
    <dgm:cxn modelId="{8C1C2818-33F4-4265-A12E-1A07319CAAB6}" type="presOf" srcId="{80A495AA-268B-48CF-AC5E-84AB32C16149}" destId="{2C86B60B-13C9-4FF9-B66F-B8A682561DDE}" srcOrd="0" destOrd="0" presId="urn:microsoft.com/office/officeart/2009/3/layout/HorizontalOrganizationChart"/>
    <dgm:cxn modelId="{9CB04027-C179-4716-B631-3E9F2FD18470}" type="presOf" srcId="{C44B802B-C1D4-4974-93B4-A96F548DABCC}" destId="{DE9B9925-32AB-4E8A-8EA8-B3D9F719A7DA}" srcOrd="0" destOrd="0" presId="urn:microsoft.com/office/officeart/2009/3/layout/HorizontalOrganizationChart"/>
    <dgm:cxn modelId="{1EBA0822-3D0C-4480-844E-23E476215A01}" type="presOf" srcId="{79B19F4A-792C-43D5-A0D8-2D06C226274E}" destId="{CF039DFF-245B-4D84-99C4-C71A27DCA559}" srcOrd="0" destOrd="0" presId="urn:microsoft.com/office/officeart/2009/3/layout/HorizontalOrganizationChart"/>
    <dgm:cxn modelId="{F7ED77C4-361F-48B1-B22C-AAE6B7748EFA}" type="presOf" srcId="{8DB618C1-EDD9-4982-9329-869BB19A6CBA}" destId="{9EB069FD-4E04-4F26-B7B7-D6F3FDE8A29B}" srcOrd="0" destOrd="0" presId="urn:microsoft.com/office/officeart/2009/3/layout/HorizontalOrganizationChart"/>
    <dgm:cxn modelId="{B25574F6-CBB0-448B-A9F2-8B09910843CF}" type="presOf" srcId="{7DBB09B2-D361-427E-A0D2-E8929BB972D8}" destId="{2AA863D1-6C3E-48DB-BFBA-B257D8C5E7B9}" srcOrd="0" destOrd="0" presId="urn:microsoft.com/office/officeart/2009/3/layout/HorizontalOrganizationChart"/>
    <dgm:cxn modelId="{4BB7AB9F-441F-4A8F-A760-60501B398850}" srcId="{C06A04BE-4A54-483E-8A3E-0C99B5853CAE}" destId="{7DBB09B2-D361-427E-A0D2-E8929BB972D8}" srcOrd="3" destOrd="0" parTransId="{80A495AA-268B-48CF-AC5E-84AB32C16149}" sibTransId="{DC2CD7E4-25F7-4C91-9F77-7F00EB880E5D}"/>
    <dgm:cxn modelId="{E5C16414-F9C9-4CD1-919B-3E39E7FE53C1}" type="presOf" srcId="{67B7D52F-D80F-4ACA-BB22-0F5DF79C8AFA}" destId="{850A8A9C-7F54-4321-82C3-C9E3DC984457}" srcOrd="1" destOrd="0" presId="urn:microsoft.com/office/officeart/2009/3/layout/HorizontalOrganizationChart"/>
    <dgm:cxn modelId="{A3AF4D0B-803A-4099-9E24-36E9B9714EDB}" srcId="{C06A04BE-4A54-483E-8A3E-0C99B5853CAE}" destId="{67B7D52F-D80F-4ACA-BB22-0F5DF79C8AFA}" srcOrd="4" destOrd="0" parTransId="{40DA723C-B4E4-4FD9-B5F4-8C02C8B1938F}" sibTransId="{811561DE-0F97-42AC-B92E-E11342816217}"/>
    <dgm:cxn modelId="{77747C33-12DD-4002-A3D6-DA7AF8641C30}" type="presOf" srcId="{C06A04BE-4A54-483E-8A3E-0C99B5853CAE}" destId="{9E695C02-DD15-4C78-95B6-3390CC9CA45F}" srcOrd="0" destOrd="0" presId="urn:microsoft.com/office/officeart/2009/3/layout/HorizontalOrganizationChart"/>
    <dgm:cxn modelId="{307AB601-F12E-4EE5-AAF8-95183AAEC1C4}" srcId="{C06A04BE-4A54-483E-8A3E-0C99B5853CAE}" destId="{C44B802B-C1D4-4974-93B4-A96F548DABCC}" srcOrd="2" destOrd="0" parTransId="{FE8FCFA6-6B0C-4A2C-A14F-3D7F4F24A850}" sibTransId="{67372307-C367-4405-9F9A-21C4E301A193}"/>
    <dgm:cxn modelId="{4CFBAC52-DD13-4D4E-AAEE-AB9668275FAA}" type="presOf" srcId="{F8F910E6-4F2B-4A74-B05A-185C60CC7FE1}" destId="{CFB744C8-3F3D-4138-9B67-F53002284623}" srcOrd="1" destOrd="0" presId="urn:microsoft.com/office/officeart/2009/3/layout/HorizontalOrganizationChart"/>
    <dgm:cxn modelId="{295F14AF-2FFE-4BD5-BD85-5F4401D10BCD}" type="presOf" srcId="{7DBB09B2-D361-427E-A0D2-E8929BB972D8}" destId="{631F6C4C-3B73-4EAE-84A1-79D5109BF847}" srcOrd="1" destOrd="0" presId="urn:microsoft.com/office/officeart/2009/3/layout/HorizontalOrganizationChart"/>
    <dgm:cxn modelId="{B7CE54EA-A9B2-4E60-BBE1-7C6CCCC60457}" srcId="{C06A04BE-4A54-483E-8A3E-0C99B5853CAE}" destId="{483E9049-80E2-434D-B327-376BCFB77383}" srcOrd="1" destOrd="0" parTransId="{79B19F4A-792C-43D5-A0D8-2D06C226274E}" sibTransId="{414C9AB8-B7D0-47B0-A42A-7F0B576E6EED}"/>
    <dgm:cxn modelId="{3042DDD3-E89D-4DA4-B030-F4169BAE7366}" srcId="{6DC9758E-86FE-4059-ADFC-7B7BBA01936D}" destId="{C06A04BE-4A54-483E-8A3E-0C99B5853CAE}" srcOrd="0" destOrd="0" parTransId="{185F873F-03B3-4F4D-8FC6-613B54110D2A}" sibTransId="{04417DFB-A574-4CAD-BBC5-0C358A162E54}"/>
    <dgm:cxn modelId="{D839C188-601F-4C17-9263-7743576C68FE}" type="presOf" srcId="{483E9049-80E2-434D-B327-376BCFB77383}" destId="{9ADD21F6-E7F6-40FF-B164-E0CD2C878CC4}" srcOrd="0" destOrd="0" presId="urn:microsoft.com/office/officeart/2009/3/layout/HorizontalOrganizationChart"/>
    <dgm:cxn modelId="{F8EFB092-D6CD-416A-AD29-F7E2EB46EF32}" type="presOf" srcId="{FE8FCFA6-6B0C-4A2C-A14F-3D7F4F24A850}" destId="{761DBA60-0FB7-44B8-ACFC-8C1C7A29C453}" srcOrd="0" destOrd="0" presId="urn:microsoft.com/office/officeart/2009/3/layout/HorizontalOrganizationChart"/>
    <dgm:cxn modelId="{D60F6F50-493D-4E19-B4CF-B9AEC9458816}" type="presOf" srcId="{40DA723C-B4E4-4FD9-B5F4-8C02C8B1938F}" destId="{166A4B31-5D13-4CE7-9B2A-9F03F40C3AB4}" srcOrd="0" destOrd="0" presId="urn:microsoft.com/office/officeart/2009/3/layout/HorizontalOrganizationChart"/>
    <dgm:cxn modelId="{CAB1AEFE-6F76-4810-8A7F-25892D4B8A64}" type="presOf" srcId="{483E9049-80E2-434D-B327-376BCFB77383}" destId="{8DD2E1F0-7D5E-4222-9C8E-4AE09CA6ACFF}" srcOrd="1" destOrd="0" presId="urn:microsoft.com/office/officeart/2009/3/layout/HorizontalOrganizationChart"/>
    <dgm:cxn modelId="{FA04F9F7-FE03-4704-921A-5EF848B00951}" type="presOf" srcId="{8959530E-C5C3-47A1-AC7A-B555CCC4D659}" destId="{D27B0E11-FCB6-43EE-A642-B3E36B4D93A3}" srcOrd="0" destOrd="0" presId="urn:microsoft.com/office/officeart/2009/3/layout/HorizontalOrganizationChart"/>
    <dgm:cxn modelId="{A8D9E4BE-2101-4865-A7C4-3CDEF75BFCA4}" type="presOf" srcId="{6DC9758E-86FE-4059-ADFC-7B7BBA01936D}" destId="{4157061A-AF77-454D-AC31-73D924A5FC6E}" srcOrd="0" destOrd="0" presId="urn:microsoft.com/office/officeart/2009/3/layout/HorizontalOrganizationChart"/>
    <dgm:cxn modelId="{F42C6CB9-145E-42E8-979F-560538B34638}" srcId="{C06A04BE-4A54-483E-8A3E-0C99B5853CAE}" destId="{8DB618C1-EDD9-4982-9329-869BB19A6CBA}" srcOrd="0" destOrd="0" parTransId="{8959530E-C5C3-47A1-AC7A-B555CCC4D659}" sibTransId="{92EAA3E8-CF37-4E97-B228-B522F35CBF8B}"/>
    <dgm:cxn modelId="{61FDC5B5-9B27-4341-8A54-76CAE3718138}" type="presOf" srcId="{C44B802B-C1D4-4974-93B4-A96F548DABCC}" destId="{1666914E-3C2B-453D-B4BA-B05C2E7C7877}" srcOrd="1" destOrd="0" presId="urn:microsoft.com/office/officeart/2009/3/layout/HorizontalOrganizationChart"/>
    <dgm:cxn modelId="{81B338C5-91C6-450E-82C9-910FAA7290C3}" type="presOf" srcId="{30B0DE08-4ADC-46B9-898B-EF372BCD88E1}" destId="{DC479784-DAA7-4D77-ACE7-55B2B3C059CD}" srcOrd="0" destOrd="0" presId="urn:microsoft.com/office/officeart/2009/3/layout/HorizontalOrganizationChart"/>
    <dgm:cxn modelId="{5708CA01-A944-4129-8A60-5D2AEE569670}" srcId="{C06A04BE-4A54-483E-8A3E-0C99B5853CAE}" destId="{F8F910E6-4F2B-4A74-B05A-185C60CC7FE1}" srcOrd="5" destOrd="0" parTransId="{30B0DE08-4ADC-46B9-898B-EF372BCD88E1}" sibTransId="{B0AD0510-84FB-402A-952C-F1C3BBC5B6AD}"/>
    <dgm:cxn modelId="{40A39E97-9ECF-4036-B4E2-E82FF3CCD762}" type="presOf" srcId="{F8F910E6-4F2B-4A74-B05A-185C60CC7FE1}" destId="{0760EF5A-5083-44AD-985D-6BDC0B17B4FB}" srcOrd="0" destOrd="0" presId="urn:microsoft.com/office/officeart/2009/3/layout/HorizontalOrganizationChart"/>
    <dgm:cxn modelId="{DAD13A6C-4667-45F0-A2E2-6B1BED7249C8}" type="presOf" srcId="{67B7D52F-D80F-4ACA-BB22-0F5DF79C8AFA}" destId="{694DB848-8531-4C4F-90EE-94EEFDFAD5C6}" srcOrd="0" destOrd="0" presId="urn:microsoft.com/office/officeart/2009/3/layout/HorizontalOrganizationChart"/>
    <dgm:cxn modelId="{4167D364-E473-4C33-AF84-C1D5DBA4A3A2}" type="presParOf" srcId="{4157061A-AF77-454D-AC31-73D924A5FC6E}" destId="{90DAB3D6-042F-477C-AD61-6A5D50BF410B}" srcOrd="0" destOrd="0" presId="urn:microsoft.com/office/officeart/2009/3/layout/HorizontalOrganizationChart"/>
    <dgm:cxn modelId="{4C3A10BB-D8E8-4901-9E52-DD4AB7DC51C0}" type="presParOf" srcId="{90DAB3D6-042F-477C-AD61-6A5D50BF410B}" destId="{8C844E7C-7B46-4195-8A01-F3F1B22794FD}" srcOrd="0" destOrd="0" presId="urn:microsoft.com/office/officeart/2009/3/layout/HorizontalOrganizationChart"/>
    <dgm:cxn modelId="{F6D96595-F466-424D-9B68-36219B647220}" type="presParOf" srcId="{8C844E7C-7B46-4195-8A01-F3F1B22794FD}" destId="{9E695C02-DD15-4C78-95B6-3390CC9CA45F}" srcOrd="0" destOrd="0" presId="urn:microsoft.com/office/officeart/2009/3/layout/HorizontalOrganizationChart"/>
    <dgm:cxn modelId="{243A7A07-D65F-4498-9065-35AC53848A99}" type="presParOf" srcId="{8C844E7C-7B46-4195-8A01-F3F1B22794FD}" destId="{21B73CBD-9871-4DAC-B07B-174D77292A40}" srcOrd="1" destOrd="0" presId="urn:microsoft.com/office/officeart/2009/3/layout/HorizontalOrganizationChart"/>
    <dgm:cxn modelId="{6E30C63B-B164-4583-A391-C646069DED35}" type="presParOf" srcId="{90DAB3D6-042F-477C-AD61-6A5D50BF410B}" destId="{26605DA8-DF2B-43F4-8BC4-C4CEA6001F4D}" srcOrd="1" destOrd="0" presId="urn:microsoft.com/office/officeart/2009/3/layout/HorizontalOrganizationChart"/>
    <dgm:cxn modelId="{8415A783-4DE3-49B4-B0D2-E7E800492D6A}" type="presParOf" srcId="{26605DA8-DF2B-43F4-8BC4-C4CEA6001F4D}" destId="{D27B0E11-FCB6-43EE-A642-B3E36B4D93A3}" srcOrd="0" destOrd="0" presId="urn:microsoft.com/office/officeart/2009/3/layout/HorizontalOrganizationChart"/>
    <dgm:cxn modelId="{9C9F4BDD-32DE-41DA-89A0-90329AEA37A2}" type="presParOf" srcId="{26605DA8-DF2B-43F4-8BC4-C4CEA6001F4D}" destId="{D93E98EC-B8EA-41F4-BEC9-13C2F0FA1E09}" srcOrd="1" destOrd="0" presId="urn:microsoft.com/office/officeart/2009/3/layout/HorizontalOrganizationChart"/>
    <dgm:cxn modelId="{56F7795B-3D71-44E0-BD4E-57D9C9151FD9}" type="presParOf" srcId="{D93E98EC-B8EA-41F4-BEC9-13C2F0FA1E09}" destId="{9B7B5AC9-97ED-4547-A4DE-B61CC484C278}" srcOrd="0" destOrd="0" presId="urn:microsoft.com/office/officeart/2009/3/layout/HorizontalOrganizationChart"/>
    <dgm:cxn modelId="{ED045F8F-54A0-48A4-B059-E1D25EA8671E}" type="presParOf" srcId="{9B7B5AC9-97ED-4547-A4DE-B61CC484C278}" destId="{9EB069FD-4E04-4F26-B7B7-D6F3FDE8A29B}" srcOrd="0" destOrd="0" presId="urn:microsoft.com/office/officeart/2009/3/layout/HorizontalOrganizationChart"/>
    <dgm:cxn modelId="{C8A63FFA-4F12-4A63-BD5A-E93C0ABCCEC6}" type="presParOf" srcId="{9B7B5AC9-97ED-4547-A4DE-B61CC484C278}" destId="{E9AC14A1-FD2C-4CF6-BAC1-1CD2F14B3868}" srcOrd="1" destOrd="0" presId="urn:microsoft.com/office/officeart/2009/3/layout/HorizontalOrganizationChart"/>
    <dgm:cxn modelId="{840B87BD-C1D0-4124-909D-F8DD375B8A1F}" type="presParOf" srcId="{D93E98EC-B8EA-41F4-BEC9-13C2F0FA1E09}" destId="{3F0B0A3E-91AC-4268-82A1-E3078A77D9C5}" srcOrd="1" destOrd="0" presId="urn:microsoft.com/office/officeart/2009/3/layout/HorizontalOrganizationChart"/>
    <dgm:cxn modelId="{25EB15BB-FDE8-4E43-A772-827397131A17}" type="presParOf" srcId="{D93E98EC-B8EA-41F4-BEC9-13C2F0FA1E09}" destId="{7C522E76-E3D5-4305-B8C9-6FCA42E40C93}" srcOrd="2" destOrd="0" presId="urn:microsoft.com/office/officeart/2009/3/layout/HorizontalOrganizationChart"/>
    <dgm:cxn modelId="{71E594D9-6A97-41E2-BA8D-4C101E978EEA}" type="presParOf" srcId="{26605DA8-DF2B-43F4-8BC4-C4CEA6001F4D}" destId="{CF039DFF-245B-4D84-99C4-C71A27DCA559}" srcOrd="2" destOrd="0" presId="urn:microsoft.com/office/officeart/2009/3/layout/HorizontalOrganizationChart"/>
    <dgm:cxn modelId="{EB7180DD-FA67-420B-ADF8-FBB9D19491F6}" type="presParOf" srcId="{26605DA8-DF2B-43F4-8BC4-C4CEA6001F4D}" destId="{9CAC5A22-253E-424A-8AB3-99151F6D21A6}" srcOrd="3" destOrd="0" presId="urn:microsoft.com/office/officeart/2009/3/layout/HorizontalOrganizationChart"/>
    <dgm:cxn modelId="{D19256E3-02D7-4F50-9AFF-39B3EDD60F8E}" type="presParOf" srcId="{9CAC5A22-253E-424A-8AB3-99151F6D21A6}" destId="{2FE891B6-AC97-45CA-8414-B462EE588518}" srcOrd="0" destOrd="0" presId="urn:microsoft.com/office/officeart/2009/3/layout/HorizontalOrganizationChart"/>
    <dgm:cxn modelId="{B01104E9-067E-4096-B3C3-394CF7F3918F}" type="presParOf" srcId="{2FE891B6-AC97-45CA-8414-B462EE588518}" destId="{9ADD21F6-E7F6-40FF-B164-E0CD2C878CC4}" srcOrd="0" destOrd="0" presId="urn:microsoft.com/office/officeart/2009/3/layout/HorizontalOrganizationChart"/>
    <dgm:cxn modelId="{922F204F-A690-4359-B0D0-B7F494B55F38}" type="presParOf" srcId="{2FE891B6-AC97-45CA-8414-B462EE588518}" destId="{8DD2E1F0-7D5E-4222-9C8E-4AE09CA6ACFF}" srcOrd="1" destOrd="0" presId="urn:microsoft.com/office/officeart/2009/3/layout/HorizontalOrganizationChart"/>
    <dgm:cxn modelId="{1B166448-43AA-4809-9855-3D1468F5A5A5}" type="presParOf" srcId="{9CAC5A22-253E-424A-8AB3-99151F6D21A6}" destId="{38194755-F7CA-4721-A9C8-FD6C0ECB33B3}" srcOrd="1" destOrd="0" presId="urn:microsoft.com/office/officeart/2009/3/layout/HorizontalOrganizationChart"/>
    <dgm:cxn modelId="{A7F63700-0664-49C0-818B-F2AF4F20ACA7}" type="presParOf" srcId="{9CAC5A22-253E-424A-8AB3-99151F6D21A6}" destId="{B3B83193-F1B4-4216-8DAC-107326F87F9A}" srcOrd="2" destOrd="0" presId="urn:microsoft.com/office/officeart/2009/3/layout/HorizontalOrganizationChart"/>
    <dgm:cxn modelId="{9A7D8A09-A801-461E-8EE5-8CCE4EF52E63}" type="presParOf" srcId="{26605DA8-DF2B-43F4-8BC4-C4CEA6001F4D}" destId="{761DBA60-0FB7-44B8-ACFC-8C1C7A29C453}" srcOrd="4" destOrd="0" presId="urn:microsoft.com/office/officeart/2009/3/layout/HorizontalOrganizationChart"/>
    <dgm:cxn modelId="{3DF3C1B3-B801-4900-9B5D-0479CA64AF06}" type="presParOf" srcId="{26605DA8-DF2B-43F4-8BC4-C4CEA6001F4D}" destId="{157D30D6-5101-4DCB-93CD-53A9C074174A}" srcOrd="5" destOrd="0" presId="urn:microsoft.com/office/officeart/2009/3/layout/HorizontalOrganizationChart"/>
    <dgm:cxn modelId="{509EA9C5-3B4C-455B-9F2D-15F83E8FBA6B}" type="presParOf" srcId="{157D30D6-5101-4DCB-93CD-53A9C074174A}" destId="{58FAE00C-DB95-421E-8FEE-CB2AD889FB37}" srcOrd="0" destOrd="0" presId="urn:microsoft.com/office/officeart/2009/3/layout/HorizontalOrganizationChart"/>
    <dgm:cxn modelId="{0AE4B153-0E70-4E3E-8CF8-D75FB104CA24}" type="presParOf" srcId="{58FAE00C-DB95-421E-8FEE-CB2AD889FB37}" destId="{DE9B9925-32AB-4E8A-8EA8-B3D9F719A7DA}" srcOrd="0" destOrd="0" presId="urn:microsoft.com/office/officeart/2009/3/layout/HorizontalOrganizationChart"/>
    <dgm:cxn modelId="{21FC5069-6FAC-4836-A721-AF2CA9B6AC88}" type="presParOf" srcId="{58FAE00C-DB95-421E-8FEE-CB2AD889FB37}" destId="{1666914E-3C2B-453D-B4BA-B05C2E7C7877}" srcOrd="1" destOrd="0" presId="urn:microsoft.com/office/officeart/2009/3/layout/HorizontalOrganizationChart"/>
    <dgm:cxn modelId="{05844DC9-8CB1-4C47-AA4A-AA672DDDA2F5}" type="presParOf" srcId="{157D30D6-5101-4DCB-93CD-53A9C074174A}" destId="{D6FBCBFE-40CD-460D-ABD2-F06C7279AC55}" srcOrd="1" destOrd="0" presId="urn:microsoft.com/office/officeart/2009/3/layout/HorizontalOrganizationChart"/>
    <dgm:cxn modelId="{DE5D214D-3D4E-46A6-8FAB-027AA8993BF2}" type="presParOf" srcId="{157D30D6-5101-4DCB-93CD-53A9C074174A}" destId="{F4D9793C-2A90-4574-B420-9FCC63784AC8}" srcOrd="2" destOrd="0" presId="urn:microsoft.com/office/officeart/2009/3/layout/HorizontalOrganizationChart"/>
    <dgm:cxn modelId="{C6AE4E8D-8020-4F50-B2AD-16262AE69018}" type="presParOf" srcId="{26605DA8-DF2B-43F4-8BC4-C4CEA6001F4D}" destId="{2C86B60B-13C9-4FF9-B66F-B8A682561DDE}" srcOrd="6" destOrd="0" presId="urn:microsoft.com/office/officeart/2009/3/layout/HorizontalOrganizationChart"/>
    <dgm:cxn modelId="{D9A6B44F-FCC4-4847-9A75-FA6151EA2189}" type="presParOf" srcId="{26605DA8-DF2B-43F4-8BC4-C4CEA6001F4D}" destId="{DD4F277E-3BE2-442E-AF94-6C0DC620F75C}" srcOrd="7" destOrd="0" presId="urn:microsoft.com/office/officeart/2009/3/layout/HorizontalOrganizationChart"/>
    <dgm:cxn modelId="{B78F959E-AD10-42EC-A7AF-B27343CAC400}" type="presParOf" srcId="{DD4F277E-3BE2-442E-AF94-6C0DC620F75C}" destId="{936CA0E7-AA25-4B95-BB62-4A7D3ADF4D98}" srcOrd="0" destOrd="0" presId="urn:microsoft.com/office/officeart/2009/3/layout/HorizontalOrganizationChart"/>
    <dgm:cxn modelId="{87B65B85-13DD-4844-BA96-33E04CA2B34B}" type="presParOf" srcId="{936CA0E7-AA25-4B95-BB62-4A7D3ADF4D98}" destId="{2AA863D1-6C3E-48DB-BFBA-B257D8C5E7B9}" srcOrd="0" destOrd="0" presId="urn:microsoft.com/office/officeart/2009/3/layout/HorizontalOrganizationChart"/>
    <dgm:cxn modelId="{E5AF9336-8757-47D8-BF32-7140414CF8FA}" type="presParOf" srcId="{936CA0E7-AA25-4B95-BB62-4A7D3ADF4D98}" destId="{631F6C4C-3B73-4EAE-84A1-79D5109BF847}" srcOrd="1" destOrd="0" presId="urn:microsoft.com/office/officeart/2009/3/layout/HorizontalOrganizationChart"/>
    <dgm:cxn modelId="{A1FC7789-510D-4A71-A2DF-1D5D6CB3C39B}" type="presParOf" srcId="{DD4F277E-3BE2-442E-AF94-6C0DC620F75C}" destId="{EDE8185C-0EBD-4D59-94A5-B16753BF0DD0}" srcOrd="1" destOrd="0" presId="urn:microsoft.com/office/officeart/2009/3/layout/HorizontalOrganizationChart"/>
    <dgm:cxn modelId="{5551BD8B-AC06-4761-88BD-99612F10AA89}" type="presParOf" srcId="{DD4F277E-3BE2-442E-AF94-6C0DC620F75C}" destId="{BB001E90-80BC-481C-A87E-A0D16DC656BC}" srcOrd="2" destOrd="0" presId="urn:microsoft.com/office/officeart/2009/3/layout/HorizontalOrganizationChart"/>
    <dgm:cxn modelId="{6BD0B2B1-C93B-42FF-B1EA-26305E040280}" type="presParOf" srcId="{26605DA8-DF2B-43F4-8BC4-C4CEA6001F4D}" destId="{166A4B31-5D13-4CE7-9B2A-9F03F40C3AB4}" srcOrd="8" destOrd="0" presId="urn:microsoft.com/office/officeart/2009/3/layout/HorizontalOrganizationChart"/>
    <dgm:cxn modelId="{57B21222-E426-44FB-9760-2D797D6DC899}" type="presParOf" srcId="{26605DA8-DF2B-43F4-8BC4-C4CEA6001F4D}" destId="{C2A12DBE-DCDE-44B3-A9E1-B1907F82FA14}" srcOrd="9" destOrd="0" presId="urn:microsoft.com/office/officeart/2009/3/layout/HorizontalOrganizationChart"/>
    <dgm:cxn modelId="{9F419806-4775-4260-8CB2-8FA290369260}" type="presParOf" srcId="{C2A12DBE-DCDE-44B3-A9E1-B1907F82FA14}" destId="{02061F52-62D1-4DFF-8D81-7B7AAF556E59}" srcOrd="0" destOrd="0" presId="urn:microsoft.com/office/officeart/2009/3/layout/HorizontalOrganizationChart"/>
    <dgm:cxn modelId="{8679CDDE-2AF3-4169-B86E-77DD066444A8}" type="presParOf" srcId="{02061F52-62D1-4DFF-8D81-7B7AAF556E59}" destId="{694DB848-8531-4C4F-90EE-94EEFDFAD5C6}" srcOrd="0" destOrd="0" presId="urn:microsoft.com/office/officeart/2009/3/layout/HorizontalOrganizationChart"/>
    <dgm:cxn modelId="{C9DF9829-4859-4F3E-B1F5-51864DA7CE7A}" type="presParOf" srcId="{02061F52-62D1-4DFF-8D81-7B7AAF556E59}" destId="{850A8A9C-7F54-4321-82C3-C9E3DC984457}" srcOrd="1" destOrd="0" presId="urn:microsoft.com/office/officeart/2009/3/layout/HorizontalOrganizationChart"/>
    <dgm:cxn modelId="{77887526-9E56-4A4E-9A18-E6DCFD3A1C7C}" type="presParOf" srcId="{C2A12DBE-DCDE-44B3-A9E1-B1907F82FA14}" destId="{E6B217EB-3C99-4CDF-8460-541FC1DC569F}" srcOrd="1" destOrd="0" presId="urn:microsoft.com/office/officeart/2009/3/layout/HorizontalOrganizationChart"/>
    <dgm:cxn modelId="{6FA32DD6-7822-42DE-B20C-FD2A6F991FD5}" type="presParOf" srcId="{C2A12DBE-DCDE-44B3-A9E1-B1907F82FA14}" destId="{42487262-E72E-47E5-896E-3A2A2AE68423}" srcOrd="2" destOrd="0" presId="urn:microsoft.com/office/officeart/2009/3/layout/HorizontalOrganizationChart"/>
    <dgm:cxn modelId="{A93B247E-3E29-4BB7-95AF-3B8B386208E2}" type="presParOf" srcId="{26605DA8-DF2B-43F4-8BC4-C4CEA6001F4D}" destId="{DC479784-DAA7-4D77-ACE7-55B2B3C059CD}" srcOrd="10" destOrd="0" presId="urn:microsoft.com/office/officeart/2009/3/layout/HorizontalOrganizationChart"/>
    <dgm:cxn modelId="{ADBBB272-E001-4DA0-9675-D507AC7D8560}" type="presParOf" srcId="{26605DA8-DF2B-43F4-8BC4-C4CEA6001F4D}" destId="{22C788AC-D8E8-4B78-9AB6-2D72B7AA2E3A}" srcOrd="11" destOrd="0" presId="urn:microsoft.com/office/officeart/2009/3/layout/HorizontalOrganizationChart"/>
    <dgm:cxn modelId="{C3AA9121-6C66-4BD5-B1A4-709A8A32EFD7}" type="presParOf" srcId="{22C788AC-D8E8-4B78-9AB6-2D72B7AA2E3A}" destId="{062A05F4-176C-41B5-B145-9B48CD81F518}" srcOrd="0" destOrd="0" presId="urn:microsoft.com/office/officeart/2009/3/layout/HorizontalOrganizationChart"/>
    <dgm:cxn modelId="{1100491A-3964-4C2A-9B32-C62E026BC394}" type="presParOf" srcId="{062A05F4-176C-41B5-B145-9B48CD81F518}" destId="{0760EF5A-5083-44AD-985D-6BDC0B17B4FB}" srcOrd="0" destOrd="0" presId="urn:microsoft.com/office/officeart/2009/3/layout/HorizontalOrganizationChart"/>
    <dgm:cxn modelId="{F3358A48-3D4B-41DF-B1C2-C3C1D88EE300}" type="presParOf" srcId="{062A05F4-176C-41B5-B145-9B48CD81F518}" destId="{CFB744C8-3F3D-4138-9B67-F53002284623}" srcOrd="1" destOrd="0" presId="urn:microsoft.com/office/officeart/2009/3/layout/HorizontalOrganizationChart"/>
    <dgm:cxn modelId="{DE801C8E-A8D5-49B5-BDBA-978CC231D7CB}" type="presParOf" srcId="{22C788AC-D8E8-4B78-9AB6-2D72B7AA2E3A}" destId="{19B08C4B-800C-41C3-867A-9F79EDD4D7EC}" srcOrd="1" destOrd="0" presId="urn:microsoft.com/office/officeart/2009/3/layout/HorizontalOrganizationChart"/>
    <dgm:cxn modelId="{79F22B78-D6E7-4092-8A99-52F319E7FEC2}" type="presParOf" srcId="{22C788AC-D8E8-4B78-9AB6-2D72B7AA2E3A}" destId="{937E0741-B82C-47F3-8233-E9D3B0B242FA}" srcOrd="2" destOrd="0" presId="urn:microsoft.com/office/officeart/2009/3/layout/HorizontalOrganizationChart"/>
    <dgm:cxn modelId="{A4711334-5E51-4A7B-A6D4-051B190D190A}" type="presParOf" srcId="{90DAB3D6-042F-477C-AD61-6A5D50BF410B}" destId="{7A6E1CD0-E9CC-4422-8A95-FEE1C6CE5EFC}"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C61C30A-DAB4-4B2D-AA73-144311B347B0}" type="doc">
      <dgm:prSet loTypeId="urn:microsoft.com/office/officeart/2008/layout/SquareAccentList" loCatId="list" qsTypeId="urn:microsoft.com/office/officeart/2005/8/quickstyle/simple1" qsCatId="simple" csTypeId="urn:microsoft.com/office/officeart/2005/8/colors/colorful5" csCatId="colorful" phldr="1"/>
      <dgm:spPr/>
      <dgm:t>
        <a:bodyPr/>
        <a:lstStyle/>
        <a:p>
          <a:endParaRPr lang="tr-TR"/>
        </a:p>
      </dgm:t>
    </dgm:pt>
    <dgm:pt modelId="{D7EE3F72-407C-43D0-9A53-16AC96F0ACFB}">
      <dgm:prSet phldrT="[Metin]" custT="1"/>
      <dgm:spPr/>
      <dgm:t>
        <a:bodyPr/>
        <a:lstStyle/>
        <a:p>
          <a:r>
            <a:rPr lang="tr-TR" sz="2800" b="1" dirty="0"/>
            <a:t>Tuzlama</a:t>
          </a:r>
        </a:p>
      </dgm:t>
    </dgm:pt>
    <dgm:pt modelId="{959AB11F-32F9-4F59-A10A-5A41DE4D3116}" type="parTrans" cxnId="{99A3C21F-7F20-4DBB-A3A8-6BC74FD837C1}">
      <dgm:prSet/>
      <dgm:spPr/>
      <dgm:t>
        <a:bodyPr/>
        <a:lstStyle/>
        <a:p>
          <a:endParaRPr lang="tr-TR" sz="1800"/>
        </a:p>
      </dgm:t>
    </dgm:pt>
    <dgm:pt modelId="{089C2803-D6AF-43BB-9BD4-D8FE6BCFBABC}" type="sibTrans" cxnId="{99A3C21F-7F20-4DBB-A3A8-6BC74FD837C1}">
      <dgm:prSet/>
      <dgm:spPr/>
      <dgm:t>
        <a:bodyPr/>
        <a:lstStyle/>
        <a:p>
          <a:endParaRPr lang="tr-TR" sz="1800"/>
        </a:p>
      </dgm:t>
    </dgm:pt>
    <dgm:pt modelId="{D0434D07-AD1E-4DA3-9118-4A1EC3066586}">
      <dgm:prSet phldrT="[Metin]" custT="1"/>
      <dgm:spPr/>
      <dgm:t>
        <a:bodyPr/>
        <a:lstStyle/>
        <a:p>
          <a:r>
            <a:rPr lang="tr-TR" sz="2400" dirty="0"/>
            <a:t>Düşük yağ içeriğine sahip dip balıkları; mezgit, morina, kömür, gelincik balığı </a:t>
          </a:r>
          <a:r>
            <a:rPr lang="tr-TR" sz="2400" dirty="0" err="1"/>
            <a:t>vb</a:t>
          </a:r>
          <a:r>
            <a:rPr lang="tr-TR" sz="2400" dirty="0"/>
            <a:t>…. </a:t>
          </a:r>
        </a:p>
      </dgm:t>
    </dgm:pt>
    <dgm:pt modelId="{48B499DE-6D24-4048-820C-8577D4EF13E1}" type="parTrans" cxnId="{7A0A4BDD-6B91-470C-BDA8-B111E054C3F3}">
      <dgm:prSet/>
      <dgm:spPr/>
      <dgm:t>
        <a:bodyPr/>
        <a:lstStyle/>
        <a:p>
          <a:endParaRPr lang="tr-TR" sz="1800"/>
        </a:p>
      </dgm:t>
    </dgm:pt>
    <dgm:pt modelId="{ABE2FEF3-946A-457D-BE91-A7DC1ABED8B4}" type="sibTrans" cxnId="{7A0A4BDD-6B91-470C-BDA8-B111E054C3F3}">
      <dgm:prSet/>
      <dgm:spPr/>
      <dgm:t>
        <a:bodyPr/>
        <a:lstStyle/>
        <a:p>
          <a:endParaRPr lang="tr-TR" sz="1800"/>
        </a:p>
      </dgm:t>
    </dgm:pt>
    <dgm:pt modelId="{C5D22590-4BB6-43F2-B412-7F412ACD5739}">
      <dgm:prSet phldrT="[Metin]" custT="1"/>
      <dgm:spPr/>
      <dgm:t>
        <a:bodyPr/>
        <a:lstStyle/>
        <a:p>
          <a:r>
            <a:rPr lang="tr-TR" sz="2800" b="1" dirty="0"/>
            <a:t>Tütsüleme ve </a:t>
          </a:r>
          <a:r>
            <a:rPr lang="tr-TR" sz="2800" b="1" dirty="0" err="1"/>
            <a:t>marinasyon</a:t>
          </a:r>
          <a:endParaRPr lang="tr-TR" sz="2800" b="1" dirty="0"/>
        </a:p>
      </dgm:t>
    </dgm:pt>
    <dgm:pt modelId="{C915E275-7335-493C-9E4E-15AD5B7E6C5D}" type="parTrans" cxnId="{FC2DFB8B-9883-4BFF-B100-6363989A6C16}">
      <dgm:prSet/>
      <dgm:spPr/>
      <dgm:t>
        <a:bodyPr/>
        <a:lstStyle/>
        <a:p>
          <a:endParaRPr lang="tr-TR" sz="1800"/>
        </a:p>
      </dgm:t>
    </dgm:pt>
    <dgm:pt modelId="{7557C712-D893-4251-A2A9-DD69C4055B5A}" type="sibTrans" cxnId="{FC2DFB8B-9883-4BFF-B100-6363989A6C16}">
      <dgm:prSet/>
      <dgm:spPr/>
      <dgm:t>
        <a:bodyPr/>
        <a:lstStyle/>
        <a:p>
          <a:endParaRPr lang="tr-TR" sz="1800"/>
        </a:p>
      </dgm:t>
    </dgm:pt>
    <dgm:pt modelId="{59B227DD-C08F-44DA-9E52-C15CE417FF05}">
      <dgm:prSet phldrT="[Metin]" custT="1"/>
      <dgm:spPr/>
      <dgm:t>
        <a:bodyPr/>
        <a:lstStyle/>
        <a:p>
          <a:r>
            <a:rPr lang="tr-TR" sz="2400" dirty="0"/>
            <a:t>Yüksek yağ içeriğine sahip </a:t>
          </a:r>
          <a:r>
            <a:rPr lang="tr-TR" sz="2400" dirty="0" err="1"/>
            <a:t>pelajik</a:t>
          </a:r>
          <a:r>
            <a:rPr lang="tr-TR" sz="2400" dirty="0"/>
            <a:t> balıklar; somon, alabalık, </a:t>
          </a:r>
          <a:r>
            <a:rPr lang="tr-TR" sz="2400" dirty="0" err="1"/>
            <a:t>sardalya</a:t>
          </a:r>
          <a:r>
            <a:rPr lang="tr-TR" sz="2400" dirty="0"/>
            <a:t>, uskumru, ringa balığı vb.</a:t>
          </a:r>
        </a:p>
      </dgm:t>
    </dgm:pt>
    <dgm:pt modelId="{937BD25C-8FB4-45E3-8E90-2B74E850659C}" type="parTrans" cxnId="{A579482C-E7AB-45B7-B4F1-407EF1C43B23}">
      <dgm:prSet/>
      <dgm:spPr/>
      <dgm:t>
        <a:bodyPr/>
        <a:lstStyle/>
        <a:p>
          <a:endParaRPr lang="tr-TR" sz="1800"/>
        </a:p>
      </dgm:t>
    </dgm:pt>
    <dgm:pt modelId="{326A068A-DC96-4A76-BF98-3C6C51FD4D7E}" type="sibTrans" cxnId="{A579482C-E7AB-45B7-B4F1-407EF1C43B23}">
      <dgm:prSet/>
      <dgm:spPr/>
      <dgm:t>
        <a:bodyPr/>
        <a:lstStyle/>
        <a:p>
          <a:endParaRPr lang="tr-TR" sz="1800"/>
        </a:p>
      </dgm:t>
    </dgm:pt>
    <dgm:pt modelId="{F1BAD917-089D-48B9-921C-8E85E287E834}" type="pres">
      <dgm:prSet presAssocID="{6C61C30A-DAB4-4B2D-AA73-144311B347B0}" presName="layout" presStyleCnt="0">
        <dgm:presLayoutVars>
          <dgm:chMax/>
          <dgm:chPref/>
          <dgm:dir/>
          <dgm:resizeHandles/>
        </dgm:presLayoutVars>
      </dgm:prSet>
      <dgm:spPr/>
      <dgm:t>
        <a:bodyPr/>
        <a:lstStyle/>
        <a:p>
          <a:endParaRPr lang="tr-TR"/>
        </a:p>
      </dgm:t>
    </dgm:pt>
    <dgm:pt modelId="{B4E14B66-1F3B-4149-8F86-D6EE2E2D8C71}" type="pres">
      <dgm:prSet presAssocID="{D7EE3F72-407C-43D0-9A53-16AC96F0ACFB}" presName="root" presStyleCnt="0">
        <dgm:presLayoutVars>
          <dgm:chMax/>
          <dgm:chPref/>
        </dgm:presLayoutVars>
      </dgm:prSet>
      <dgm:spPr/>
    </dgm:pt>
    <dgm:pt modelId="{E491DBD4-E6FC-445B-945F-C15022E44481}" type="pres">
      <dgm:prSet presAssocID="{D7EE3F72-407C-43D0-9A53-16AC96F0ACFB}" presName="rootComposite" presStyleCnt="0">
        <dgm:presLayoutVars/>
      </dgm:prSet>
      <dgm:spPr/>
    </dgm:pt>
    <dgm:pt modelId="{A93D465C-86B0-46F7-A412-4351A6702814}" type="pres">
      <dgm:prSet presAssocID="{D7EE3F72-407C-43D0-9A53-16AC96F0ACFB}" presName="ParentAccent" presStyleLbl="alignNode1" presStyleIdx="0" presStyleCnt="2"/>
      <dgm:spPr/>
    </dgm:pt>
    <dgm:pt modelId="{B773D618-EE9E-4460-ACF3-1513CA983A06}" type="pres">
      <dgm:prSet presAssocID="{D7EE3F72-407C-43D0-9A53-16AC96F0ACFB}" presName="ParentSmallAccent" presStyleLbl="fgAcc1" presStyleIdx="0" presStyleCnt="2"/>
      <dgm:spPr/>
    </dgm:pt>
    <dgm:pt modelId="{118D5C41-1737-40E8-B217-F1B16367F87C}" type="pres">
      <dgm:prSet presAssocID="{D7EE3F72-407C-43D0-9A53-16AC96F0ACFB}" presName="Parent" presStyleLbl="revTx" presStyleIdx="0" presStyleCnt="4">
        <dgm:presLayoutVars>
          <dgm:chMax/>
          <dgm:chPref val="4"/>
          <dgm:bulletEnabled val="1"/>
        </dgm:presLayoutVars>
      </dgm:prSet>
      <dgm:spPr/>
      <dgm:t>
        <a:bodyPr/>
        <a:lstStyle/>
        <a:p>
          <a:endParaRPr lang="tr-TR"/>
        </a:p>
      </dgm:t>
    </dgm:pt>
    <dgm:pt modelId="{C2BD5C1E-7BBB-4557-A424-4B2059FC010C}" type="pres">
      <dgm:prSet presAssocID="{D7EE3F72-407C-43D0-9A53-16AC96F0ACFB}" presName="childShape" presStyleCnt="0">
        <dgm:presLayoutVars>
          <dgm:chMax val="0"/>
          <dgm:chPref val="0"/>
        </dgm:presLayoutVars>
      </dgm:prSet>
      <dgm:spPr/>
    </dgm:pt>
    <dgm:pt modelId="{0AC831F5-756E-4F59-BA52-C4AE44165275}" type="pres">
      <dgm:prSet presAssocID="{D0434D07-AD1E-4DA3-9118-4A1EC3066586}" presName="childComposite" presStyleCnt="0">
        <dgm:presLayoutVars>
          <dgm:chMax val="0"/>
          <dgm:chPref val="0"/>
        </dgm:presLayoutVars>
      </dgm:prSet>
      <dgm:spPr/>
    </dgm:pt>
    <dgm:pt modelId="{B97A9F8A-7C5E-43FC-B26E-0F0DCE198B4F}" type="pres">
      <dgm:prSet presAssocID="{D0434D07-AD1E-4DA3-9118-4A1EC3066586}" presName="ChildAccent" presStyleLbl="solidFgAcc1" presStyleIdx="0" presStyleCnt="2"/>
      <dgm:spPr/>
    </dgm:pt>
    <dgm:pt modelId="{D4670B4A-4533-434A-BB8F-2BA33856D334}" type="pres">
      <dgm:prSet presAssocID="{D0434D07-AD1E-4DA3-9118-4A1EC3066586}" presName="Child" presStyleLbl="revTx" presStyleIdx="1" presStyleCnt="4" custScaleY="290058">
        <dgm:presLayoutVars>
          <dgm:chMax val="0"/>
          <dgm:chPref val="0"/>
          <dgm:bulletEnabled val="1"/>
        </dgm:presLayoutVars>
      </dgm:prSet>
      <dgm:spPr/>
      <dgm:t>
        <a:bodyPr/>
        <a:lstStyle/>
        <a:p>
          <a:endParaRPr lang="tr-TR"/>
        </a:p>
      </dgm:t>
    </dgm:pt>
    <dgm:pt modelId="{442A05EE-1D13-4D32-8E3B-E56D0ADF62AC}" type="pres">
      <dgm:prSet presAssocID="{C5D22590-4BB6-43F2-B412-7F412ACD5739}" presName="root" presStyleCnt="0">
        <dgm:presLayoutVars>
          <dgm:chMax/>
          <dgm:chPref/>
        </dgm:presLayoutVars>
      </dgm:prSet>
      <dgm:spPr/>
    </dgm:pt>
    <dgm:pt modelId="{E8B47D0F-00BB-4181-A54E-4ACBDD62EF26}" type="pres">
      <dgm:prSet presAssocID="{C5D22590-4BB6-43F2-B412-7F412ACD5739}" presName="rootComposite" presStyleCnt="0">
        <dgm:presLayoutVars/>
      </dgm:prSet>
      <dgm:spPr/>
    </dgm:pt>
    <dgm:pt modelId="{25B3DC89-ED96-44E6-89FB-E7227A551B6E}" type="pres">
      <dgm:prSet presAssocID="{C5D22590-4BB6-43F2-B412-7F412ACD5739}" presName="ParentAccent" presStyleLbl="alignNode1" presStyleIdx="1" presStyleCnt="2"/>
      <dgm:spPr/>
    </dgm:pt>
    <dgm:pt modelId="{ACEE6FFF-C5E8-4E8A-87C4-AE3A55BF16BB}" type="pres">
      <dgm:prSet presAssocID="{C5D22590-4BB6-43F2-B412-7F412ACD5739}" presName="ParentSmallAccent" presStyleLbl="fgAcc1" presStyleIdx="1" presStyleCnt="2"/>
      <dgm:spPr/>
    </dgm:pt>
    <dgm:pt modelId="{1E1AB05B-AC9E-4ED0-9F94-42F6303B7725}" type="pres">
      <dgm:prSet presAssocID="{C5D22590-4BB6-43F2-B412-7F412ACD5739}" presName="Parent" presStyleLbl="revTx" presStyleIdx="2" presStyleCnt="4" custScaleX="104745">
        <dgm:presLayoutVars>
          <dgm:chMax/>
          <dgm:chPref val="4"/>
          <dgm:bulletEnabled val="1"/>
        </dgm:presLayoutVars>
      </dgm:prSet>
      <dgm:spPr/>
      <dgm:t>
        <a:bodyPr/>
        <a:lstStyle/>
        <a:p>
          <a:endParaRPr lang="tr-TR"/>
        </a:p>
      </dgm:t>
    </dgm:pt>
    <dgm:pt modelId="{6E0F3F82-B2A7-48D4-ADC7-44D743F723A1}" type="pres">
      <dgm:prSet presAssocID="{C5D22590-4BB6-43F2-B412-7F412ACD5739}" presName="childShape" presStyleCnt="0">
        <dgm:presLayoutVars>
          <dgm:chMax val="0"/>
          <dgm:chPref val="0"/>
        </dgm:presLayoutVars>
      </dgm:prSet>
      <dgm:spPr/>
    </dgm:pt>
    <dgm:pt modelId="{2C7981EA-CD36-4D08-9D35-DA0AF8DF22C4}" type="pres">
      <dgm:prSet presAssocID="{59B227DD-C08F-44DA-9E52-C15CE417FF05}" presName="childComposite" presStyleCnt="0">
        <dgm:presLayoutVars>
          <dgm:chMax val="0"/>
          <dgm:chPref val="0"/>
        </dgm:presLayoutVars>
      </dgm:prSet>
      <dgm:spPr/>
    </dgm:pt>
    <dgm:pt modelId="{68FB17C3-C3C2-4110-AEED-B938932D807F}" type="pres">
      <dgm:prSet presAssocID="{59B227DD-C08F-44DA-9E52-C15CE417FF05}" presName="ChildAccent" presStyleLbl="solidFgAcc1" presStyleIdx="1" presStyleCnt="2"/>
      <dgm:spPr/>
    </dgm:pt>
    <dgm:pt modelId="{164E9F94-97A2-4501-A05D-208B06BFEF05}" type="pres">
      <dgm:prSet presAssocID="{59B227DD-C08F-44DA-9E52-C15CE417FF05}" presName="Child" presStyleLbl="revTx" presStyleIdx="3" presStyleCnt="4" custScaleY="286770">
        <dgm:presLayoutVars>
          <dgm:chMax val="0"/>
          <dgm:chPref val="0"/>
          <dgm:bulletEnabled val="1"/>
        </dgm:presLayoutVars>
      </dgm:prSet>
      <dgm:spPr/>
      <dgm:t>
        <a:bodyPr/>
        <a:lstStyle/>
        <a:p>
          <a:endParaRPr lang="tr-TR"/>
        </a:p>
      </dgm:t>
    </dgm:pt>
  </dgm:ptLst>
  <dgm:cxnLst>
    <dgm:cxn modelId="{A579482C-E7AB-45B7-B4F1-407EF1C43B23}" srcId="{C5D22590-4BB6-43F2-B412-7F412ACD5739}" destId="{59B227DD-C08F-44DA-9E52-C15CE417FF05}" srcOrd="0" destOrd="0" parTransId="{937BD25C-8FB4-45E3-8E90-2B74E850659C}" sibTransId="{326A068A-DC96-4A76-BF98-3C6C51FD4D7E}"/>
    <dgm:cxn modelId="{99A3C21F-7F20-4DBB-A3A8-6BC74FD837C1}" srcId="{6C61C30A-DAB4-4B2D-AA73-144311B347B0}" destId="{D7EE3F72-407C-43D0-9A53-16AC96F0ACFB}" srcOrd="0" destOrd="0" parTransId="{959AB11F-32F9-4F59-A10A-5A41DE4D3116}" sibTransId="{089C2803-D6AF-43BB-9BD4-D8FE6BCFBABC}"/>
    <dgm:cxn modelId="{8AF3E07D-270A-4935-A5B0-6C989D9A2661}" type="presOf" srcId="{D0434D07-AD1E-4DA3-9118-4A1EC3066586}" destId="{D4670B4A-4533-434A-BB8F-2BA33856D334}" srcOrd="0" destOrd="0" presId="urn:microsoft.com/office/officeart/2008/layout/SquareAccentList"/>
    <dgm:cxn modelId="{8F148FAC-ED2D-4F56-9A18-FBAE7309ECCC}" type="presOf" srcId="{D7EE3F72-407C-43D0-9A53-16AC96F0ACFB}" destId="{118D5C41-1737-40E8-B217-F1B16367F87C}" srcOrd="0" destOrd="0" presId="urn:microsoft.com/office/officeart/2008/layout/SquareAccentList"/>
    <dgm:cxn modelId="{B940A018-A61C-445C-93DF-44AF59E38BB5}" type="presOf" srcId="{6C61C30A-DAB4-4B2D-AA73-144311B347B0}" destId="{F1BAD917-089D-48B9-921C-8E85E287E834}" srcOrd="0" destOrd="0" presId="urn:microsoft.com/office/officeart/2008/layout/SquareAccentList"/>
    <dgm:cxn modelId="{E3643DEA-0965-47F3-8A20-50FF70C9528C}" type="presOf" srcId="{59B227DD-C08F-44DA-9E52-C15CE417FF05}" destId="{164E9F94-97A2-4501-A05D-208B06BFEF05}" srcOrd="0" destOrd="0" presId="urn:microsoft.com/office/officeart/2008/layout/SquareAccentList"/>
    <dgm:cxn modelId="{ECDD06E7-8D42-4C26-B601-70B8424B8F93}" type="presOf" srcId="{C5D22590-4BB6-43F2-B412-7F412ACD5739}" destId="{1E1AB05B-AC9E-4ED0-9F94-42F6303B7725}" srcOrd="0" destOrd="0" presId="urn:microsoft.com/office/officeart/2008/layout/SquareAccentList"/>
    <dgm:cxn modelId="{FC2DFB8B-9883-4BFF-B100-6363989A6C16}" srcId="{6C61C30A-DAB4-4B2D-AA73-144311B347B0}" destId="{C5D22590-4BB6-43F2-B412-7F412ACD5739}" srcOrd="1" destOrd="0" parTransId="{C915E275-7335-493C-9E4E-15AD5B7E6C5D}" sibTransId="{7557C712-D893-4251-A2A9-DD69C4055B5A}"/>
    <dgm:cxn modelId="{7A0A4BDD-6B91-470C-BDA8-B111E054C3F3}" srcId="{D7EE3F72-407C-43D0-9A53-16AC96F0ACFB}" destId="{D0434D07-AD1E-4DA3-9118-4A1EC3066586}" srcOrd="0" destOrd="0" parTransId="{48B499DE-6D24-4048-820C-8577D4EF13E1}" sibTransId="{ABE2FEF3-946A-457D-BE91-A7DC1ABED8B4}"/>
    <dgm:cxn modelId="{D20B7341-C36F-4A54-B1D2-C2AABD1AA109}" type="presParOf" srcId="{F1BAD917-089D-48B9-921C-8E85E287E834}" destId="{B4E14B66-1F3B-4149-8F86-D6EE2E2D8C71}" srcOrd="0" destOrd="0" presId="urn:microsoft.com/office/officeart/2008/layout/SquareAccentList"/>
    <dgm:cxn modelId="{70FA43DC-3725-4730-B7E2-D882B7875418}" type="presParOf" srcId="{B4E14B66-1F3B-4149-8F86-D6EE2E2D8C71}" destId="{E491DBD4-E6FC-445B-945F-C15022E44481}" srcOrd="0" destOrd="0" presId="urn:microsoft.com/office/officeart/2008/layout/SquareAccentList"/>
    <dgm:cxn modelId="{97884945-2C1C-49AC-A259-4437EED0084F}" type="presParOf" srcId="{E491DBD4-E6FC-445B-945F-C15022E44481}" destId="{A93D465C-86B0-46F7-A412-4351A6702814}" srcOrd="0" destOrd="0" presId="urn:microsoft.com/office/officeart/2008/layout/SquareAccentList"/>
    <dgm:cxn modelId="{AF486326-DF19-45BF-96E1-7A95703CD749}" type="presParOf" srcId="{E491DBD4-E6FC-445B-945F-C15022E44481}" destId="{B773D618-EE9E-4460-ACF3-1513CA983A06}" srcOrd="1" destOrd="0" presId="urn:microsoft.com/office/officeart/2008/layout/SquareAccentList"/>
    <dgm:cxn modelId="{04103FDD-A96C-41E3-94C5-4EA2EA25487C}" type="presParOf" srcId="{E491DBD4-E6FC-445B-945F-C15022E44481}" destId="{118D5C41-1737-40E8-B217-F1B16367F87C}" srcOrd="2" destOrd="0" presId="urn:microsoft.com/office/officeart/2008/layout/SquareAccentList"/>
    <dgm:cxn modelId="{1409F006-7601-4836-BB56-A511A64C8A08}" type="presParOf" srcId="{B4E14B66-1F3B-4149-8F86-D6EE2E2D8C71}" destId="{C2BD5C1E-7BBB-4557-A424-4B2059FC010C}" srcOrd="1" destOrd="0" presId="urn:microsoft.com/office/officeart/2008/layout/SquareAccentList"/>
    <dgm:cxn modelId="{2CFD9B36-D552-4182-A7E4-1E10EF6E26F2}" type="presParOf" srcId="{C2BD5C1E-7BBB-4557-A424-4B2059FC010C}" destId="{0AC831F5-756E-4F59-BA52-C4AE44165275}" srcOrd="0" destOrd="0" presId="urn:microsoft.com/office/officeart/2008/layout/SquareAccentList"/>
    <dgm:cxn modelId="{84D4FF53-E005-41D5-BDAD-455F16742CC5}" type="presParOf" srcId="{0AC831F5-756E-4F59-BA52-C4AE44165275}" destId="{B97A9F8A-7C5E-43FC-B26E-0F0DCE198B4F}" srcOrd="0" destOrd="0" presId="urn:microsoft.com/office/officeart/2008/layout/SquareAccentList"/>
    <dgm:cxn modelId="{A0D60215-E291-4C81-A03B-A911E2CE46C7}" type="presParOf" srcId="{0AC831F5-756E-4F59-BA52-C4AE44165275}" destId="{D4670B4A-4533-434A-BB8F-2BA33856D334}" srcOrd="1" destOrd="0" presId="urn:microsoft.com/office/officeart/2008/layout/SquareAccentList"/>
    <dgm:cxn modelId="{78A3C7EE-24C9-4DC7-A137-350FC9C2D390}" type="presParOf" srcId="{F1BAD917-089D-48B9-921C-8E85E287E834}" destId="{442A05EE-1D13-4D32-8E3B-E56D0ADF62AC}" srcOrd="1" destOrd="0" presId="urn:microsoft.com/office/officeart/2008/layout/SquareAccentList"/>
    <dgm:cxn modelId="{DDABB6BE-8530-4A66-A8AA-0CBFFFA714D7}" type="presParOf" srcId="{442A05EE-1D13-4D32-8E3B-E56D0ADF62AC}" destId="{E8B47D0F-00BB-4181-A54E-4ACBDD62EF26}" srcOrd="0" destOrd="0" presId="urn:microsoft.com/office/officeart/2008/layout/SquareAccentList"/>
    <dgm:cxn modelId="{5A7F1879-F30B-4FD9-AE8B-4FE29F6FC941}" type="presParOf" srcId="{E8B47D0F-00BB-4181-A54E-4ACBDD62EF26}" destId="{25B3DC89-ED96-44E6-89FB-E7227A551B6E}" srcOrd="0" destOrd="0" presId="urn:microsoft.com/office/officeart/2008/layout/SquareAccentList"/>
    <dgm:cxn modelId="{6DB1F147-6B16-419D-9AF2-16E81BFA15F7}" type="presParOf" srcId="{E8B47D0F-00BB-4181-A54E-4ACBDD62EF26}" destId="{ACEE6FFF-C5E8-4E8A-87C4-AE3A55BF16BB}" srcOrd="1" destOrd="0" presId="urn:microsoft.com/office/officeart/2008/layout/SquareAccentList"/>
    <dgm:cxn modelId="{493D5430-8591-46FA-8CEF-A8D16EEBB48F}" type="presParOf" srcId="{E8B47D0F-00BB-4181-A54E-4ACBDD62EF26}" destId="{1E1AB05B-AC9E-4ED0-9F94-42F6303B7725}" srcOrd="2" destOrd="0" presId="urn:microsoft.com/office/officeart/2008/layout/SquareAccentList"/>
    <dgm:cxn modelId="{579C23D3-41B3-4513-8F37-215A896AE48E}" type="presParOf" srcId="{442A05EE-1D13-4D32-8E3B-E56D0ADF62AC}" destId="{6E0F3F82-B2A7-48D4-ADC7-44D743F723A1}" srcOrd="1" destOrd="0" presId="urn:microsoft.com/office/officeart/2008/layout/SquareAccentList"/>
    <dgm:cxn modelId="{821446E5-628A-4772-8EB5-A337CDC038FB}" type="presParOf" srcId="{6E0F3F82-B2A7-48D4-ADC7-44D743F723A1}" destId="{2C7981EA-CD36-4D08-9D35-DA0AF8DF22C4}" srcOrd="0" destOrd="0" presId="urn:microsoft.com/office/officeart/2008/layout/SquareAccentList"/>
    <dgm:cxn modelId="{B4ECD4DC-BFE2-43EF-A442-44E97105AF4C}" type="presParOf" srcId="{2C7981EA-CD36-4D08-9D35-DA0AF8DF22C4}" destId="{68FB17C3-C3C2-4110-AEED-B938932D807F}" srcOrd="0" destOrd="0" presId="urn:microsoft.com/office/officeart/2008/layout/SquareAccentList"/>
    <dgm:cxn modelId="{8F01204E-A016-4C8E-B1B6-F3B802164F40}" type="presParOf" srcId="{2C7981EA-CD36-4D08-9D35-DA0AF8DF22C4}" destId="{164E9F94-97A2-4501-A05D-208B06BFEF05}" srcOrd="1" destOrd="0" presId="urn:microsoft.com/office/officeart/2008/layout/Square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D0F448A-77E8-4C8F-A639-6F39ABFDDB77}" type="doc">
      <dgm:prSet loTypeId="urn:microsoft.com/office/officeart/2005/8/layout/hierarchy2" loCatId="hierarchy" qsTypeId="urn:microsoft.com/office/officeart/2005/8/quickstyle/simple1" qsCatId="simple" csTypeId="urn:microsoft.com/office/officeart/2005/8/colors/colorful4" csCatId="colorful" phldr="1"/>
      <dgm:spPr/>
      <dgm:t>
        <a:bodyPr/>
        <a:lstStyle/>
        <a:p>
          <a:endParaRPr lang="tr-TR"/>
        </a:p>
      </dgm:t>
    </dgm:pt>
    <dgm:pt modelId="{983C7B6E-D661-40B6-9C1A-83174550DB66}">
      <dgm:prSet phldrT="[Metin]" custT="1"/>
      <dgm:spPr/>
      <dgm:t>
        <a:bodyPr/>
        <a:lstStyle/>
        <a:p>
          <a:r>
            <a:rPr lang="tr-TR" sz="2000" dirty="0">
              <a:solidFill>
                <a:schemeClr val="tx1"/>
              </a:solidFill>
            </a:rPr>
            <a:t>Biyokimyasal değişimler</a:t>
          </a:r>
        </a:p>
      </dgm:t>
    </dgm:pt>
    <dgm:pt modelId="{AD33A2F8-49A4-4526-B28E-E284DA120EEC}" type="parTrans" cxnId="{5C8D9738-6922-49FE-AC95-76AE287D9361}">
      <dgm:prSet/>
      <dgm:spPr/>
      <dgm:t>
        <a:bodyPr/>
        <a:lstStyle/>
        <a:p>
          <a:endParaRPr lang="tr-TR" sz="2000">
            <a:solidFill>
              <a:schemeClr val="tx1"/>
            </a:solidFill>
          </a:endParaRPr>
        </a:p>
      </dgm:t>
    </dgm:pt>
    <dgm:pt modelId="{155BDA72-3BA3-479E-81D4-181E08B150D3}" type="sibTrans" cxnId="{5C8D9738-6922-49FE-AC95-76AE287D9361}">
      <dgm:prSet/>
      <dgm:spPr/>
      <dgm:t>
        <a:bodyPr/>
        <a:lstStyle/>
        <a:p>
          <a:endParaRPr lang="tr-TR" sz="2000">
            <a:solidFill>
              <a:schemeClr val="tx1"/>
            </a:solidFill>
          </a:endParaRPr>
        </a:p>
      </dgm:t>
    </dgm:pt>
    <dgm:pt modelId="{E8008BE3-D178-4726-98BC-E68BA8C033DE}">
      <dgm:prSet phldrT="[Metin]" custT="1"/>
      <dgm:spPr/>
      <dgm:t>
        <a:bodyPr/>
        <a:lstStyle/>
        <a:p>
          <a:r>
            <a:rPr lang="tr-TR" sz="2000" dirty="0">
              <a:solidFill>
                <a:schemeClr val="tx1"/>
              </a:solidFill>
            </a:rPr>
            <a:t>Fiziksel özelliklerdeki değişim</a:t>
          </a:r>
        </a:p>
      </dgm:t>
    </dgm:pt>
    <dgm:pt modelId="{655CACF6-8D4E-4974-A13B-C1769AF2CEFB}" type="parTrans" cxnId="{495DD61F-285B-4369-88CD-CA04BBACC4A8}">
      <dgm:prSet custT="1"/>
      <dgm:spPr/>
      <dgm:t>
        <a:bodyPr/>
        <a:lstStyle/>
        <a:p>
          <a:endParaRPr lang="tr-TR" sz="2000">
            <a:solidFill>
              <a:schemeClr val="tx1"/>
            </a:solidFill>
          </a:endParaRPr>
        </a:p>
      </dgm:t>
    </dgm:pt>
    <dgm:pt modelId="{EFB73E7E-3EBB-440B-8F17-A52C1D545A86}" type="sibTrans" cxnId="{495DD61F-285B-4369-88CD-CA04BBACC4A8}">
      <dgm:prSet/>
      <dgm:spPr/>
      <dgm:t>
        <a:bodyPr/>
        <a:lstStyle/>
        <a:p>
          <a:endParaRPr lang="tr-TR" sz="2000">
            <a:solidFill>
              <a:schemeClr val="tx1"/>
            </a:solidFill>
          </a:endParaRPr>
        </a:p>
      </dgm:t>
    </dgm:pt>
    <dgm:pt modelId="{925B5DA8-7B81-4BEF-B48D-1484F30EB5D1}">
      <dgm:prSet phldrT="[Metin]" custT="1"/>
      <dgm:spPr/>
      <dgm:t>
        <a:bodyPr/>
        <a:lstStyle/>
        <a:p>
          <a:r>
            <a:rPr lang="tr-TR" sz="2000" dirty="0" err="1">
              <a:solidFill>
                <a:schemeClr val="tx1"/>
              </a:solidFill>
            </a:rPr>
            <a:t>a</a:t>
          </a:r>
          <a:r>
            <a:rPr lang="tr-TR" sz="2000" baseline="-25000" dirty="0" err="1">
              <a:solidFill>
                <a:schemeClr val="tx1"/>
              </a:solidFill>
            </a:rPr>
            <a:t>w</a:t>
          </a:r>
          <a:r>
            <a:rPr lang="tr-TR" sz="2000" dirty="0">
              <a:solidFill>
                <a:schemeClr val="tx1"/>
              </a:solidFill>
            </a:rPr>
            <a:t> ve </a:t>
          </a:r>
          <a:r>
            <a:rPr lang="tr-TR" sz="2000" dirty="0" err="1">
              <a:solidFill>
                <a:schemeClr val="tx1"/>
              </a:solidFill>
            </a:rPr>
            <a:t>pH</a:t>
          </a:r>
          <a:endParaRPr lang="tr-TR" sz="2000" dirty="0">
            <a:solidFill>
              <a:schemeClr val="tx1"/>
            </a:solidFill>
          </a:endParaRPr>
        </a:p>
      </dgm:t>
    </dgm:pt>
    <dgm:pt modelId="{3C634F6D-9970-4711-9F8A-A57D6EAB552E}" type="parTrans" cxnId="{2DCD1555-7E4A-485A-A9CE-CC4E8192C51E}">
      <dgm:prSet custT="1"/>
      <dgm:spPr/>
      <dgm:t>
        <a:bodyPr/>
        <a:lstStyle/>
        <a:p>
          <a:endParaRPr lang="tr-TR" sz="2000">
            <a:solidFill>
              <a:schemeClr val="tx1"/>
            </a:solidFill>
          </a:endParaRPr>
        </a:p>
      </dgm:t>
    </dgm:pt>
    <dgm:pt modelId="{FE3CA928-23D9-47A5-A661-C1CCEEF24A83}" type="sibTrans" cxnId="{2DCD1555-7E4A-485A-A9CE-CC4E8192C51E}">
      <dgm:prSet/>
      <dgm:spPr/>
      <dgm:t>
        <a:bodyPr/>
        <a:lstStyle/>
        <a:p>
          <a:endParaRPr lang="tr-TR" sz="2000">
            <a:solidFill>
              <a:schemeClr val="tx1"/>
            </a:solidFill>
          </a:endParaRPr>
        </a:p>
      </dgm:t>
    </dgm:pt>
    <dgm:pt modelId="{F0C7E7EE-C8BF-41EB-97F4-0398B1B1677C}">
      <dgm:prSet phldrT="[Metin]" custT="1"/>
      <dgm:spPr/>
      <dgm:t>
        <a:bodyPr/>
        <a:lstStyle/>
        <a:p>
          <a:r>
            <a:rPr lang="tr-TR" sz="2000" dirty="0" err="1">
              <a:solidFill>
                <a:schemeClr val="tx1"/>
              </a:solidFill>
            </a:rPr>
            <a:t>Tekstür</a:t>
          </a:r>
          <a:endParaRPr lang="tr-TR" sz="2000" dirty="0">
            <a:solidFill>
              <a:schemeClr val="tx1"/>
            </a:solidFill>
          </a:endParaRPr>
        </a:p>
      </dgm:t>
    </dgm:pt>
    <dgm:pt modelId="{DE049902-C3B1-4DCC-9571-222C7A332149}" type="parTrans" cxnId="{67048185-6179-49AE-9122-6CDC146A0EC0}">
      <dgm:prSet custT="1"/>
      <dgm:spPr/>
      <dgm:t>
        <a:bodyPr/>
        <a:lstStyle/>
        <a:p>
          <a:endParaRPr lang="tr-TR" sz="2000">
            <a:solidFill>
              <a:schemeClr val="tx1"/>
            </a:solidFill>
          </a:endParaRPr>
        </a:p>
      </dgm:t>
    </dgm:pt>
    <dgm:pt modelId="{E6626EBD-28B8-4FD5-AFFF-DACBBECAE776}" type="sibTrans" cxnId="{67048185-6179-49AE-9122-6CDC146A0EC0}">
      <dgm:prSet/>
      <dgm:spPr/>
      <dgm:t>
        <a:bodyPr/>
        <a:lstStyle/>
        <a:p>
          <a:endParaRPr lang="tr-TR" sz="2000">
            <a:solidFill>
              <a:schemeClr val="tx1"/>
            </a:solidFill>
          </a:endParaRPr>
        </a:p>
      </dgm:t>
    </dgm:pt>
    <dgm:pt modelId="{6AB9E097-F20E-4981-BEF7-7AB524613F34}">
      <dgm:prSet phldrT="[Metin]" custT="1"/>
      <dgm:spPr/>
      <dgm:t>
        <a:bodyPr/>
        <a:lstStyle/>
        <a:p>
          <a:r>
            <a:rPr lang="tr-TR" sz="2000" dirty="0">
              <a:solidFill>
                <a:schemeClr val="tx1"/>
              </a:solidFill>
            </a:rPr>
            <a:t>Kimyasal özelliklerdeki değişimler</a:t>
          </a:r>
        </a:p>
      </dgm:t>
    </dgm:pt>
    <dgm:pt modelId="{7515EDE0-3E7B-4659-BF79-7C9BC0E6E3D1}" type="parTrans" cxnId="{93B43BC0-310D-4355-AE25-C4FFBD3BD851}">
      <dgm:prSet custT="1"/>
      <dgm:spPr/>
      <dgm:t>
        <a:bodyPr/>
        <a:lstStyle/>
        <a:p>
          <a:endParaRPr lang="tr-TR" sz="2000">
            <a:solidFill>
              <a:schemeClr val="tx1"/>
            </a:solidFill>
          </a:endParaRPr>
        </a:p>
      </dgm:t>
    </dgm:pt>
    <dgm:pt modelId="{F458E2A6-DFDE-4FF1-BCAF-4A876E7DECEB}" type="sibTrans" cxnId="{93B43BC0-310D-4355-AE25-C4FFBD3BD851}">
      <dgm:prSet/>
      <dgm:spPr/>
      <dgm:t>
        <a:bodyPr/>
        <a:lstStyle/>
        <a:p>
          <a:endParaRPr lang="tr-TR" sz="2000">
            <a:solidFill>
              <a:schemeClr val="tx1"/>
            </a:solidFill>
          </a:endParaRPr>
        </a:p>
      </dgm:t>
    </dgm:pt>
    <dgm:pt modelId="{567502CC-F9F1-486A-A0FB-89C33026FA83}">
      <dgm:prSet phldrT="[Metin]" custT="1"/>
      <dgm:spPr/>
      <dgm:t>
        <a:bodyPr/>
        <a:lstStyle/>
        <a:p>
          <a:r>
            <a:rPr lang="tr-TR" sz="2000" dirty="0">
              <a:solidFill>
                <a:schemeClr val="tx1"/>
              </a:solidFill>
            </a:rPr>
            <a:t>Su ve tuz içeriğindeki değişim</a:t>
          </a:r>
        </a:p>
      </dgm:t>
    </dgm:pt>
    <dgm:pt modelId="{CEDC87A1-BE93-4CA3-8FED-ACA00AE94E11}" type="parTrans" cxnId="{D522586D-51C4-4825-B200-B98F7F981318}">
      <dgm:prSet custT="1"/>
      <dgm:spPr/>
      <dgm:t>
        <a:bodyPr/>
        <a:lstStyle/>
        <a:p>
          <a:endParaRPr lang="tr-TR" sz="2000">
            <a:solidFill>
              <a:schemeClr val="tx1"/>
            </a:solidFill>
          </a:endParaRPr>
        </a:p>
      </dgm:t>
    </dgm:pt>
    <dgm:pt modelId="{1F455999-5772-4AAE-A761-DB2AE43A0152}" type="sibTrans" cxnId="{D522586D-51C4-4825-B200-B98F7F981318}">
      <dgm:prSet/>
      <dgm:spPr/>
      <dgm:t>
        <a:bodyPr/>
        <a:lstStyle/>
        <a:p>
          <a:endParaRPr lang="tr-TR" sz="2000">
            <a:solidFill>
              <a:schemeClr val="tx1"/>
            </a:solidFill>
          </a:endParaRPr>
        </a:p>
      </dgm:t>
    </dgm:pt>
    <dgm:pt modelId="{A2DAEA60-8CE6-49C8-B397-2A25EF0F9182}">
      <dgm:prSet phldrT="[Metin]" custT="1"/>
      <dgm:spPr/>
      <dgm:t>
        <a:bodyPr/>
        <a:lstStyle/>
        <a:p>
          <a:r>
            <a:rPr lang="tr-TR" sz="2000" dirty="0">
              <a:solidFill>
                <a:schemeClr val="tx1"/>
              </a:solidFill>
            </a:rPr>
            <a:t>Su bağlama kapasitesi</a:t>
          </a:r>
        </a:p>
      </dgm:t>
    </dgm:pt>
    <dgm:pt modelId="{EB9F1E55-E07A-4AB4-AE16-1CB734748957}" type="parTrans" cxnId="{8A22F1A3-F02A-4E68-AEC0-597311B2FD6F}">
      <dgm:prSet custT="1"/>
      <dgm:spPr/>
      <dgm:t>
        <a:bodyPr/>
        <a:lstStyle/>
        <a:p>
          <a:endParaRPr lang="tr-TR" sz="2000">
            <a:solidFill>
              <a:schemeClr val="tx1"/>
            </a:solidFill>
          </a:endParaRPr>
        </a:p>
      </dgm:t>
    </dgm:pt>
    <dgm:pt modelId="{EAC34200-26DD-4639-AAB6-D0435038E201}" type="sibTrans" cxnId="{8A22F1A3-F02A-4E68-AEC0-597311B2FD6F}">
      <dgm:prSet/>
      <dgm:spPr/>
      <dgm:t>
        <a:bodyPr/>
        <a:lstStyle/>
        <a:p>
          <a:endParaRPr lang="tr-TR" sz="2000">
            <a:solidFill>
              <a:schemeClr val="tx1"/>
            </a:solidFill>
          </a:endParaRPr>
        </a:p>
      </dgm:t>
    </dgm:pt>
    <dgm:pt modelId="{AD08E21B-3032-4DCB-A168-FA8D99F1A8DF}">
      <dgm:prSet phldrT="[Metin]" custT="1"/>
      <dgm:spPr/>
      <dgm:t>
        <a:bodyPr/>
        <a:lstStyle/>
        <a:p>
          <a:r>
            <a:rPr lang="tr-TR" sz="2000" dirty="0">
              <a:solidFill>
                <a:schemeClr val="tx1"/>
              </a:solidFill>
            </a:rPr>
            <a:t>Proteinlerdeki değişim</a:t>
          </a:r>
        </a:p>
      </dgm:t>
    </dgm:pt>
    <dgm:pt modelId="{6934D72D-686B-458B-B83C-A2D81068EE2F}" type="parTrans" cxnId="{BC0CD58D-1043-44BF-A4A5-D0B27ADC0AC0}">
      <dgm:prSet custT="1"/>
      <dgm:spPr/>
      <dgm:t>
        <a:bodyPr/>
        <a:lstStyle/>
        <a:p>
          <a:endParaRPr lang="tr-TR" sz="2000">
            <a:solidFill>
              <a:schemeClr val="tx1"/>
            </a:solidFill>
          </a:endParaRPr>
        </a:p>
      </dgm:t>
    </dgm:pt>
    <dgm:pt modelId="{94C932BC-215E-429D-B3A2-140B59BFEDD3}" type="sibTrans" cxnId="{BC0CD58D-1043-44BF-A4A5-D0B27ADC0AC0}">
      <dgm:prSet/>
      <dgm:spPr/>
      <dgm:t>
        <a:bodyPr/>
        <a:lstStyle/>
        <a:p>
          <a:endParaRPr lang="tr-TR" sz="2000">
            <a:solidFill>
              <a:schemeClr val="tx1"/>
            </a:solidFill>
          </a:endParaRPr>
        </a:p>
      </dgm:t>
    </dgm:pt>
    <dgm:pt modelId="{35E39BED-2E8A-4ED9-963C-D96ABBFC6134}">
      <dgm:prSet phldrT="[Metin]" custT="1"/>
      <dgm:spPr/>
      <dgm:t>
        <a:bodyPr/>
        <a:lstStyle/>
        <a:p>
          <a:r>
            <a:rPr lang="tr-TR" sz="2000" dirty="0">
              <a:solidFill>
                <a:schemeClr val="tx1"/>
              </a:solidFill>
            </a:rPr>
            <a:t>Lipitlerdeki değişim</a:t>
          </a:r>
        </a:p>
      </dgm:t>
    </dgm:pt>
    <dgm:pt modelId="{AA40F858-0E2F-40CE-AE60-7F1355D04BB0}" type="parTrans" cxnId="{A27087C0-3291-425E-85AD-93F6E35A11F9}">
      <dgm:prSet custT="1"/>
      <dgm:spPr/>
      <dgm:t>
        <a:bodyPr/>
        <a:lstStyle/>
        <a:p>
          <a:endParaRPr lang="tr-TR" sz="2000">
            <a:solidFill>
              <a:schemeClr val="tx1"/>
            </a:solidFill>
          </a:endParaRPr>
        </a:p>
      </dgm:t>
    </dgm:pt>
    <dgm:pt modelId="{A15A50A0-2674-4C2B-A5BA-C7C76120CB33}" type="sibTrans" cxnId="{A27087C0-3291-425E-85AD-93F6E35A11F9}">
      <dgm:prSet/>
      <dgm:spPr/>
      <dgm:t>
        <a:bodyPr/>
        <a:lstStyle/>
        <a:p>
          <a:endParaRPr lang="tr-TR" sz="2000">
            <a:solidFill>
              <a:schemeClr val="tx1"/>
            </a:solidFill>
          </a:endParaRPr>
        </a:p>
      </dgm:t>
    </dgm:pt>
    <dgm:pt modelId="{758E1A14-2EC5-4AE2-9326-21E9C17F2950}" type="pres">
      <dgm:prSet presAssocID="{9D0F448A-77E8-4C8F-A639-6F39ABFDDB77}" presName="diagram" presStyleCnt="0">
        <dgm:presLayoutVars>
          <dgm:chPref val="1"/>
          <dgm:dir/>
          <dgm:animOne val="branch"/>
          <dgm:animLvl val="lvl"/>
          <dgm:resizeHandles val="exact"/>
        </dgm:presLayoutVars>
      </dgm:prSet>
      <dgm:spPr/>
      <dgm:t>
        <a:bodyPr/>
        <a:lstStyle/>
        <a:p>
          <a:endParaRPr lang="tr-TR"/>
        </a:p>
      </dgm:t>
    </dgm:pt>
    <dgm:pt modelId="{EC1FC1F7-5427-4751-A70D-8D0523F65726}" type="pres">
      <dgm:prSet presAssocID="{983C7B6E-D661-40B6-9C1A-83174550DB66}" presName="root1" presStyleCnt="0"/>
      <dgm:spPr/>
    </dgm:pt>
    <dgm:pt modelId="{B625CE9F-4A0C-477A-AC2A-ED17CABE109E}" type="pres">
      <dgm:prSet presAssocID="{983C7B6E-D661-40B6-9C1A-83174550DB66}" presName="LevelOneTextNode" presStyleLbl="node0" presStyleIdx="0" presStyleCnt="1">
        <dgm:presLayoutVars>
          <dgm:chPref val="3"/>
        </dgm:presLayoutVars>
      </dgm:prSet>
      <dgm:spPr/>
      <dgm:t>
        <a:bodyPr/>
        <a:lstStyle/>
        <a:p>
          <a:endParaRPr lang="tr-TR"/>
        </a:p>
      </dgm:t>
    </dgm:pt>
    <dgm:pt modelId="{EC12CB18-0BD2-4AB6-8112-9FBBF3CC7752}" type="pres">
      <dgm:prSet presAssocID="{983C7B6E-D661-40B6-9C1A-83174550DB66}" presName="level2hierChild" presStyleCnt="0"/>
      <dgm:spPr/>
    </dgm:pt>
    <dgm:pt modelId="{D8780960-4F65-44FD-A06C-0068276B409A}" type="pres">
      <dgm:prSet presAssocID="{655CACF6-8D4E-4974-A13B-C1769AF2CEFB}" presName="conn2-1" presStyleLbl="parChTrans1D2" presStyleIdx="0" presStyleCnt="2"/>
      <dgm:spPr/>
      <dgm:t>
        <a:bodyPr/>
        <a:lstStyle/>
        <a:p>
          <a:endParaRPr lang="tr-TR"/>
        </a:p>
      </dgm:t>
    </dgm:pt>
    <dgm:pt modelId="{02FC3DFA-72EE-4DAC-B8AE-8D36EA83606A}" type="pres">
      <dgm:prSet presAssocID="{655CACF6-8D4E-4974-A13B-C1769AF2CEFB}" presName="connTx" presStyleLbl="parChTrans1D2" presStyleIdx="0" presStyleCnt="2"/>
      <dgm:spPr/>
      <dgm:t>
        <a:bodyPr/>
        <a:lstStyle/>
        <a:p>
          <a:endParaRPr lang="tr-TR"/>
        </a:p>
      </dgm:t>
    </dgm:pt>
    <dgm:pt modelId="{3AE914BB-A999-4A68-BB32-FFFE70F65D61}" type="pres">
      <dgm:prSet presAssocID="{E8008BE3-D178-4726-98BC-E68BA8C033DE}" presName="root2" presStyleCnt="0"/>
      <dgm:spPr/>
    </dgm:pt>
    <dgm:pt modelId="{93E73673-559D-45C5-B235-5D1FEF299BF1}" type="pres">
      <dgm:prSet presAssocID="{E8008BE3-D178-4726-98BC-E68BA8C033DE}" presName="LevelTwoTextNode" presStyleLbl="node2" presStyleIdx="0" presStyleCnt="2">
        <dgm:presLayoutVars>
          <dgm:chPref val="3"/>
        </dgm:presLayoutVars>
      </dgm:prSet>
      <dgm:spPr/>
      <dgm:t>
        <a:bodyPr/>
        <a:lstStyle/>
        <a:p>
          <a:endParaRPr lang="tr-TR"/>
        </a:p>
      </dgm:t>
    </dgm:pt>
    <dgm:pt modelId="{FE65A382-311B-4399-B006-8C95F0AFF292}" type="pres">
      <dgm:prSet presAssocID="{E8008BE3-D178-4726-98BC-E68BA8C033DE}" presName="level3hierChild" presStyleCnt="0"/>
      <dgm:spPr/>
    </dgm:pt>
    <dgm:pt modelId="{5CFB8645-9244-47D6-BDBC-A7002A637FB3}" type="pres">
      <dgm:prSet presAssocID="{3C634F6D-9970-4711-9F8A-A57D6EAB552E}" presName="conn2-1" presStyleLbl="parChTrans1D3" presStyleIdx="0" presStyleCnt="6"/>
      <dgm:spPr/>
      <dgm:t>
        <a:bodyPr/>
        <a:lstStyle/>
        <a:p>
          <a:endParaRPr lang="tr-TR"/>
        </a:p>
      </dgm:t>
    </dgm:pt>
    <dgm:pt modelId="{598C7DE1-5F1B-490F-86A7-28B00F754A31}" type="pres">
      <dgm:prSet presAssocID="{3C634F6D-9970-4711-9F8A-A57D6EAB552E}" presName="connTx" presStyleLbl="parChTrans1D3" presStyleIdx="0" presStyleCnt="6"/>
      <dgm:spPr/>
      <dgm:t>
        <a:bodyPr/>
        <a:lstStyle/>
        <a:p>
          <a:endParaRPr lang="tr-TR"/>
        </a:p>
      </dgm:t>
    </dgm:pt>
    <dgm:pt modelId="{602A3992-E084-41C2-A98D-86EE9AF9E601}" type="pres">
      <dgm:prSet presAssocID="{925B5DA8-7B81-4BEF-B48D-1484F30EB5D1}" presName="root2" presStyleCnt="0"/>
      <dgm:spPr/>
    </dgm:pt>
    <dgm:pt modelId="{6E972879-AECC-4F9A-ABD0-1933CFC05F9E}" type="pres">
      <dgm:prSet presAssocID="{925B5DA8-7B81-4BEF-B48D-1484F30EB5D1}" presName="LevelTwoTextNode" presStyleLbl="node3" presStyleIdx="0" presStyleCnt="6">
        <dgm:presLayoutVars>
          <dgm:chPref val="3"/>
        </dgm:presLayoutVars>
      </dgm:prSet>
      <dgm:spPr/>
      <dgm:t>
        <a:bodyPr/>
        <a:lstStyle/>
        <a:p>
          <a:endParaRPr lang="tr-TR"/>
        </a:p>
      </dgm:t>
    </dgm:pt>
    <dgm:pt modelId="{6C55F2B9-D39B-474D-AEFE-120252D24A25}" type="pres">
      <dgm:prSet presAssocID="{925B5DA8-7B81-4BEF-B48D-1484F30EB5D1}" presName="level3hierChild" presStyleCnt="0"/>
      <dgm:spPr/>
    </dgm:pt>
    <dgm:pt modelId="{7E631E25-6E27-4DFA-9284-EA38DF147D3A}" type="pres">
      <dgm:prSet presAssocID="{DE049902-C3B1-4DCC-9571-222C7A332149}" presName="conn2-1" presStyleLbl="parChTrans1D3" presStyleIdx="1" presStyleCnt="6"/>
      <dgm:spPr/>
      <dgm:t>
        <a:bodyPr/>
        <a:lstStyle/>
        <a:p>
          <a:endParaRPr lang="tr-TR"/>
        </a:p>
      </dgm:t>
    </dgm:pt>
    <dgm:pt modelId="{5C523410-F468-492B-B8F0-B379A9F7BE6F}" type="pres">
      <dgm:prSet presAssocID="{DE049902-C3B1-4DCC-9571-222C7A332149}" presName="connTx" presStyleLbl="parChTrans1D3" presStyleIdx="1" presStyleCnt="6"/>
      <dgm:spPr/>
      <dgm:t>
        <a:bodyPr/>
        <a:lstStyle/>
        <a:p>
          <a:endParaRPr lang="tr-TR"/>
        </a:p>
      </dgm:t>
    </dgm:pt>
    <dgm:pt modelId="{FBF2EC3E-8AF3-48B9-BF87-5EFE0B5FBD4D}" type="pres">
      <dgm:prSet presAssocID="{F0C7E7EE-C8BF-41EB-97F4-0398B1B1677C}" presName="root2" presStyleCnt="0"/>
      <dgm:spPr/>
    </dgm:pt>
    <dgm:pt modelId="{0C6FD2BF-FC3E-415E-856F-416604E1423D}" type="pres">
      <dgm:prSet presAssocID="{F0C7E7EE-C8BF-41EB-97F4-0398B1B1677C}" presName="LevelTwoTextNode" presStyleLbl="node3" presStyleIdx="1" presStyleCnt="6">
        <dgm:presLayoutVars>
          <dgm:chPref val="3"/>
        </dgm:presLayoutVars>
      </dgm:prSet>
      <dgm:spPr/>
      <dgm:t>
        <a:bodyPr/>
        <a:lstStyle/>
        <a:p>
          <a:endParaRPr lang="tr-TR"/>
        </a:p>
      </dgm:t>
    </dgm:pt>
    <dgm:pt modelId="{306EE325-21AF-4AB1-81A7-ACEA50EDF9B1}" type="pres">
      <dgm:prSet presAssocID="{F0C7E7EE-C8BF-41EB-97F4-0398B1B1677C}" presName="level3hierChild" presStyleCnt="0"/>
      <dgm:spPr/>
    </dgm:pt>
    <dgm:pt modelId="{5A5F71E8-5343-4FDB-951C-6D8A90BDD904}" type="pres">
      <dgm:prSet presAssocID="{EB9F1E55-E07A-4AB4-AE16-1CB734748957}" presName="conn2-1" presStyleLbl="parChTrans1D3" presStyleIdx="2" presStyleCnt="6"/>
      <dgm:spPr/>
      <dgm:t>
        <a:bodyPr/>
        <a:lstStyle/>
        <a:p>
          <a:endParaRPr lang="tr-TR"/>
        </a:p>
      </dgm:t>
    </dgm:pt>
    <dgm:pt modelId="{C77B18B6-F9EA-4449-A559-745795EBCAFC}" type="pres">
      <dgm:prSet presAssocID="{EB9F1E55-E07A-4AB4-AE16-1CB734748957}" presName="connTx" presStyleLbl="parChTrans1D3" presStyleIdx="2" presStyleCnt="6"/>
      <dgm:spPr/>
      <dgm:t>
        <a:bodyPr/>
        <a:lstStyle/>
        <a:p>
          <a:endParaRPr lang="tr-TR"/>
        </a:p>
      </dgm:t>
    </dgm:pt>
    <dgm:pt modelId="{B2B4AB29-6F24-4F9D-86AD-A0FD2ADCE160}" type="pres">
      <dgm:prSet presAssocID="{A2DAEA60-8CE6-49C8-B397-2A25EF0F9182}" presName="root2" presStyleCnt="0"/>
      <dgm:spPr/>
    </dgm:pt>
    <dgm:pt modelId="{A33CEEA9-3CC8-4093-9DCF-3E9B9A642E93}" type="pres">
      <dgm:prSet presAssocID="{A2DAEA60-8CE6-49C8-B397-2A25EF0F9182}" presName="LevelTwoTextNode" presStyleLbl="node3" presStyleIdx="2" presStyleCnt="6">
        <dgm:presLayoutVars>
          <dgm:chPref val="3"/>
        </dgm:presLayoutVars>
      </dgm:prSet>
      <dgm:spPr/>
      <dgm:t>
        <a:bodyPr/>
        <a:lstStyle/>
        <a:p>
          <a:endParaRPr lang="tr-TR"/>
        </a:p>
      </dgm:t>
    </dgm:pt>
    <dgm:pt modelId="{36383562-AA39-4BA0-8CB0-15EB0C71B290}" type="pres">
      <dgm:prSet presAssocID="{A2DAEA60-8CE6-49C8-B397-2A25EF0F9182}" presName="level3hierChild" presStyleCnt="0"/>
      <dgm:spPr/>
    </dgm:pt>
    <dgm:pt modelId="{444D8EF5-4238-4F27-BD47-C527B85ACC6C}" type="pres">
      <dgm:prSet presAssocID="{7515EDE0-3E7B-4659-BF79-7C9BC0E6E3D1}" presName="conn2-1" presStyleLbl="parChTrans1D2" presStyleIdx="1" presStyleCnt="2"/>
      <dgm:spPr/>
      <dgm:t>
        <a:bodyPr/>
        <a:lstStyle/>
        <a:p>
          <a:endParaRPr lang="tr-TR"/>
        </a:p>
      </dgm:t>
    </dgm:pt>
    <dgm:pt modelId="{D7F19260-D459-4E25-B071-C347160BDFE2}" type="pres">
      <dgm:prSet presAssocID="{7515EDE0-3E7B-4659-BF79-7C9BC0E6E3D1}" presName="connTx" presStyleLbl="parChTrans1D2" presStyleIdx="1" presStyleCnt="2"/>
      <dgm:spPr/>
      <dgm:t>
        <a:bodyPr/>
        <a:lstStyle/>
        <a:p>
          <a:endParaRPr lang="tr-TR"/>
        </a:p>
      </dgm:t>
    </dgm:pt>
    <dgm:pt modelId="{BFBC4BB3-BB62-471D-A638-636206C1DC23}" type="pres">
      <dgm:prSet presAssocID="{6AB9E097-F20E-4981-BEF7-7AB524613F34}" presName="root2" presStyleCnt="0"/>
      <dgm:spPr/>
    </dgm:pt>
    <dgm:pt modelId="{C10F010C-0D8E-4649-B482-86C9EDB53BAC}" type="pres">
      <dgm:prSet presAssocID="{6AB9E097-F20E-4981-BEF7-7AB524613F34}" presName="LevelTwoTextNode" presStyleLbl="node2" presStyleIdx="1" presStyleCnt="2">
        <dgm:presLayoutVars>
          <dgm:chPref val="3"/>
        </dgm:presLayoutVars>
      </dgm:prSet>
      <dgm:spPr/>
      <dgm:t>
        <a:bodyPr/>
        <a:lstStyle/>
        <a:p>
          <a:endParaRPr lang="tr-TR"/>
        </a:p>
      </dgm:t>
    </dgm:pt>
    <dgm:pt modelId="{B806C99D-991B-42E0-BD7B-F3BE4B64634C}" type="pres">
      <dgm:prSet presAssocID="{6AB9E097-F20E-4981-BEF7-7AB524613F34}" presName="level3hierChild" presStyleCnt="0"/>
      <dgm:spPr/>
    </dgm:pt>
    <dgm:pt modelId="{F0122F4A-EBBA-40CD-939F-56C73BE32044}" type="pres">
      <dgm:prSet presAssocID="{CEDC87A1-BE93-4CA3-8FED-ACA00AE94E11}" presName="conn2-1" presStyleLbl="parChTrans1D3" presStyleIdx="3" presStyleCnt="6"/>
      <dgm:spPr/>
      <dgm:t>
        <a:bodyPr/>
        <a:lstStyle/>
        <a:p>
          <a:endParaRPr lang="tr-TR"/>
        </a:p>
      </dgm:t>
    </dgm:pt>
    <dgm:pt modelId="{38EA1E0B-105D-4D91-9E1D-4740EC52E5F0}" type="pres">
      <dgm:prSet presAssocID="{CEDC87A1-BE93-4CA3-8FED-ACA00AE94E11}" presName="connTx" presStyleLbl="parChTrans1D3" presStyleIdx="3" presStyleCnt="6"/>
      <dgm:spPr/>
      <dgm:t>
        <a:bodyPr/>
        <a:lstStyle/>
        <a:p>
          <a:endParaRPr lang="tr-TR"/>
        </a:p>
      </dgm:t>
    </dgm:pt>
    <dgm:pt modelId="{3652D9CB-BB1A-44FC-BE15-0A8E060DD681}" type="pres">
      <dgm:prSet presAssocID="{567502CC-F9F1-486A-A0FB-89C33026FA83}" presName="root2" presStyleCnt="0"/>
      <dgm:spPr/>
    </dgm:pt>
    <dgm:pt modelId="{29F07FED-53C7-4BA2-B09D-91D6338341EA}" type="pres">
      <dgm:prSet presAssocID="{567502CC-F9F1-486A-A0FB-89C33026FA83}" presName="LevelTwoTextNode" presStyleLbl="node3" presStyleIdx="3" presStyleCnt="6">
        <dgm:presLayoutVars>
          <dgm:chPref val="3"/>
        </dgm:presLayoutVars>
      </dgm:prSet>
      <dgm:spPr/>
      <dgm:t>
        <a:bodyPr/>
        <a:lstStyle/>
        <a:p>
          <a:endParaRPr lang="tr-TR"/>
        </a:p>
      </dgm:t>
    </dgm:pt>
    <dgm:pt modelId="{DBF7F556-EE7F-4C49-8B30-3C1F7FC71424}" type="pres">
      <dgm:prSet presAssocID="{567502CC-F9F1-486A-A0FB-89C33026FA83}" presName="level3hierChild" presStyleCnt="0"/>
      <dgm:spPr/>
    </dgm:pt>
    <dgm:pt modelId="{074969D3-FD05-450A-A805-A4C6FC16453A}" type="pres">
      <dgm:prSet presAssocID="{6934D72D-686B-458B-B83C-A2D81068EE2F}" presName="conn2-1" presStyleLbl="parChTrans1D3" presStyleIdx="4" presStyleCnt="6"/>
      <dgm:spPr/>
      <dgm:t>
        <a:bodyPr/>
        <a:lstStyle/>
        <a:p>
          <a:endParaRPr lang="tr-TR"/>
        </a:p>
      </dgm:t>
    </dgm:pt>
    <dgm:pt modelId="{1C21DC93-82F3-4EEB-800F-341F6CC65530}" type="pres">
      <dgm:prSet presAssocID="{6934D72D-686B-458B-B83C-A2D81068EE2F}" presName="connTx" presStyleLbl="parChTrans1D3" presStyleIdx="4" presStyleCnt="6"/>
      <dgm:spPr/>
      <dgm:t>
        <a:bodyPr/>
        <a:lstStyle/>
        <a:p>
          <a:endParaRPr lang="tr-TR"/>
        </a:p>
      </dgm:t>
    </dgm:pt>
    <dgm:pt modelId="{F2D258F0-36F1-4EDA-B33E-D12D49B1CD2F}" type="pres">
      <dgm:prSet presAssocID="{AD08E21B-3032-4DCB-A168-FA8D99F1A8DF}" presName="root2" presStyleCnt="0"/>
      <dgm:spPr/>
    </dgm:pt>
    <dgm:pt modelId="{497D09A8-C272-4F78-9E74-1DC2E39B2265}" type="pres">
      <dgm:prSet presAssocID="{AD08E21B-3032-4DCB-A168-FA8D99F1A8DF}" presName="LevelTwoTextNode" presStyleLbl="node3" presStyleIdx="4" presStyleCnt="6">
        <dgm:presLayoutVars>
          <dgm:chPref val="3"/>
        </dgm:presLayoutVars>
      </dgm:prSet>
      <dgm:spPr/>
      <dgm:t>
        <a:bodyPr/>
        <a:lstStyle/>
        <a:p>
          <a:endParaRPr lang="tr-TR"/>
        </a:p>
      </dgm:t>
    </dgm:pt>
    <dgm:pt modelId="{CAE904A1-1E7E-41B8-B951-B527133D048E}" type="pres">
      <dgm:prSet presAssocID="{AD08E21B-3032-4DCB-A168-FA8D99F1A8DF}" presName="level3hierChild" presStyleCnt="0"/>
      <dgm:spPr/>
    </dgm:pt>
    <dgm:pt modelId="{3A3C0077-B5B4-4BD1-B691-B638A82F0618}" type="pres">
      <dgm:prSet presAssocID="{AA40F858-0E2F-40CE-AE60-7F1355D04BB0}" presName="conn2-1" presStyleLbl="parChTrans1D3" presStyleIdx="5" presStyleCnt="6"/>
      <dgm:spPr/>
      <dgm:t>
        <a:bodyPr/>
        <a:lstStyle/>
        <a:p>
          <a:endParaRPr lang="tr-TR"/>
        </a:p>
      </dgm:t>
    </dgm:pt>
    <dgm:pt modelId="{B4B290D8-E4BA-418E-A77C-EACA8E97D8EF}" type="pres">
      <dgm:prSet presAssocID="{AA40F858-0E2F-40CE-AE60-7F1355D04BB0}" presName="connTx" presStyleLbl="parChTrans1D3" presStyleIdx="5" presStyleCnt="6"/>
      <dgm:spPr/>
      <dgm:t>
        <a:bodyPr/>
        <a:lstStyle/>
        <a:p>
          <a:endParaRPr lang="tr-TR"/>
        </a:p>
      </dgm:t>
    </dgm:pt>
    <dgm:pt modelId="{52BB6B55-F0F0-4833-BB67-93E66836BAB8}" type="pres">
      <dgm:prSet presAssocID="{35E39BED-2E8A-4ED9-963C-D96ABBFC6134}" presName="root2" presStyleCnt="0"/>
      <dgm:spPr/>
    </dgm:pt>
    <dgm:pt modelId="{F86279FD-BB65-44EF-B4C8-0CD97F2216B2}" type="pres">
      <dgm:prSet presAssocID="{35E39BED-2E8A-4ED9-963C-D96ABBFC6134}" presName="LevelTwoTextNode" presStyleLbl="node3" presStyleIdx="5" presStyleCnt="6">
        <dgm:presLayoutVars>
          <dgm:chPref val="3"/>
        </dgm:presLayoutVars>
      </dgm:prSet>
      <dgm:spPr/>
      <dgm:t>
        <a:bodyPr/>
        <a:lstStyle/>
        <a:p>
          <a:endParaRPr lang="tr-TR"/>
        </a:p>
      </dgm:t>
    </dgm:pt>
    <dgm:pt modelId="{3C33A2E5-5021-4BE1-AFA8-40AEBD6EECF9}" type="pres">
      <dgm:prSet presAssocID="{35E39BED-2E8A-4ED9-963C-D96ABBFC6134}" presName="level3hierChild" presStyleCnt="0"/>
      <dgm:spPr/>
    </dgm:pt>
  </dgm:ptLst>
  <dgm:cxnLst>
    <dgm:cxn modelId="{374E6202-9162-46CD-8292-859CBFA23ED9}" type="presOf" srcId="{7515EDE0-3E7B-4659-BF79-7C9BC0E6E3D1}" destId="{D7F19260-D459-4E25-B071-C347160BDFE2}" srcOrd="1" destOrd="0" presId="urn:microsoft.com/office/officeart/2005/8/layout/hierarchy2"/>
    <dgm:cxn modelId="{15F5F4A9-8C84-4F99-8981-A5CD5D0CE11B}" type="presOf" srcId="{6934D72D-686B-458B-B83C-A2D81068EE2F}" destId="{1C21DC93-82F3-4EEB-800F-341F6CC65530}" srcOrd="1" destOrd="0" presId="urn:microsoft.com/office/officeart/2005/8/layout/hierarchy2"/>
    <dgm:cxn modelId="{BC0CD58D-1043-44BF-A4A5-D0B27ADC0AC0}" srcId="{6AB9E097-F20E-4981-BEF7-7AB524613F34}" destId="{AD08E21B-3032-4DCB-A168-FA8D99F1A8DF}" srcOrd="1" destOrd="0" parTransId="{6934D72D-686B-458B-B83C-A2D81068EE2F}" sibTransId="{94C932BC-215E-429D-B3A2-140B59BFEDD3}"/>
    <dgm:cxn modelId="{5123E2E0-DE48-419C-AEA7-8AE54C8B235C}" type="presOf" srcId="{3C634F6D-9970-4711-9F8A-A57D6EAB552E}" destId="{598C7DE1-5F1B-490F-86A7-28B00F754A31}" srcOrd="1" destOrd="0" presId="urn:microsoft.com/office/officeart/2005/8/layout/hierarchy2"/>
    <dgm:cxn modelId="{5C8D9738-6922-49FE-AC95-76AE287D9361}" srcId="{9D0F448A-77E8-4C8F-A639-6F39ABFDDB77}" destId="{983C7B6E-D661-40B6-9C1A-83174550DB66}" srcOrd="0" destOrd="0" parTransId="{AD33A2F8-49A4-4526-B28E-E284DA120EEC}" sibTransId="{155BDA72-3BA3-479E-81D4-181E08B150D3}"/>
    <dgm:cxn modelId="{37C03B73-0027-49FE-9642-068541C457D2}" type="presOf" srcId="{DE049902-C3B1-4DCC-9571-222C7A332149}" destId="{5C523410-F468-492B-B8F0-B379A9F7BE6F}" srcOrd="1" destOrd="0" presId="urn:microsoft.com/office/officeart/2005/8/layout/hierarchy2"/>
    <dgm:cxn modelId="{2DCD1555-7E4A-485A-A9CE-CC4E8192C51E}" srcId="{E8008BE3-D178-4726-98BC-E68BA8C033DE}" destId="{925B5DA8-7B81-4BEF-B48D-1484F30EB5D1}" srcOrd="0" destOrd="0" parTransId="{3C634F6D-9970-4711-9F8A-A57D6EAB552E}" sibTransId="{FE3CA928-23D9-47A5-A661-C1CCEEF24A83}"/>
    <dgm:cxn modelId="{67048185-6179-49AE-9122-6CDC146A0EC0}" srcId="{E8008BE3-D178-4726-98BC-E68BA8C033DE}" destId="{F0C7E7EE-C8BF-41EB-97F4-0398B1B1677C}" srcOrd="1" destOrd="0" parTransId="{DE049902-C3B1-4DCC-9571-222C7A332149}" sibTransId="{E6626EBD-28B8-4FD5-AFFF-DACBBECAE776}"/>
    <dgm:cxn modelId="{A96D84CC-6DF6-4F73-A36A-8F1A8567C6AC}" type="presOf" srcId="{F0C7E7EE-C8BF-41EB-97F4-0398B1B1677C}" destId="{0C6FD2BF-FC3E-415E-856F-416604E1423D}" srcOrd="0" destOrd="0" presId="urn:microsoft.com/office/officeart/2005/8/layout/hierarchy2"/>
    <dgm:cxn modelId="{67AE8AE2-F464-44C4-9307-0C9417C81094}" type="presOf" srcId="{AD08E21B-3032-4DCB-A168-FA8D99F1A8DF}" destId="{497D09A8-C272-4F78-9E74-1DC2E39B2265}" srcOrd="0" destOrd="0" presId="urn:microsoft.com/office/officeart/2005/8/layout/hierarchy2"/>
    <dgm:cxn modelId="{7241B7CC-690F-415C-B62E-BF054D0C2A5E}" type="presOf" srcId="{655CACF6-8D4E-4974-A13B-C1769AF2CEFB}" destId="{02FC3DFA-72EE-4DAC-B8AE-8D36EA83606A}" srcOrd="1" destOrd="0" presId="urn:microsoft.com/office/officeart/2005/8/layout/hierarchy2"/>
    <dgm:cxn modelId="{F3D84BC9-AEE4-4C93-BD2B-998812DA2D2A}" type="presOf" srcId="{AA40F858-0E2F-40CE-AE60-7F1355D04BB0}" destId="{B4B290D8-E4BA-418E-A77C-EACA8E97D8EF}" srcOrd="1" destOrd="0" presId="urn:microsoft.com/office/officeart/2005/8/layout/hierarchy2"/>
    <dgm:cxn modelId="{DC6A2F59-91AD-41C8-8D61-F95A7A5FB443}" type="presOf" srcId="{983C7B6E-D661-40B6-9C1A-83174550DB66}" destId="{B625CE9F-4A0C-477A-AC2A-ED17CABE109E}" srcOrd="0" destOrd="0" presId="urn:microsoft.com/office/officeart/2005/8/layout/hierarchy2"/>
    <dgm:cxn modelId="{640D98EA-E774-4FEA-B99C-A6551DE26B55}" type="presOf" srcId="{CEDC87A1-BE93-4CA3-8FED-ACA00AE94E11}" destId="{38EA1E0B-105D-4D91-9E1D-4740EC52E5F0}" srcOrd="1" destOrd="0" presId="urn:microsoft.com/office/officeart/2005/8/layout/hierarchy2"/>
    <dgm:cxn modelId="{330ECEBA-B162-4E98-99F1-CE2C91674AFE}" type="presOf" srcId="{35E39BED-2E8A-4ED9-963C-D96ABBFC6134}" destId="{F86279FD-BB65-44EF-B4C8-0CD97F2216B2}" srcOrd="0" destOrd="0" presId="urn:microsoft.com/office/officeart/2005/8/layout/hierarchy2"/>
    <dgm:cxn modelId="{8A22F1A3-F02A-4E68-AEC0-597311B2FD6F}" srcId="{E8008BE3-D178-4726-98BC-E68BA8C033DE}" destId="{A2DAEA60-8CE6-49C8-B397-2A25EF0F9182}" srcOrd="2" destOrd="0" parTransId="{EB9F1E55-E07A-4AB4-AE16-1CB734748957}" sibTransId="{EAC34200-26DD-4639-AAB6-D0435038E201}"/>
    <dgm:cxn modelId="{16D59312-BDD8-4388-BF40-A3BA3E7619C2}" type="presOf" srcId="{EB9F1E55-E07A-4AB4-AE16-1CB734748957}" destId="{C77B18B6-F9EA-4449-A559-745795EBCAFC}" srcOrd="1" destOrd="0" presId="urn:microsoft.com/office/officeart/2005/8/layout/hierarchy2"/>
    <dgm:cxn modelId="{495DD61F-285B-4369-88CD-CA04BBACC4A8}" srcId="{983C7B6E-D661-40B6-9C1A-83174550DB66}" destId="{E8008BE3-D178-4726-98BC-E68BA8C033DE}" srcOrd="0" destOrd="0" parTransId="{655CACF6-8D4E-4974-A13B-C1769AF2CEFB}" sibTransId="{EFB73E7E-3EBB-440B-8F17-A52C1D545A86}"/>
    <dgm:cxn modelId="{FDFEB5DF-758D-460E-B18C-085559F79F5E}" type="presOf" srcId="{567502CC-F9F1-486A-A0FB-89C33026FA83}" destId="{29F07FED-53C7-4BA2-B09D-91D6338341EA}" srcOrd="0" destOrd="0" presId="urn:microsoft.com/office/officeart/2005/8/layout/hierarchy2"/>
    <dgm:cxn modelId="{D522586D-51C4-4825-B200-B98F7F981318}" srcId="{6AB9E097-F20E-4981-BEF7-7AB524613F34}" destId="{567502CC-F9F1-486A-A0FB-89C33026FA83}" srcOrd="0" destOrd="0" parTransId="{CEDC87A1-BE93-4CA3-8FED-ACA00AE94E11}" sibTransId="{1F455999-5772-4AAE-A761-DB2AE43A0152}"/>
    <dgm:cxn modelId="{83EDCAFD-25F8-4E21-9899-090285A82D92}" type="presOf" srcId="{655CACF6-8D4E-4974-A13B-C1769AF2CEFB}" destId="{D8780960-4F65-44FD-A06C-0068276B409A}" srcOrd="0" destOrd="0" presId="urn:microsoft.com/office/officeart/2005/8/layout/hierarchy2"/>
    <dgm:cxn modelId="{F973D196-99A0-4013-98BA-9ECE19EFD963}" type="presOf" srcId="{3C634F6D-9970-4711-9F8A-A57D6EAB552E}" destId="{5CFB8645-9244-47D6-BDBC-A7002A637FB3}" srcOrd="0" destOrd="0" presId="urn:microsoft.com/office/officeart/2005/8/layout/hierarchy2"/>
    <dgm:cxn modelId="{C82AC913-C3E3-4298-84D6-6F54ED200CD3}" type="presOf" srcId="{E8008BE3-D178-4726-98BC-E68BA8C033DE}" destId="{93E73673-559D-45C5-B235-5D1FEF299BF1}" srcOrd="0" destOrd="0" presId="urn:microsoft.com/office/officeart/2005/8/layout/hierarchy2"/>
    <dgm:cxn modelId="{0A97030E-0093-4ECF-A473-1F2706DF7296}" type="presOf" srcId="{A2DAEA60-8CE6-49C8-B397-2A25EF0F9182}" destId="{A33CEEA9-3CC8-4093-9DCF-3E9B9A642E93}" srcOrd="0" destOrd="0" presId="urn:microsoft.com/office/officeart/2005/8/layout/hierarchy2"/>
    <dgm:cxn modelId="{E32AED6F-2B5B-4EA4-9F2F-409879CBF5F1}" type="presOf" srcId="{EB9F1E55-E07A-4AB4-AE16-1CB734748957}" destId="{5A5F71E8-5343-4FDB-951C-6D8A90BDD904}" srcOrd="0" destOrd="0" presId="urn:microsoft.com/office/officeart/2005/8/layout/hierarchy2"/>
    <dgm:cxn modelId="{A27087C0-3291-425E-85AD-93F6E35A11F9}" srcId="{6AB9E097-F20E-4981-BEF7-7AB524613F34}" destId="{35E39BED-2E8A-4ED9-963C-D96ABBFC6134}" srcOrd="2" destOrd="0" parTransId="{AA40F858-0E2F-40CE-AE60-7F1355D04BB0}" sibTransId="{A15A50A0-2674-4C2B-A5BA-C7C76120CB33}"/>
    <dgm:cxn modelId="{D048EDF5-61FA-4E81-BB87-7F951A15E41B}" type="presOf" srcId="{7515EDE0-3E7B-4659-BF79-7C9BC0E6E3D1}" destId="{444D8EF5-4238-4F27-BD47-C527B85ACC6C}" srcOrd="0" destOrd="0" presId="urn:microsoft.com/office/officeart/2005/8/layout/hierarchy2"/>
    <dgm:cxn modelId="{B0D7F7DB-8548-494A-A7B9-ECA0DB5D2DB0}" type="presOf" srcId="{9D0F448A-77E8-4C8F-A639-6F39ABFDDB77}" destId="{758E1A14-2EC5-4AE2-9326-21E9C17F2950}" srcOrd="0" destOrd="0" presId="urn:microsoft.com/office/officeart/2005/8/layout/hierarchy2"/>
    <dgm:cxn modelId="{9EB52455-C3F0-4C35-B464-8E0881EA86DA}" type="presOf" srcId="{925B5DA8-7B81-4BEF-B48D-1484F30EB5D1}" destId="{6E972879-AECC-4F9A-ABD0-1933CFC05F9E}" srcOrd="0" destOrd="0" presId="urn:microsoft.com/office/officeart/2005/8/layout/hierarchy2"/>
    <dgm:cxn modelId="{E927394D-9188-46A8-B217-D139E0D48CC9}" type="presOf" srcId="{DE049902-C3B1-4DCC-9571-222C7A332149}" destId="{7E631E25-6E27-4DFA-9284-EA38DF147D3A}" srcOrd="0" destOrd="0" presId="urn:microsoft.com/office/officeart/2005/8/layout/hierarchy2"/>
    <dgm:cxn modelId="{B4ABA0D0-99C6-4865-A3F1-4A1AE5E2BD7F}" type="presOf" srcId="{AA40F858-0E2F-40CE-AE60-7F1355D04BB0}" destId="{3A3C0077-B5B4-4BD1-B691-B638A82F0618}" srcOrd="0" destOrd="0" presId="urn:microsoft.com/office/officeart/2005/8/layout/hierarchy2"/>
    <dgm:cxn modelId="{93B43BC0-310D-4355-AE25-C4FFBD3BD851}" srcId="{983C7B6E-D661-40B6-9C1A-83174550DB66}" destId="{6AB9E097-F20E-4981-BEF7-7AB524613F34}" srcOrd="1" destOrd="0" parTransId="{7515EDE0-3E7B-4659-BF79-7C9BC0E6E3D1}" sibTransId="{F458E2A6-DFDE-4FF1-BCAF-4A876E7DECEB}"/>
    <dgm:cxn modelId="{7042ADC9-89C3-4FB2-A0A7-6CE33055F139}" type="presOf" srcId="{CEDC87A1-BE93-4CA3-8FED-ACA00AE94E11}" destId="{F0122F4A-EBBA-40CD-939F-56C73BE32044}" srcOrd="0" destOrd="0" presId="urn:microsoft.com/office/officeart/2005/8/layout/hierarchy2"/>
    <dgm:cxn modelId="{4F3ABBCB-395D-4F34-B7BD-25817BBA4929}" type="presOf" srcId="{6AB9E097-F20E-4981-BEF7-7AB524613F34}" destId="{C10F010C-0D8E-4649-B482-86C9EDB53BAC}" srcOrd="0" destOrd="0" presId="urn:microsoft.com/office/officeart/2005/8/layout/hierarchy2"/>
    <dgm:cxn modelId="{D0004B02-D51C-487B-9C12-53A71B8E70AF}" type="presOf" srcId="{6934D72D-686B-458B-B83C-A2D81068EE2F}" destId="{074969D3-FD05-450A-A805-A4C6FC16453A}" srcOrd="0" destOrd="0" presId="urn:microsoft.com/office/officeart/2005/8/layout/hierarchy2"/>
    <dgm:cxn modelId="{746C92EF-B9DA-4B17-82F8-03A60E32440D}" type="presParOf" srcId="{758E1A14-2EC5-4AE2-9326-21E9C17F2950}" destId="{EC1FC1F7-5427-4751-A70D-8D0523F65726}" srcOrd="0" destOrd="0" presId="urn:microsoft.com/office/officeart/2005/8/layout/hierarchy2"/>
    <dgm:cxn modelId="{3B12EBCF-CB70-4F7B-B815-08C610EF3B24}" type="presParOf" srcId="{EC1FC1F7-5427-4751-A70D-8D0523F65726}" destId="{B625CE9F-4A0C-477A-AC2A-ED17CABE109E}" srcOrd="0" destOrd="0" presId="urn:microsoft.com/office/officeart/2005/8/layout/hierarchy2"/>
    <dgm:cxn modelId="{8AC995BF-8361-43A4-814D-990A89A46976}" type="presParOf" srcId="{EC1FC1F7-5427-4751-A70D-8D0523F65726}" destId="{EC12CB18-0BD2-4AB6-8112-9FBBF3CC7752}" srcOrd="1" destOrd="0" presId="urn:microsoft.com/office/officeart/2005/8/layout/hierarchy2"/>
    <dgm:cxn modelId="{7EACB66E-0DC2-4039-AA01-7AD745D7F254}" type="presParOf" srcId="{EC12CB18-0BD2-4AB6-8112-9FBBF3CC7752}" destId="{D8780960-4F65-44FD-A06C-0068276B409A}" srcOrd="0" destOrd="0" presId="urn:microsoft.com/office/officeart/2005/8/layout/hierarchy2"/>
    <dgm:cxn modelId="{91C18860-CE02-464A-9B5B-F30D5DC8703D}" type="presParOf" srcId="{D8780960-4F65-44FD-A06C-0068276B409A}" destId="{02FC3DFA-72EE-4DAC-B8AE-8D36EA83606A}" srcOrd="0" destOrd="0" presId="urn:microsoft.com/office/officeart/2005/8/layout/hierarchy2"/>
    <dgm:cxn modelId="{6F575F90-1847-4770-BA21-CC7A804908EA}" type="presParOf" srcId="{EC12CB18-0BD2-4AB6-8112-9FBBF3CC7752}" destId="{3AE914BB-A999-4A68-BB32-FFFE70F65D61}" srcOrd="1" destOrd="0" presId="urn:microsoft.com/office/officeart/2005/8/layout/hierarchy2"/>
    <dgm:cxn modelId="{28739731-7C46-4087-B917-B9BC9B930B32}" type="presParOf" srcId="{3AE914BB-A999-4A68-BB32-FFFE70F65D61}" destId="{93E73673-559D-45C5-B235-5D1FEF299BF1}" srcOrd="0" destOrd="0" presId="urn:microsoft.com/office/officeart/2005/8/layout/hierarchy2"/>
    <dgm:cxn modelId="{5CE2E98F-ADA3-4A34-87F6-B0423E86284C}" type="presParOf" srcId="{3AE914BB-A999-4A68-BB32-FFFE70F65D61}" destId="{FE65A382-311B-4399-B006-8C95F0AFF292}" srcOrd="1" destOrd="0" presId="urn:microsoft.com/office/officeart/2005/8/layout/hierarchy2"/>
    <dgm:cxn modelId="{5FD22B4F-3C3F-4273-A934-76A52708E6D5}" type="presParOf" srcId="{FE65A382-311B-4399-B006-8C95F0AFF292}" destId="{5CFB8645-9244-47D6-BDBC-A7002A637FB3}" srcOrd="0" destOrd="0" presId="urn:microsoft.com/office/officeart/2005/8/layout/hierarchy2"/>
    <dgm:cxn modelId="{C8CDE000-58F8-4E90-8E21-002DCFD78A0D}" type="presParOf" srcId="{5CFB8645-9244-47D6-BDBC-A7002A637FB3}" destId="{598C7DE1-5F1B-490F-86A7-28B00F754A31}" srcOrd="0" destOrd="0" presId="urn:microsoft.com/office/officeart/2005/8/layout/hierarchy2"/>
    <dgm:cxn modelId="{624D134B-9FB9-4575-BDCB-98BB7DAC889B}" type="presParOf" srcId="{FE65A382-311B-4399-B006-8C95F0AFF292}" destId="{602A3992-E084-41C2-A98D-86EE9AF9E601}" srcOrd="1" destOrd="0" presId="urn:microsoft.com/office/officeart/2005/8/layout/hierarchy2"/>
    <dgm:cxn modelId="{60F25B15-C93B-4008-9FB9-20695AF14B6A}" type="presParOf" srcId="{602A3992-E084-41C2-A98D-86EE9AF9E601}" destId="{6E972879-AECC-4F9A-ABD0-1933CFC05F9E}" srcOrd="0" destOrd="0" presId="urn:microsoft.com/office/officeart/2005/8/layout/hierarchy2"/>
    <dgm:cxn modelId="{9D29675A-FBBA-4FE3-BFA7-275F14B4F0A7}" type="presParOf" srcId="{602A3992-E084-41C2-A98D-86EE9AF9E601}" destId="{6C55F2B9-D39B-474D-AEFE-120252D24A25}" srcOrd="1" destOrd="0" presId="urn:microsoft.com/office/officeart/2005/8/layout/hierarchy2"/>
    <dgm:cxn modelId="{BBC02DCC-48AD-4F22-B8A2-F5A4D4BF7E1D}" type="presParOf" srcId="{FE65A382-311B-4399-B006-8C95F0AFF292}" destId="{7E631E25-6E27-4DFA-9284-EA38DF147D3A}" srcOrd="2" destOrd="0" presId="urn:microsoft.com/office/officeart/2005/8/layout/hierarchy2"/>
    <dgm:cxn modelId="{36521F1F-586D-4982-9AD0-D8830024709A}" type="presParOf" srcId="{7E631E25-6E27-4DFA-9284-EA38DF147D3A}" destId="{5C523410-F468-492B-B8F0-B379A9F7BE6F}" srcOrd="0" destOrd="0" presId="urn:microsoft.com/office/officeart/2005/8/layout/hierarchy2"/>
    <dgm:cxn modelId="{7923CE36-63C8-4F33-8FAC-389EBD488668}" type="presParOf" srcId="{FE65A382-311B-4399-B006-8C95F0AFF292}" destId="{FBF2EC3E-8AF3-48B9-BF87-5EFE0B5FBD4D}" srcOrd="3" destOrd="0" presId="urn:microsoft.com/office/officeart/2005/8/layout/hierarchy2"/>
    <dgm:cxn modelId="{4D3D94C2-4AD1-4A2A-A3FA-5E3F87A00EE9}" type="presParOf" srcId="{FBF2EC3E-8AF3-48B9-BF87-5EFE0B5FBD4D}" destId="{0C6FD2BF-FC3E-415E-856F-416604E1423D}" srcOrd="0" destOrd="0" presId="urn:microsoft.com/office/officeart/2005/8/layout/hierarchy2"/>
    <dgm:cxn modelId="{DC5B6BB4-214F-44AA-AFA2-AB70A7B47866}" type="presParOf" srcId="{FBF2EC3E-8AF3-48B9-BF87-5EFE0B5FBD4D}" destId="{306EE325-21AF-4AB1-81A7-ACEA50EDF9B1}" srcOrd="1" destOrd="0" presId="urn:microsoft.com/office/officeart/2005/8/layout/hierarchy2"/>
    <dgm:cxn modelId="{C9E06A2D-E2D9-4418-A6EC-FFEA57468239}" type="presParOf" srcId="{FE65A382-311B-4399-B006-8C95F0AFF292}" destId="{5A5F71E8-5343-4FDB-951C-6D8A90BDD904}" srcOrd="4" destOrd="0" presId="urn:microsoft.com/office/officeart/2005/8/layout/hierarchy2"/>
    <dgm:cxn modelId="{459F171E-02D6-46ED-B190-4BD603691B5C}" type="presParOf" srcId="{5A5F71E8-5343-4FDB-951C-6D8A90BDD904}" destId="{C77B18B6-F9EA-4449-A559-745795EBCAFC}" srcOrd="0" destOrd="0" presId="urn:microsoft.com/office/officeart/2005/8/layout/hierarchy2"/>
    <dgm:cxn modelId="{0A0CC3C2-E582-438F-A7E8-E8412BE0E04B}" type="presParOf" srcId="{FE65A382-311B-4399-B006-8C95F0AFF292}" destId="{B2B4AB29-6F24-4F9D-86AD-A0FD2ADCE160}" srcOrd="5" destOrd="0" presId="urn:microsoft.com/office/officeart/2005/8/layout/hierarchy2"/>
    <dgm:cxn modelId="{9C23AA92-AA48-4C81-9BC7-99B108687A64}" type="presParOf" srcId="{B2B4AB29-6F24-4F9D-86AD-A0FD2ADCE160}" destId="{A33CEEA9-3CC8-4093-9DCF-3E9B9A642E93}" srcOrd="0" destOrd="0" presId="urn:microsoft.com/office/officeart/2005/8/layout/hierarchy2"/>
    <dgm:cxn modelId="{564500A4-17B9-4EF6-A2A6-261274AC5DA3}" type="presParOf" srcId="{B2B4AB29-6F24-4F9D-86AD-A0FD2ADCE160}" destId="{36383562-AA39-4BA0-8CB0-15EB0C71B290}" srcOrd="1" destOrd="0" presId="urn:microsoft.com/office/officeart/2005/8/layout/hierarchy2"/>
    <dgm:cxn modelId="{3DC337B0-9CC3-4EAD-AB8C-F7B53FEB79DF}" type="presParOf" srcId="{EC12CB18-0BD2-4AB6-8112-9FBBF3CC7752}" destId="{444D8EF5-4238-4F27-BD47-C527B85ACC6C}" srcOrd="2" destOrd="0" presId="urn:microsoft.com/office/officeart/2005/8/layout/hierarchy2"/>
    <dgm:cxn modelId="{D7DF408A-C86F-4FEC-9682-5D219A3A45B9}" type="presParOf" srcId="{444D8EF5-4238-4F27-BD47-C527B85ACC6C}" destId="{D7F19260-D459-4E25-B071-C347160BDFE2}" srcOrd="0" destOrd="0" presId="urn:microsoft.com/office/officeart/2005/8/layout/hierarchy2"/>
    <dgm:cxn modelId="{9CC6B3C1-5F35-46AB-9C86-1FBA31E96DC6}" type="presParOf" srcId="{EC12CB18-0BD2-4AB6-8112-9FBBF3CC7752}" destId="{BFBC4BB3-BB62-471D-A638-636206C1DC23}" srcOrd="3" destOrd="0" presId="urn:microsoft.com/office/officeart/2005/8/layout/hierarchy2"/>
    <dgm:cxn modelId="{77DCC464-0688-4AFB-909D-3E5BEB585C6B}" type="presParOf" srcId="{BFBC4BB3-BB62-471D-A638-636206C1DC23}" destId="{C10F010C-0D8E-4649-B482-86C9EDB53BAC}" srcOrd="0" destOrd="0" presId="urn:microsoft.com/office/officeart/2005/8/layout/hierarchy2"/>
    <dgm:cxn modelId="{6E4EC673-FDD3-4A97-9450-B2EB352E6180}" type="presParOf" srcId="{BFBC4BB3-BB62-471D-A638-636206C1DC23}" destId="{B806C99D-991B-42E0-BD7B-F3BE4B64634C}" srcOrd="1" destOrd="0" presId="urn:microsoft.com/office/officeart/2005/8/layout/hierarchy2"/>
    <dgm:cxn modelId="{6FCDCC3C-38BF-4958-B89F-BF24B4CF4298}" type="presParOf" srcId="{B806C99D-991B-42E0-BD7B-F3BE4B64634C}" destId="{F0122F4A-EBBA-40CD-939F-56C73BE32044}" srcOrd="0" destOrd="0" presId="urn:microsoft.com/office/officeart/2005/8/layout/hierarchy2"/>
    <dgm:cxn modelId="{DC2E75FB-3A8C-4B65-9794-53297113589B}" type="presParOf" srcId="{F0122F4A-EBBA-40CD-939F-56C73BE32044}" destId="{38EA1E0B-105D-4D91-9E1D-4740EC52E5F0}" srcOrd="0" destOrd="0" presId="urn:microsoft.com/office/officeart/2005/8/layout/hierarchy2"/>
    <dgm:cxn modelId="{1C55A423-1231-4927-B31D-A562FF6F3EF7}" type="presParOf" srcId="{B806C99D-991B-42E0-BD7B-F3BE4B64634C}" destId="{3652D9CB-BB1A-44FC-BE15-0A8E060DD681}" srcOrd="1" destOrd="0" presId="urn:microsoft.com/office/officeart/2005/8/layout/hierarchy2"/>
    <dgm:cxn modelId="{AFEF6093-A944-49E5-BF7C-18B4FEBC8ABA}" type="presParOf" srcId="{3652D9CB-BB1A-44FC-BE15-0A8E060DD681}" destId="{29F07FED-53C7-4BA2-B09D-91D6338341EA}" srcOrd="0" destOrd="0" presId="urn:microsoft.com/office/officeart/2005/8/layout/hierarchy2"/>
    <dgm:cxn modelId="{859479D3-BB14-453E-BDCD-D531E7C0D801}" type="presParOf" srcId="{3652D9CB-BB1A-44FC-BE15-0A8E060DD681}" destId="{DBF7F556-EE7F-4C49-8B30-3C1F7FC71424}" srcOrd="1" destOrd="0" presId="urn:microsoft.com/office/officeart/2005/8/layout/hierarchy2"/>
    <dgm:cxn modelId="{76EA245E-A6E1-4AA9-9AFD-99618AD78324}" type="presParOf" srcId="{B806C99D-991B-42E0-BD7B-F3BE4B64634C}" destId="{074969D3-FD05-450A-A805-A4C6FC16453A}" srcOrd="2" destOrd="0" presId="urn:microsoft.com/office/officeart/2005/8/layout/hierarchy2"/>
    <dgm:cxn modelId="{7ABA92CE-0E99-42E6-B0AB-A979C9403EC9}" type="presParOf" srcId="{074969D3-FD05-450A-A805-A4C6FC16453A}" destId="{1C21DC93-82F3-4EEB-800F-341F6CC65530}" srcOrd="0" destOrd="0" presId="urn:microsoft.com/office/officeart/2005/8/layout/hierarchy2"/>
    <dgm:cxn modelId="{22DC43B6-3EBE-40C2-9984-F2453B4383CB}" type="presParOf" srcId="{B806C99D-991B-42E0-BD7B-F3BE4B64634C}" destId="{F2D258F0-36F1-4EDA-B33E-D12D49B1CD2F}" srcOrd="3" destOrd="0" presId="urn:microsoft.com/office/officeart/2005/8/layout/hierarchy2"/>
    <dgm:cxn modelId="{30D8CBFD-38AC-4A32-B4ED-AD9660D739C3}" type="presParOf" srcId="{F2D258F0-36F1-4EDA-B33E-D12D49B1CD2F}" destId="{497D09A8-C272-4F78-9E74-1DC2E39B2265}" srcOrd="0" destOrd="0" presId="urn:microsoft.com/office/officeart/2005/8/layout/hierarchy2"/>
    <dgm:cxn modelId="{0A097853-4F4A-49A5-9CC5-06A7B477D21E}" type="presParOf" srcId="{F2D258F0-36F1-4EDA-B33E-D12D49B1CD2F}" destId="{CAE904A1-1E7E-41B8-B951-B527133D048E}" srcOrd="1" destOrd="0" presId="urn:microsoft.com/office/officeart/2005/8/layout/hierarchy2"/>
    <dgm:cxn modelId="{D3927F6F-E4EF-4DBA-A61D-48A1173E43FB}" type="presParOf" srcId="{B806C99D-991B-42E0-BD7B-F3BE4B64634C}" destId="{3A3C0077-B5B4-4BD1-B691-B638A82F0618}" srcOrd="4" destOrd="0" presId="urn:microsoft.com/office/officeart/2005/8/layout/hierarchy2"/>
    <dgm:cxn modelId="{20EF5BE2-86B4-4D44-9D1B-0196F5C73ED8}" type="presParOf" srcId="{3A3C0077-B5B4-4BD1-B691-B638A82F0618}" destId="{B4B290D8-E4BA-418E-A77C-EACA8E97D8EF}" srcOrd="0" destOrd="0" presId="urn:microsoft.com/office/officeart/2005/8/layout/hierarchy2"/>
    <dgm:cxn modelId="{CA30188B-85C8-4EDF-933C-9ACAF4001DFF}" type="presParOf" srcId="{B806C99D-991B-42E0-BD7B-F3BE4B64634C}" destId="{52BB6B55-F0F0-4833-BB67-93E66836BAB8}" srcOrd="5" destOrd="0" presId="urn:microsoft.com/office/officeart/2005/8/layout/hierarchy2"/>
    <dgm:cxn modelId="{906D30F1-BD0B-445C-B5D3-398AFCA519A8}" type="presParOf" srcId="{52BB6B55-F0F0-4833-BB67-93E66836BAB8}" destId="{F86279FD-BB65-44EF-B4C8-0CD97F2216B2}" srcOrd="0" destOrd="0" presId="urn:microsoft.com/office/officeart/2005/8/layout/hierarchy2"/>
    <dgm:cxn modelId="{FEEA6229-2673-40ED-A7B9-6E18140139F6}" type="presParOf" srcId="{52BB6B55-F0F0-4833-BB67-93E66836BAB8}" destId="{3C33A2E5-5021-4BE1-AFA8-40AEBD6EECF9}" srcOrd="1" destOrd="0" presId="urn:microsoft.com/office/officeart/2005/8/layout/hierarchy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C479784-DAA7-4D77-ACE7-55B2B3C059CD}">
      <dsp:nvSpPr>
        <dsp:cNvPr id="0" name=""/>
        <dsp:cNvSpPr/>
      </dsp:nvSpPr>
      <dsp:spPr>
        <a:xfrm>
          <a:off x="3375780" y="2506565"/>
          <a:ext cx="259410" cy="2156114"/>
        </a:xfrm>
        <a:custGeom>
          <a:avLst/>
          <a:gdLst/>
          <a:ahLst/>
          <a:cxnLst/>
          <a:rect l="0" t="0" r="0" b="0"/>
          <a:pathLst>
            <a:path>
              <a:moveTo>
                <a:pt x="0" y="0"/>
              </a:moveTo>
              <a:lnTo>
                <a:pt x="129705" y="0"/>
              </a:lnTo>
              <a:lnTo>
                <a:pt x="129705" y="2156114"/>
              </a:lnTo>
              <a:lnTo>
                <a:pt x="259410" y="2156114"/>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6A4B31-5D13-4CE7-9B2A-9F03F40C3AB4}">
      <dsp:nvSpPr>
        <dsp:cNvPr id="0" name=""/>
        <dsp:cNvSpPr/>
      </dsp:nvSpPr>
      <dsp:spPr>
        <a:xfrm>
          <a:off x="3375780" y="2506565"/>
          <a:ext cx="259410" cy="1293668"/>
        </a:xfrm>
        <a:custGeom>
          <a:avLst/>
          <a:gdLst/>
          <a:ahLst/>
          <a:cxnLst/>
          <a:rect l="0" t="0" r="0" b="0"/>
          <a:pathLst>
            <a:path>
              <a:moveTo>
                <a:pt x="0" y="0"/>
              </a:moveTo>
              <a:lnTo>
                <a:pt x="129705" y="0"/>
              </a:lnTo>
              <a:lnTo>
                <a:pt x="129705" y="1293668"/>
              </a:lnTo>
              <a:lnTo>
                <a:pt x="259410" y="1293668"/>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86B60B-13C9-4FF9-B66F-B8A682561DDE}">
      <dsp:nvSpPr>
        <dsp:cNvPr id="0" name=""/>
        <dsp:cNvSpPr/>
      </dsp:nvSpPr>
      <dsp:spPr>
        <a:xfrm>
          <a:off x="3375780" y="2506565"/>
          <a:ext cx="259410" cy="431222"/>
        </a:xfrm>
        <a:custGeom>
          <a:avLst/>
          <a:gdLst/>
          <a:ahLst/>
          <a:cxnLst/>
          <a:rect l="0" t="0" r="0" b="0"/>
          <a:pathLst>
            <a:path>
              <a:moveTo>
                <a:pt x="0" y="0"/>
              </a:moveTo>
              <a:lnTo>
                <a:pt x="129705" y="0"/>
              </a:lnTo>
              <a:lnTo>
                <a:pt x="129705" y="431222"/>
              </a:lnTo>
              <a:lnTo>
                <a:pt x="259410" y="431222"/>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61DBA60-0FB7-44B8-ACFC-8C1C7A29C453}">
      <dsp:nvSpPr>
        <dsp:cNvPr id="0" name=""/>
        <dsp:cNvSpPr/>
      </dsp:nvSpPr>
      <dsp:spPr>
        <a:xfrm>
          <a:off x="3375780" y="2075342"/>
          <a:ext cx="259410" cy="431222"/>
        </a:xfrm>
        <a:custGeom>
          <a:avLst/>
          <a:gdLst/>
          <a:ahLst/>
          <a:cxnLst/>
          <a:rect l="0" t="0" r="0" b="0"/>
          <a:pathLst>
            <a:path>
              <a:moveTo>
                <a:pt x="0" y="431222"/>
              </a:moveTo>
              <a:lnTo>
                <a:pt x="129705" y="431222"/>
              </a:lnTo>
              <a:lnTo>
                <a:pt x="129705" y="0"/>
              </a:lnTo>
              <a:lnTo>
                <a:pt x="259410" y="0"/>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F039DFF-245B-4D84-99C4-C71A27DCA559}">
      <dsp:nvSpPr>
        <dsp:cNvPr id="0" name=""/>
        <dsp:cNvSpPr/>
      </dsp:nvSpPr>
      <dsp:spPr>
        <a:xfrm>
          <a:off x="3375780" y="1212896"/>
          <a:ext cx="259410" cy="1293668"/>
        </a:xfrm>
        <a:custGeom>
          <a:avLst/>
          <a:gdLst/>
          <a:ahLst/>
          <a:cxnLst/>
          <a:rect l="0" t="0" r="0" b="0"/>
          <a:pathLst>
            <a:path>
              <a:moveTo>
                <a:pt x="0" y="1293668"/>
              </a:moveTo>
              <a:lnTo>
                <a:pt x="129705" y="1293668"/>
              </a:lnTo>
              <a:lnTo>
                <a:pt x="129705" y="0"/>
              </a:lnTo>
              <a:lnTo>
                <a:pt x="259410" y="0"/>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27B0E11-FCB6-43EE-A642-B3E36B4D93A3}">
      <dsp:nvSpPr>
        <dsp:cNvPr id="0" name=""/>
        <dsp:cNvSpPr/>
      </dsp:nvSpPr>
      <dsp:spPr>
        <a:xfrm>
          <a:off x="3375780" y="350451"/>
          <a:ext cx="259410" cy="2156114"/>
        </a:xfrm>
        <a:custGeom>
          <a:avLst/>
          <a:gdLst/>
          <a:ahLst/>
          <a:cxnLst/>
          <a:rect l="0" t="0" r="0" b="0"/>
          <a:pathLst>
            <a:path>
              <a:moveTo>
                <a:pt x="0" y="2156114"/>
              </a:moveTo>
              <a:lnTo>
                <a:pt x="129705" y="2156114"/>
              </a:lnTo>
              <a:lnTo>
                <a:pt x="129705" y="0"/>
              </a:lnTo>
              <a:lnTo>
                <a:pt x="259410" y="0"/>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695C02-DD15-4C78-95B6-3390CC9CA45F}">
      <dsp:nvSpPr>
        <dsp:cNvPr id="0" name=""/>
        <dsp:cNvSpPr/>
      </dsp:nvSpPr>
      <dsp:spPr>
        <a:xfrm>
          <a:off x="1168906" y="1914889"/>
          <a:ext cx="2206873" cy="1183351"/>
        </a:xfrm>
        <a:prstGeom prst="rect">
          <a:avLst/>
        </a:prstGeom>
        <a:solidFill>
          <a:schemeClr val="accent4">
            <a:hueOff val="0"/>
            <a:satOff val="0"/>
            <a:lumOff val="0"/>
            <a:alphaOff val="0"/>
          </a:schemeClr>
        </a:solidFill>
        <a:ln w="47625" cap="flat" cmpd="dbl" algn="ctr">
          <a:solidFill>
            <a:schemeClr val="lt1">
              <a:hueOff val="0"/>
              <a:satOff val="0"/>
              <a:lumOff val="0"/>
              <a:alphaOff val="0"/>
            </a:schemeClr>
          </a:solidFill>
          <a:prstDash val="solid"/>
        </a:ln>
        <a:effectLst>
          <a:outerShdw blurRad="38100" dist="30000" dir="5400000" rotWithShape="0">
            <a:srgbClr val="000000">
              <a:alpha val="4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tr-TR" sz="2400" kern="1200" dirty="0"/>
            <a:t>Teknolojiler</a:t>
          </a:r>
        </a:p>
      </dsp:txBody>
      <dsp:txXfrm>
        <a:off x="1168906" y="1914889"/>
        <a:ext cx="2206873" cy="1183351"/>
      </dsp:txXfrm>
    </dsp:sp>
    <dsp:sp modelId="{9EB069FD-4E04-4F26-B7B7-D6F3FDE8A29B}">
      <dsp:nvSpPr>
        <dsp:cNvPr id="0" name=""/>
        <dsp:cNvSpPr/>
      </dsp:nvSpPr>
      <dsp:spPr>
        <a:xfrm>
          <a:off x="3635191" y="294"/>
          <a:ext cx="2812728" cy="700313"/>
        </a:xfrm>
        <a:prstGeom prst="rect">
          <a:avLst/>
        </a:prstGeom>
        <a:solidFill>
          <a:schemeClr val="accent6">
            <a:hueOff val="0"/>
            <a:satOff val="0"/>
            <a:lumOff val="0"/>
            <a:alphaOff val="0"/>
          </a:schemeClr>
        </a:solidFill>
        <a:ln w="47625" cap="flat" cmpd="dbl" algn="ctr">
          <a:solidFill>
            <a:schemeClr val="lt1">
              <a:hueOff val="0"/>
              <a:satOff val="0"/>
              <a:lumOff val="0"/>
              <a:alphaOff val="0"/>
            </a:schemeClr>
          </a:solidFill>
          <a:prstDash val="solid"/>
        </a:ln>
        <a:effectLst>
          <a:outerShdw blurRad="38100" dist="30000" dir="5400000" rotWithShape="0">
            <a:srgbClr val="000000">
              <a:alpha val="4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a:solidFill>
                <a:schemeClr val="tx1"/>
              </a:solidFill>
            </a:rPr>
            <a:t>Tuzlama ve marinasyon </a:t>
          </a:r>
          <a:endParaRPr lang="tr-TR" sz="2000" kern="1200" dirty="0">
            <a:solidFill>
              <a:schemeClr val="tx1"/>
            </a:solidFill>
          </a:endParaRPr>
        </a:p>
      </dsp:txBody>
      <dsp:txXfrm>
        <a:off x="3635191" y="294"/>
        <a:ext cx="2812728" cy="700313"/>
      </dsp:txXfrm>
    </dsp:sp>
    <dsp:sp modelId="{9ADD21F6-E7F6-40FF-B164-E0CD2C878CC4}">
      <dsp:nvSpPr>
        <dsp:cNvPr id="0" name=""/>
        <dsp:cNvSpPr/>
      </dsp:nvSpPr>
      <dsp:spPr>
        <a:xfrm>
          <a:off x="3635191" y="862739"/>
          <a:ext cx="2812728" cy="700313"/>
        </a:xfrm>
        <a:prstGeom prst="rect">
          <a:avLst/>
        </a:prstGeom>
        <a:solidFill>
          <a:schemeClr val="accent6">
            <a:hueOff val="0"/>
            <a:satOff val="0"/>
            <a:lumOff val="0"/>
            <a:alphaOff val="0"/>
          </a:schemeClr>
        </a:solidFill>
        <a:ln w="47625" cap="flat" cmpd="dbl" algn="ctr">
          <a:solidFill>
            <a:schemeClr val="lt1">
              <a:hueOff val="0"/>
              <a:satOff val="0"/>
              <a:lumOff val="0"/>
              <a:alphaOff val="0"/>
            </a:schemeClr>
          </a:solidFill>
          <a:prstDash val="solid"/>
        </a:ln>
        <a:effectLst>
          <a:outerShdw blurRad="38100" dist="30000" dir="5400000" rotWithShape="0">
            <a:srgbClr val="000000">
              <a:alpha val="4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a:solidFill>
                <a:schemeClr val="tx1"/>
              </a:solidFill>
            </a:rPr>
            <a:t>Dumanlanmış ürün teknolojisi (tütsüleme)</a:t>
          </a:r>
          <a:endParaRPr lang="tr-TR" sz="2000" kern="1200" dirty="0">
            <a:solidFill>
              <a:schemeClr val="tx1"/>
            </a:solidFill>
          </a:endParaRPr>
        </a:p>
      </dsp:txBody>
      <dsp:txXfrm>
        <a:off x="3635191" y="862739"/>
        <a:ext cx="2812728" cy="700313"/>
      </dsp:txXfrm>
    </dsp:sp>
    <dsp:sp modelId="{DE9B9925-32AB-4E8A-8EA8-B3D9F719A7DA}">
      <dsp:nvSpPr>
        <dsp:cNvPr id="0" name=""/>
        <dsp:cNvSpPr/>
      </dsp:nvSpPr>
      <dsp:spPr>
        <a:xfrm>
          <a:off x="3635191" y="1725185"/>
          <a:ext cx="2812728" cy="700313"/>
        </a:xfrm>
        <a:prstGeom prst="rect">
          <a:avLst/>
        </a:prstGeom>
        <a:solidFill>
          <a:schemeClr val="accent6">
            <a:hueOff val="0"/>
            <a:satOff val="0"/>
            <a:lumOff val="0"/>
            <a:alphaOff val="0"/>
          </a:schemeClr>
        </a:solidFill>
        <a:ln w="47625" cap="flat" cmpd="dbl" algn="ctr">
          <a:solidFill>
            <a:schemeClr val="lt1">
              <a:hueOff val="0"/>
              <a:satOff val="0"/>
              <a:lumOff val="0"/>
              <a:alphaOff val="0"/>
            </a:schemeClr>
          </a:solidFill>
          <a:prstDash val="solid"/>
        </a:ln>
        <a:effectLst>
          <a:outerShdw blurRad="38100" dist="30000" dir="5400000" rotWithShape="0">
            <a:srgbClr val="000000">
              <a:alpha val="4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a:solidFill>
                <a:schemeClr val="tx1"/>
              </a:solidFill>
            </a:rPr>
            <a:t>Kurutulmuş ürün teknolojisi</a:t>
          </a:r>
          <a:endParaRPr lang="tr-TR" sz="2000" kern="1200" dirty="0">
            <a:solidFill>
              <a:schemeClr val="tx1"/>
            </a:solidFill>
          </a:endParaRPr>
        </a:p>
      </dsp:txBody>
      <dsp:txXfrm>
        <a:off x="3635191" y="1725185"/>
        <a:ext cx="2812728" cy="700313"/>
      </dsp:txXfrm>
    </dsp:sp>
    <dsp:sp modelId="{2AA863D1-6C3E-48DB-BFBA-B257D8C5E7B9}">
      <dsp:nvSpPr>
        <dsp:cNvPr id="0" name=""/>
        <dsp:cNvSpPr/>
      </dsp:nvSpPr>
      <dsp:spPr>
        <a:xfrm>
          <a:off x="3635191" y="2587631"/>
          <a:ext cx="2812728" cy="700313"/>
        </a:xfrm>
        <a:prstGeom prst="rect">
          <a:avLst/>
        </a:prstGeom>
        <a:solidFill>
          <a:schemeClr val="accent6">
            <a:hueOff val="0"/>
            <a:satOff val="0"/>
            <a:lumOff val="0"/>
            <a:alphaOff val="0"/>
          </a:schemeClr>
        </a:solidFill>
        <a:ln w="47625" cap="flat" cmpd="dbl" algn="ctr">
          <a:solidFill>
            <a:schemeClr val="lt1">
              <a:hueOff val="0"/>
              <a:satOff val="0"/>
              <a:lumOff val="0"/>
              <a:alphaOff val="0"/>
            </a:schemeClr>
          </a:solidFill>
          <a:prstDash val="solid"/>
        </a:ln>
        <a:effectLst>
          <a:outerShdw blurRad="38100" dist="30000" dir="5400000" rotWithShape="0">
            <a:srgbClr val="000000">
              <a:alpha val="4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a:solidFill>
                <a:schemeClr val="tx1"/>
              </a:solidFill>
            </a:rPr>
            <a:t>Fermente ürün teknolojisi</a:t>
          </a:r>
          <a:endParaRPr lang="tr-TR" sz="2000" kern="1200" dirty="0">
            <a:solidFill>
              <a:schemeClr val="tx1"/>
            </a:solidFill>
          </a:endParaRPr>
        </a:p>
      </dsp:txBody>
      <dsp:txXfrm>
        <a:off x="3635191" y="2587631"/>
        <a:ext cx="2812728" cy="700313"/>
      </dsp:txXfrm>
    </dsp:sp>
    <dsp:sp modelId="{694DB848-8531-4C4F-90EE-94EEFDFAD5C6}">
      <dsp:nvSpPr>
        <dsp:cNvPr id="0" name=""/>
        <dsp:cNvSpPr/>
      </dsp:nvSpPr>
      <dsp:spPr>
        <a:xfrm>
          <a:off x="3635191" y="3450077"/>
          <a:ext cx="2812728" cy="700313"/>
        </a:xfrm>
        <a:prstGeom prst="rect">
          <a:avLst/>
        </a:prstGeom>
        <a:solidFill>
          <a:schemeClr val="accent6">
            <a:hueOff val="0"/>
            <a:satOff val="0"/>
            <a:lumOff val="0"/>
            <a:alphaOff val="0"/>
          </a:schemeClr>
        </a:solidFill>
        <a:ln w="47625" cap="flat" cmpd="dbl" algn="ctr">
          <a:solidFill>
            <a:schemeClr val="lt1">
              <a:hueOff val="0"/>
              <a:satOff val="0"/>
              <a:lumOff val="0"/>
              <a:alphaOff val="0"/>
            </a:schemeClr>
          </a:solidFill>
          <a:prstDash val="solid"/>
        </a:ln>
        <a:effectLst>
          <a:outerShdw blurRad="38100" dist="30000" dir="5400000" rotWithShape="0">
            <a:srgbClr val="000000">
              <a:alpha val="4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a:solidFill>
                <a:schemeClr val="tx1"/>
              </a:solidFill>
            </a:rPr>
            <a:t>Konserve ürün teknolojisi</a:t>
          </a:r>
          <a:endParaRPr lang="tr-TR" sz="2000" kern="1200" dirty="0">
            <a:solidFill>
              <a:schemeClr val="tx1"/>
            </a:solidFill>
          </a:endParaRPr>
        </a:p>
      </dsp:txBody>
      <dsp:txXfrm>
        <a:off x="3635191" y="3450077"/>
        <a:ext cx="2812728" cy="700313"/>
      </dsp:txXfrm>
    </dsp:sp>
    <dsp:sp modelId="{0760EF5A-5083-44AD-985D-6BDC0B17B4FB}">
      <dsp:nvSpPr>
        <dsp:cNvPr id="0" name=""/>
        <dsp:cNvSpPr/>
      </dsp:nvSpPr>
      <dsp:spPr>
        <a:xfrm>
          <a:off x="3635191" y="4312522"/>
          <a:ext cx="2812728" cy="700313"/>
        </a:xfrm>
        <a:prstGeom prst="rect">
          <a:avLst/>
        </a:prstGeom>
        <a:solidFill>
          <a:schemeClr val="accent6">
            <a:hueOff val="0"/>
            <a:satOff val="0"/>
            <a:lumOff val="0"/>
            <a:alphaOff val="0"/>
          </a:schemeClr>
        </a:solidFill>
        <a:ln w="47625" cap="flat" cmpd="dbl" algn="ctr">
          <a:solidFill>
            <a:schemeClr val="lt1">
              <a:hueOff val="0"/>
              <a:satOff val="0"/>
              <a:lumOff val="0"/>
              <a:alphaOff val="0"/>
            </a:schemeClr>
          </a:solidFill>
          <a:prstDash val="solid"/>
        </a:ln>
        <a:effectLst>
          <a:outerShdw blurRad="38100" dist="30000" dir="5400000" rotWithShape="0">
            <a:srgbClr val="000000">
              <a:alpha val="45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a:solidFill>
                <a:schemeClr val="tx1"/>
              </a:solidFill>
            </a:rPr>
            <a:t>Surimi </a:t>
          </a:r>
          <a:endParaRPr lang="tr-TR" sz="2000" kern="1200" dirty="0">
            <a:solidFill>
              <a:schemeClr val="tx1"/>
            </a:solidFill>
          </a:endParaRPr>
        </a:p>
      </dsp:txBody>
      <dsp:txXfrm>
        <a:off x="3635191" y="4312522"/>
        <a:ext cx="2812728" cy="70031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3D465C-86B0-46F7-A412-4351A6702814}">
      <dsp:nvSpPr>
        <dsp:cNvPr id="0" name=""/>
        <dsp:cNvSpPr/>
      </dsp:nvSpPr>
      <dsp:spPr>
        <a:xfrm>
          <a:off x="4040" y="820739"/>
          <a:ext cx="3883438" cy="456875"/>
        </a:xfrm>
        <a:prstGeom prst="rect">
          <a:avLst/>
        </a:prstGeom>
        <a:solidFill>
          <a:schemeClr val="accent5">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773D618-EE9E-4460-ACF3-1513CA983A06}">
      <dsp:nvSpPr>
        <dsp:cNvPr id="0" name=""/>
        <dsp:cNvSpPr/>
      </dsp:nvSpPr>
      <dsp:spPr>
        <a:xfrm>
          <a:off x="4040" y="992323"/>
          <a:ext cx="285291" cy="285291"/>
        </a:xfrm>
        <a:prstGeom prst="rect">
          <a:avLst/>
        </a:prstGeom>
        <a:solidFill>
          <a:schemeClr val="lt1">
            <a:alpha val="90000"/>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118D5C41-1737-40E8-B217-F1B16367F87C}">
      <dsp:nvSpPr>
        <dsp:cNvPr id="0" name=""/>
        <dsp:cNvSpPr/>
      </dsp:nvSpPr>
      <dsp:spPr>
        <a:xfrm>
          <a:off x="4040" y="0"/>
          <a:ext cx="3883438" cy="820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l" defTabSz="1244600">
            <a:lnSpc>
              <a:spcPct val="90000"/>
            </a:lnSpc>
            <a:spcBef>
              <a:spcPct val="0"/>
            </a:spcBef>
            <a:spcAft>
              <a:spcPct val="35000"/>
            </a:spcAft>
          </a:pPr>
          <a:r>
            <a:rPr lang="tr-TR" sz="2800" b="1" kern="1200" dirty="0"/>
            <a:t>Tuzlama</a:t>
          </a:r>
        </a:p>
      </dsp:txBody>
      <dsp:txXfrm>
        <a:off x="4040" y="0"/>
        <a:ext cx="3883438" cy="820739"/>
      </dsp:txXfrm>
    </dsp:sp>
    <dsp:sp modelId="{B97A9F8A-7C5E-43FC-B26E-0F0DCE198B4F}">
      <dsp:nvSpPr>
        <dsp:cNvPr id="0" name=""/>
        <dsp:cNvSpPr/>
      </dsp:nvSpPr>
      <dsp:spPr>
        <a:xfrm>
          <a:off x="4040" y="2289270"/>
          <a:ext cx="285284" cy="285284"/>
        </a:xfrm>
        <a:prstGeom prst="rect">
          <a:avLst/>
        </a:prstGeom>
        <a:solidFill>
          <a:schemeClr val="lt1">
            <a:hueOff val="0"/>
            <a:satOff val="0"/>
            <a:lumOff val="0"/>
            <a:alphaOff val="0"/>
          </a:schemeClr>
        </a:solidFill>
        <a:ln w="1905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4670B4A-4533-434A-BB8F-2BA33856D334}">
      <dsp:nvSpPr>
        <dsp:cNvPr id="0" name=""/>
        <dsp:cNvSpPr/>
      </dsp:nvSpPr>
      <dsp:spPr>
        <a:xfrm>
          <a:off x="275881" y="1467472"/>
          <a:ext cx="3611597" cy="19288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l" defTabSz="1066800">
            <a:lnSpc>
              <a:spcPct val="90000"/>
            </a:lnSpc>
            <a:spcBef>
              <a:spcPct val="0"/>
            </a:spcBef>
            <a:spcAft>
              <a:spcPct val="35000"/>
            </a:spcAft>
          </a:pPr>
          <a:r>
            <a:rPr lang="tr-TR" sz="2400" kern="1200" dirty="0"/>
            <a:t>Düşük yağ içeriğine sahip dip balıkları; mezgit, morina, kömür, gelincik balığı </a:t>
          </a:r>
          <a:r>
            <a:rPr lang="tr-TR" sz="2400" kern="1200" dirty="0" err="1"/>
            <a:t>vb</a:t>
          </a:r>
          <a:r>
            <a:rPr lang="tr-TR" sz="2400" kern="1200" dirty="0"/>
            <a:t>…. </a:t>
          </a:r>
        </a:p>
      </dsp:txBody>
      <dsp:txXfrm>
        <a:off x="275881" y="1467472"/>
        <a:ext cx="3611597" cy="1928881"/>
      </dsp:txXfrm>
    </dsp:sp>
    <dsp:sp modelId="{25B3DC89-ED96-44E6-89FB-E7227A551B6E}">
      <dsp:nvSpPr>
        <dsp:cNvPr id="0" name=""/>
        <dsp:cNvSpPr/>
      </dsp:nvSpPr>
      <dsp:spPr>
        <a:xfrm>
          <a:off x="4173785" y="820739"/>
          <a:ext cx="3883438" cy="456875"/>
        </a:xfrm>
        <a:prstGeom prst="rect">
          <a:avLst/>
        </a:prstGeom>
        <a:solidFill>
          <a:schemeClr val="accent5">
            <a:hueOff val="-9933876"/>
            <a:satOff val="39811"/>
            <a:lumOff val="8628"/>
            <a:alphaOff val="0"/>
          </a:schemeClr>
        </a:solidFill>
        <a:ln w="1905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CEE6FFF-C5E8-4E8A-87C4-AE3A55BF16BB}">
      <dsp:nvSpPr>
        <dsp:cNvPr id="0" name=""/>
        <dsp:cNvSpPr/>
      </dsp:nvSpPr>
      <dsp:spPr>
        <a:xfrm>
          <a:off x="4173785" y="992323"/>
          <a:ext cx="285291" cy="285291"/>
        </a:xfrm>
        <a:prstGeom prst="rect">
          <a:avLst/>
        </a:prstGeom>
        <a:solidFill>
          <a:schemeClr val="lt1">
            <a:alpha val="90000"/>
            <a:hueOff val="0"/>
            <a:satOff val="0"/>
            <a:lumOff val="0"/>
            <a:alphaOff val="0"/>
          </a:schemeClr>
        </a:solidFill>
        <a:ln w="1905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dsp:style>
    </dsp:sp>
    <dsp:sp modelId="{1E1AB05B-AC9E-4ED0-9F94-42F6303B7725}">
      <dsp:nvSpPr>
        <dsp:cNvPr id="0" name=""/>
        <dsp:cNvSpPr/>
      </dsp:nvSpPr>
      <dsp:spPr>
        <a:xfrm>
          <a:off x="4081651" y="0"/>
          <a:ext cx="4067707" cy="82073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3340" tIns="35560" rIns="53340" bIns="35560" numCol="1" spcCol="1270" anchor="ctr" anchorCtr="0">
          <a:noAutofit/>
        </a:bodyPr>
        <a:lstStyle/>
        <a:p>
          <a:pPr lvl="0" algn="l" defTabSz="1244600">
            <a:lnSpc>
              <a:spcPct val="90000"/>
            </a:lnSpc>
            <a:spcBef>
              <a:spcPct val="0"/>
            </a:spcBef>
            <a:spcAft>
              <a:spcPct val="35000"/>
            </a:spcAft>
          </a:pPr>
          <a:r>
            <a:rPr lang="tr-TR" sz="2800" b="1" kern="1200" dirty="0"/>
            <a:t>Tütsüleme ve </a:t>
          </a:r>
          <a:r>
            <a:rPr lang="tr-TR" sz="2800" b="1" kern="1200" dirty="0" err="1"/>
            <a:t>marinasyon</a:t>
          </a:r>
          <a:endParaRPr lang="tr-TR" sz="2800" b="1" kern="1200" dirty="0"/>
        </a:p>
      </dsp:txBody>
      <dsp:txXfrm>
        <a:off x="4081651" y="0"/>
        <a:ext cx="4067707" cy="820739"/>
      </dsp:txXfrm>
    </dsp:sp>
    <dsp:sp modelId="{68FB17C3-C3C2-4110-AEED-B938932D807F}">
      <dsp:nvSpPr>
        <dsp:cNvPr id="0" name=""/>
        <dsp:cNvSpPr/>
      </dsp:nvSpPr>
      <dsp:spPr>
        <a:xfrm>
          <a:off x="4081651" y="2278338"/>
          <a:ext cx="285284" cy="285284"/>
        </a:xfrm>
        <a:prstGeom prst="rect">
          <a:avLst/>
        </a:prstGeom>
        <a:solidFill>
          <a:schemeClr val="lt1">
            <a:hueOff val="0"/>
            <a:satOff val="0"/>
            <a:lumOff val="0"/>
            <a:alphaOff val="0"/>
          </a:schemeClr>
        </a:solidFill>
        <a:ln w="19050" cap="flat" cmpd="sng" algn="ctr">
          <a:solidFill>
            <a:schemeClr val="accent5">
              <a:hueOff val="-9933876"/>
              <a:satOff val="39811"/>
              <a:lumOff val="8628"/>
              <a:alphaOff val="0"/>
            </a:schemeClr>
          </a:solidFill>
          <a:prstDash val="solid"/>
        </a:ln>
        <a:effectLst/>
      </dsp:spPr>
      <dsp:style>
        <a:lnRef idx="2">
          <a:scrgbClr r="0" g="0" b="0"/>
        </a:lnRef>
        <a:fillRef idx="1">
          <a:scrgbClr r="0" g="0" b="0"/>
        </a:fillRef>
        <a:effectRef idx="0">
          <a:scrgbClr r="0" g="0" b="0"/>
        </a:effectRef>
        <a:fontRef idx="minor"/>
      </dsp:style>
    </dsp:sp>
    <dsp:sp modelId="{164E9F94-97A2-4501-A05D-208B06BFEF05}">
      <dsp:nvSpPr>
        <dsp:cNvPr id="0" name=""/>
        <dsp:cNvSpPr/>
      </dsp:nvSpPr>
      <dsp:spPr>
        <a:xfrm>
          <a:off x="4353492" y="1467472"/>
          <a:ext cx="3611597" cy="19070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0688" tIns="170688" rIns="170688" bIns="170688" numCol="1" spcCol="1270" anchor="ctr" anchorCtr="0">
          <a:noAutofit/>
        </a:bodyPr>
        <a:lstStyle/>
        <a:p>
          <a:pPr lvl="0" algn="l" defTabSz="1066800">
            <a:lnSpc>
              <a:spcPct val="90000"/>
            </a:lnSpc>
            <a:spcBef>
              <a:spcPct val="0"/>
            </a:spcBef>
            <a:spcAft>
              <a:spcPct val="35000"/>
            </a:spcAft>
          </a:pPr>
          <a:r>
            <a:rPr lang="tr-TR" sz="2400" kern="1200" dirty="0"/>
            <a:t>Yüksek yağ içeriğine sahip </a:t>
          </a:r>
          <a:r>
            <a:rPr lang="tr-TR" sz="2400" kern="1200" dirty="0" err="1"/>
            <a:t>pelajik</a:t>
          </a:r>
          <a:r>
            <a:rPr lang="tr-TR" sz="2400" kern="1200" dirty="0"/>
            <a:t> balıklar; somon, alabalık, </a:t>
          </a:r>
          <a:r>
            <a:rPr lang="tr-TR" sz="2400" kern="1200" dirty="0" err="1"/>
            <a:t>sardalya</a:t>
          </a:r>
          <a:r>
            <a:rPr lang="tr-TR" sz="2400" kern="1200" dirty="0"/>
            <a:t>, uskumru, ringa balığı vb.</a:t>
          </a:r>
        </a:p>
      </dsp:txBody>
      <dsp:txXfrm>
        <a:off x="4353492" y="1467472"/>
        <a:ext cx="3611597" cy="190701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25CE9F-4A0C-477A-AC2A-ED17CABE109E}">
      <dsp:nvSpPr>
        <dsp:cNvPr id="0" name=""/>
        <dsp:cNvSpPr/>
      </dsp:nvSpPr>
      <dsp:spPr>
        <a:xfrm>
          <a:off x="1667890" y="2203181"/>
          <a:ext cx="1528478" cy="764239"/>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a:solidFill>
                <a:schemeClr val="tx1"/>
              </a:solidFill>
            </a:rPr>
            <a:t>Biyokimyasal değişimler</a:t>
          </a:r>
        </a:p>
      </dsp:txBody>
      <dsp:txXfrm>
        <a:off x="1690274" y="2225565"/>
        <a:ext cx="1483710" cy="719471"/>
      </dsp:txXfrm>
    </dsp:sp>
    <dsp:sp modelId="{D8780960-4F65-44FD-A06C-0068276B409A}">
      <dsp:nvSpPr>
        <dsp:cNvPr id="0" name=""/>
        <dsp:cNvSpPr/>
      </dsp:nvSpPr>
      <dsp:spPr>
        <a:xfrm rot="17692822">
          <a:off x="2775471" y="1912842"/>
          <a:ext cx="1453185" cy="26604"/>
        </a:xfrm>
        <a:custGeom>
          <a:avLst/>
          <a:gdLst/>
          <a:ahLst/>
          <a:cxnLst/>
          <a:rect l="0" t="0" r="0" b="0"/>
          <a:pathLst>
            <a:path>
              <a:moveTo>
                <a:pt x="0" y="13302"/>
              </a:moveTo>
              <a:lnTo>
                <a:pt x="1453185" y="13302"/>
              </a:lnTo>
            </a:path>
          </a:pathLst>
        </a:cu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tr-TR" sz="2000" kern="1200">
            <a:solidFill>
              <a:schemeClr val="tx1"/>
            </a:solidFill>
          </a:endParaRPr>
        </a:p>
      </dsp:txBody>
      <dsp:txXfrm>
        <a:off x="3465735" y="1889814"/>
        <a:ext cx="72659" cy="72659"/>
      </dsp:txXfrm>
    </dsp:sp>
    <dsp:sp modelId="{93E73673-559D-45C5-B235-5D1FEF299BF1}">
      <dsp:nvSpPr>
        <dsp:cNvPr id="0" name=""/>
        <dsp:cNvSpPr/>
      </dsp:nvSpPr>
      <dsp:spPr>
        <a:xfrm>
          <a:off x="3807760" y="884868"/>
          <a:ext cx="1528478" cy="764239"/>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a:solidFill>
                <a:schemeClr val="tx1"/>
              </a:solidFill>
            </a:rPr>
            <a:t>Fiziksel özelliklerdeki değişim</a:t>
          </a:r>
        </a:p>
      </dsp:txBody>
      <dsp:txXfrm>
        <a:off x="3830144" y="907252"/>
        <a:ext cx="1483710" cy="719471"/>
      </dsp:txXfrm>
    </dsp:sp>
    <dsp:sp modelId="{5CFB8645-9244-47D6-BDBC-A7002A637FB3}">
      <dsp:nvSpPr>
        <dsp:cNvPr id="0" name=""/>
        <dsp:cNvSpPr/>
      </dsp:nvSpPr>
      <dsp:spPr>
        <a:xfrm rot="18289469">
          <a:off x="5106626" y="814247"/>
          <a:ext cx="1070617" cy="26604"/>
        </a:xfrm>
        <a:custGeom>
          <a:avLst/>
          <a:gdLst/>
          <a:ahLst/>
          <a:cxnLst/>
          <a:rect l="0" t="0" r="0" b="0"/>
          <a:pathLst>
            <a:path>
              <a:moveTo>
                <a:pt x="0" y="13302"/>
              </a:moveTo>
              <a:lnTo>
                <a:pt x="1070617" y="13302"/>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tr-TR" sz="2000" kern="1200">
            <a:solidFill>
              <a:schemeClr val="tx1"/>
            </a:solidFill>
          </a:endParaRPr>
        </a:p>
      </dsp:txBody>
      <dsp:txXfrm>
        <a:off x="5615169" y="800784"/>
        <a:ext cx="53530" cy="53530"/>
      </dsp:txXfrm>
    </dsp:sp>
    <dsp:sp modelId="{6E972879-AECC-4F9A-ABD0-1933CFC05F9E}">
      <dsp:nvSpPr>
        <dsp:cNvPr id="0" name=""/>
        <dsp:cNvSpPr/>
      </dsp:nvSpPr>
      <dsp:spPr>
        <a:xfrm>
          <a:off x="5947631" y="5992"/>
          <a:ext cx="1528478" cy="764239"/>
        </a:xfrm>
        <a:prstGeom prst="roundRect">
          <a:avLst>
            <a:gd name="adj" fmla="val 10000"/>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err="1">
              <a:solidFill>
                <a:schemeClr val="tx1"/>
              </a:solidFill>
            </a:rPr>
            <a:t>a</a:t>
          </a:r>
          <a:r>
            <a:rPr lang="tr-TR" sz="2000" kern="1200" baseline="-25000" dirty="0" err="1">
              <a:solidFill>
                <a:schemeClr val="tx1"/>
              </a:solidFill>
            </a:rPr>
            <a:t>w</a:t>
          </a:r>
          <a:r>
            <a:rPr lang="tr-TR" sz="2000" kern="1200" dirty="0">
              <a:solidFill>
                <a:schemeClr val="tx1"/>
              </a:solidFill>
            </a:rPr>
            <a:t> ve </a:t>
          </a:r>
          <a:r>
            <a:rPr lang="tr-TR" sz="2000" kern="1200" dirty="0" err="1">
              <a:solidFill>
                <a:schemeClr val="tx1"/>
              </a:solidFill>
            </a:rPr>
            <a:t>pH</a:t>
          </a:r>
          <a:endParaRPr lang="tr-TR" sz="2000" kern="1200" dirty="0">
            <a:solidFill>
              <a:schemeClr val="tx1"/>
            </a:solidFill>
          </a:endParaRPr>
        </a:p>
      </dsp:txBody>
      <dsp:txXfrm>
        <a:off x="5970015" y="28376"/>
        <a:ext cx="1483710" cy="719471"/>
      </dsp:txXfrm>
    </dsp:sp>
    <dsp:sp modelId="{7E631E25-6E27-4DFA-9284-EA38DF147D3A}">
      <dsp:nvSpPr>
        <dsp:cNvPr id="0" name=""/>
        <dsp:cNvSpPr/>
      </dsp:nvSpPr>
      <dsp:spPr>
        <a:xfrm>
          <a:off x="5336239" y="1253685"/>
          <a:ext cx="611391" cy="26604"/>
        </a:xfrm>
        <a:custGeom>
          <a:avLst/>
          <a:gdLst/>
          <a:ahLst/>
          <a:cxnLst/>
          <a:rect l="0" t="0" r="0" b="0"/>
          <a:pathLst>
            <a:path>
              <a:moveTo>
                <a:pt x="0" y="13302"/>
              </a:moveTo>
              <a:lnTo>
                <a:pt x="611391" y="13302"/>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tr-TR" sz="2000" kern="1200">
            <a:solidFill>
              <a:schemeClr val="tx1"/>
            </a:solidFill>
          </a:endParaRPr>
        </a:p>
      </dsp:txBody>
      <dsp:txXfrm>
        <a:off x="5626650" y="1251703"/>
        <a:ext cx="30569" cy="30569"/>
      </dsp:txXfrm>
    </dsp:sp>
    <dsp:sp modelId="{0C6FD2BF-FC3E-415E-856F-416604E1423D}">
      <dsp:nvSpPr>
        <dsp:cNvPr id="0" name=""/>
        <dsp:cNvSpPr/>
      </dsp:nvSpPr>
      <dsp:spPr>
        <a:xfrm>
          <a:off x="5947631" y="884868"/>
          <a:ext cx="1528478" cy="764239"/>
        </a:xfrm>
        <a:prstGeom prst="roundRect">
          <a:avLst>
            <a:gd name="adj" fmla="val 10000"/>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err="1">
              <a:solidFill>
                <a:schemeClr val="tx1"/>
              </a:solidFill>
            </a:rPr>
            <a:t>Tekstür</a:t>
          </a:r>
          <a:endParaRPr lang="tr-TR" sz="2000" kern="1200" dirty="0">
            <a:solidFill>
              <a:schemeClr val="tx1"/>
            </a:solidFill>
          </a:endParaRPr>
        </a:p>
      </dsp:txBody>
      <dsp:txXfrm>
        <a:off x="5970015" y="907252"/>
        <a:ext cx="1483710" cy="719471"/>
      </dsp:txXfrm>
    </dsp:sp>
    <dsp:sp modelId="{5A5F71E8-5343-4FDB-951C-6D8A90BDD904}">
      <dsp:nvSpPr>
        <dsp:cNvPr id="0" name=""/>
        <dsp:cNvSpPr/>
      </dsp:nvSpPr>
      <dsp:spPr>
        <a:xfrm rot="3310531">
          <a:off x="5106626" y="1693123"/>
          <a:ext cx="1070617" cy="26604"/>
        </a:xfrm>
        <a:custGeom>
          <a:avLst/>
          <a:gdLst/>
          <a:ahLst/>
          <a:cxnLst/>
          <a:rect l="0" t="0" r="0" b="0"/>
          <a:pathLst>
            <a:path>
              <a:moveTo>
                <a:pt x="0" y="13302"/>
              </a:moveTo>
              <a:lnTo>
                <a:pt x="1070617" y="13302"/>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tr-TR" sz="2000" kern="1200">
            <a:solidFill>
              <a:schemeClr val="tx1"/>
            </a:solidFill>
          </a:endParaRPr>
        </a:p>
      </dsp:txBody>
      <dsp:txXfrm>
        <a:off x="5615169" y="1679660"/>
        <a:ext cx="53530" cy="53530"/>
      </dsp:txXfrm>
    </dsp:sp>
    <dsp:sp modelId="{A33CEEA9-3CC8-4093-9DCF-3E9B9A642E93}">
      <dsp:nvSpPr>
        <dsp:cNvPr id="0" name=""/>
        <dsp:cNvSpPr/>
      </dsp:nvSpPr>
      <dsp:spPr>
        <a:xfrm>
          <a:off x="5947631" y="1763743"/>
          <a:ext cx="1528478" cy="764239"/>
        </a:xfrm>
        <a:prstGeom prst="roundRect">
          <a:avLst>
            <a:gd name="adj" fmla="val 10000"/>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a:solidFill>
                <a:schemeClr val="tx1"/>
              </a:solidFill>
            </a:rPr>
            <a:t>Su bağlama kapasitesi</a:t>
          </a:r>
        </a:p>
      </dsp:txBody>
      <dsp:txXfrm>
        <a:off x="5970015" y="1786127"/>
        <a:ext cx="1483710" cy="719471"/>
      </dsp:txXfrm>
    </dsp:sp>
    <dsp:sp modelId="{444D8EF5-4238-4F27-BD47-C527B85ACC6C}">
      <dsp:nvSpPr>
        <dsp:cNvPr id="0" name=""/>
        <dsp:cNvSpPr/>
      </dsp:nvSpPr>
      <dsp:spPr>
        <a:xfrm rot="3907178">
          <a:off x="2775471" y="3231155"/>
          <a:ext cx="1453185" cy="26604"/>
        </a:xfrm>
        <a:custGeom>
          <a:avLst/>
          <a:gdLst/>
          <a:ahLst/>
          <a:cxnLst/>
          <a:rect l="0" t="0" r="0" b="0"/>
          <a:pathLst>
            <a:path>
              <a:moveTo>
                <a:pt x="0" y="13302"/>
              </a:moveTo>
              <a:lnTo>
                <a:pt x="1453185" y="13302"/>
              </a:lnTo>
            </a:path>
          </a:pathLst>
        </a:custGeom>
        <a:noFill/>
        <a:ln w="19050"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tr-TR" sz="2000" kern="1200">
            <a:solidFill>
              <a:schemeClr val="tx1"/>
            </a:solidFill>
          </a:endParaRPr>
        </a:p>
      </dsp:txBody>
      <dsp:txXfrm>
        <a:off x="3465735" y="3208127"/>
        <a:ext cx="72659" cy="72659"/>
      </dsp:txXfrm>
    </dsp:sp>
    <dsp:sp modelId="{C10F010C-0D8E-4649-B482-86C9EDB53BAC}">
      <dsp:nvSpPr>
        <dsp:cNvPr id="0" name=""/>
        <dsp:cNvSpPr/>
      </dsp:nvSpPr>
      <dsp:spPr>
        <a:xfrm>
          <a:off x="3807760" y="3521494"/>
          <a:ext cx="1528478" cy="764239"/>
        </a:xfrm>
        <a:prstGeom prst="roundRect">
          <a:avLst>
            <a:gd name="adj" fmla="val 10000"/>
          </a:avLst>
        </a:prstGeom>
        <a:solidFill>
          <a:schemeClr val="accent5">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a:solidFill>
                <a:schemeClr val="tx1"/>
              </a:solidFill>
            </a:rPr>
            <a:t>Kimyasal özelliklerdeki değişimler</a:t>
          </a:r>
        </a:p>
      </dsp:txBody>
      <dsp:txXfrm>
        <a:off x="3830144" y="3543878"/>
        <a:ext cx="1483710" cy="719471"/>
      </dsp:txXfrm>
    </dsp:sp>
    <dsp:sp modelId="{F0122F4A-EBBA-40CD-939F-56C73BE32044}">
      <dsp:nvSpPr>
        <dsp:cNvPr id="0" name=""/>
        <dsp:cNvSpPr/>
      </dsp:nvSpPr>
      <dsp:spPr>
        <a:xfrm rot="18289469">
          <a:off x="5106626" y="3450873"/>
          <a:ext cx="1070617" cy="26604"/>
        </a:xfrm>
        <a:custGeom>
          <a:avLst/>
          <a:gdLst/>
          <a:ahLst/>
          <a:cxnLst/>
          <a:rect l="0" t="0" r="0" b="0"/>
          <a:pathLst>
            <a:path>
              <a:moveTo>
                <a:pt x="0" y="13302"/>
              </a:moveTo>
              <a:lnTo>
                <a:pt x="1070617" y="13302"/>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tr-TR" sz="2000" kern="1200">
            <a:solidFill>
              <a:schemeClr val="tx1"/>
            </a:solidFill>
          </a:endParaRPr>
        </a:p>
      </dsp:txBody>
      <dsp:txXfrm>
        <a:off x="5615169" y="3437410"/>
        <a:ext cx="53530" cy="53530"/>
      </dsp:txXfrm>
    </dsp:sp>
    <dsp:sp modelId="{29F07FED-53C7-4BA2-B09D-91D6338341EA}">
      <dsp:nvSpPr>
        <dsp:cNvPr id="0" name=""/>
        <dsp:cNvSpPr/>
      </dsp:nvSpPr>
      <dsp:spPr>
        <a:xfrm>
          <a:off x="5947631" y="2642618"/>
          <a:ext cx="1528478" cy="764239"/>
        </a:xfrm>
        <a:prstGeom prst="roundRect">
          <a:avLst>
            <a:gd name="adj" fmla="val 10000"/>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a:solidFill>
                <a:schemeClr val="tx1"/>
              </a:solidFill>
            </a:rPr>
            <a:t>Su ve tuz içeriğindeki değişim</a:t>
          </a:r>
        </a:p>
      </dsp:txBody>
      <dsp:txXfrm>
        <a:off x="5970015" y="2665002"/>
        <a:ext cx="1483710" cy="719471"/>
      </dsp:txXfrm>
    </dsp:sp>
    <dsp:sp modelId="{074969D3-FD05-450A-A805-A4C6FC16453A}">
      <dsp:nvSpPr>
        <dsp:cNvPr id="0" name=""/>
        <dsp:cNvSpPr/>
      </dsp:nvSpPr>
      <dsp:spPr>
        <a:xfrm>
          <a:off x="5336239" y="3890311"/>
          <a:ext cx="611391" cy="26604"/>
        </a:xfrm>
        <a:custGeom>
          <a:avLst/>
          <a:gdLst/>
          <a:ahLst/>
          <a:cxnLst/>
          <a:rect l="0" t="0" r="0" b="0"/>
          <a:pathLst>
            <a:path>
              <a:moveTo>
                <a:pt x="0" y="13302"/>
              </a:moveTo>
              <a:lnTo>
                <a:pt x="611391" y="13302"/>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tr-TR" sz="2000" kern="1200">
            <a:solidFill>
              <a:schemeClr val="tx1"/>
            </a:solidFill>
          </a:endParaRPr>
        </a:p>
      </dsp:txBody>
      <dsp:txXfrm>
        <a:off x="5626650" y="3888329"/>
        <a:ext cx="30569" cy="30569"/>
      </dsp:txXfrm>
    </dsp:sp>
    <dsp:sp modelId="{497D09A8-C272-4F78-9E74-1DC2E39B2265}">
      <dsp:nvSpPr>
        <dsp:cNvPr id="0" name=""/>
        <dsp:cNvSpPr/>
      </dsp:nvSpPr>
      <dsp:spPr>
        <a:xfrm>
          <a:off x="5947631" y="3521494"/>
          <a:ext cx="1528478" cy="764239"/>
        </a:xfrm>
        <a:prstGeom prst="roundRect">
          <a:avLst>
            <a:gd name="adj" fmla="val 10000"/>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a:solidFill>
                <a:schemeClr val="tx1"/>
              </a:solidFill>
            </a:rPr>
            <a:t>Proteinlerdeki değişim</a:t>
          </a:r>
        </a:p>
      </dsp:txBody>
      <dsp:txXfrm>
        <a:off x="5970015" y="3543878"/>
        <a:ext cx="1483710" cy="719471"/>
      </dsp:txXfrm>
    </dsp:sp>
    <dsp:sp modelId="{3A3C0077-B5B4-4BD1-B691-B638A82F0618}">
      <dsp:nvSpPr>
        <dsp:cNvPr id="0" name=""/>
        <dsp:cNvSpPr/>
      </dsp:nvSpPr>
      <dsp:spPr>
        <a:xfrm rot="3310531">
          <a:off x="5106626" y="4329749"/>
          <a:ext cx="1070617" cy="26604"/>
        </a:xfrm>
        <a:custGeom>
          <a:avLst/>
          <a:gdLst/>
          <a:ahLst/>
          <a:cxnLst/>
          <a:rect l="0" t="0" r="0" b="0"/>
          <a:pathLst>
            <a:path>
              <a:moveTo>
                <a:pt x="0" y="13302"/>
              </a:moveTo>
              <a:lnTo>
                <a:pt x="1070617" y="13302"/>
              </a:lnTo>
            </a:path>
          </a:pathLst>
        </a:custGeom>
        <a:noFill/>
        <a:ln w="1905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tr-TR" sz="2000" kern="1200">
            <a:solidFill>
              <a:schemeClr val="tx1"/>
            </a:solidFill>
          </a:endParaRPr>
        </a:p>
      </dsp:txBody>
      <dsp:txXfrm>
        <a:off x="5615169" y="4316286"/>
        <a:ext cx="53530" cy="53530"/>
      </dsp:txXfrm>
    </dsp:sp>
    <dsp:sp modelId="{F86279FD-BB65-44EF-B4C8-0CD97F2216B2}">
      <dsp:nvSpPr>
        <dsp:cNvPr id="0" name=""/>
        <dsp:cNvSpPr/>
      </dsp:nvSpPr>
      <dsp:spPr>
        <a:xfrm>
          <a:off x="5947631" y="4400369"/>
          <a:ext cx="1528478" cy="764239"/>
        </a:xfrm>
        <a:prstGeom prst="roundRect">
          <a:avLst>
            <a:gd name="adj" fmla="val 10000"/>
          </a:avLst>
        </a:prstGeom>
        <a:solidFill>
          <a:schemeClr val="accent6">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tr-TR" sz="2000" kern="1200" dirty="0">
              <a:solidFill>
                <a:schemeClr val="tx1"/>
              </a:solidFill>
            </a:rPr>
            <a:t>Lipitlerdeki değişim</a:t>
          </a:r>
        </a:p>
      </dsp:txBody>
      <dsp:txXfrm>
        <a:off x="5970015" y="4422753"/>
        <a:ext cx="1483710" cy="719471"/>
      </dsp:txXfrm>
    </dsp:sp>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C894BA-5F33-489D-ACDE-82B58EA5129D}" type="datetimeFigureOut">
              <a:rPr lang="en-US" smtClean="0"/>
              <a:t>12/16/2021</a:t>
            </a:fld>
            <a:endParaRPr lang="en-US"/>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0C7DD4-3DAB-471E-9294-1417E9F8FEDF}" type="slidenum">
              <a:rPr lang="en-US" smtClean="0"/>
              <a:t>‹#›</a:t>
            </a:fld>
            <a:endParaRPr lang="en-US"/>
          </a:p>
        </p:txBody>
      </p:sp>
    </p:spTree>
    <p:extLst>
      <p:ext uri="{BB962C8B-B14F-4D97-AF65-F5344CB8AC3E}">
        <p14:creationId xmlns:p14="http://schemas.microsoft.com/office/powerpoint/2010/main" val="410713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2"/>
      </p:bgRef>
    </p:bg>
    <p:spTree>
      <p:nvGrpSpPr>
        <p:cNvPr id="1" name=""/>
        <p:cNvGrpSpPr/>
        <p:nvPr/>
      </p:nvGrpSpPr>
      <p:grpSpPr>
        <a:xfrm>
          <a:off x="0" y="0"/>
          <a:ext cx="0" cy="0"/>
          <a:chOff x="0" y="0"/>
          <a:chExt cx="0" cy="0"/>
        </a:xfrm>
      </p:grpSpPr>
      <p:sp>
        <p:nvSpPr>
          <p:cNvPr id="7" name="6 Dikdörtgen"/>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2362200" y="4038600"/>
            <a:ext cx="6477000" cy="1828800"/>
          </a:xfrm>
        </p:spPr>
        <p:txBody>
          <a:bodyPr anchor="b"/>
          <a:lstStyle>
            <a:lvl1pPr>
              <a:defRPr cap="all" baseline="0"/>
            </a:lvl1pPr>
          </a:lstStyle>
          <a:p>
            <a:r>
              <a:rPr kumimoji="0" lang="tr-TR"/>
              <a:t>Asıl başlık stili için tıklatın</a:t>
            </a:r>
            <a:endParaRPr kumimoji="0" lang="en-US"/>
          </a:p>
        </p:txBody>
      </p:sp>
      <p:sp>
        <p:nvSpPr>
          <p:cNvPr id="9" name="8 Alt Başlık"/>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tıklayın</a:t>
            </a:r>
            <a:endParaRPr kumimoji="0" lang="en-US"/>
          </a:p>
        </p:txBody>
      </p:sp>
      <p:sp>
        <p:nvSpPr>
          <p:cNvPr id="28" name="27 Veri Yer Tutucusu"/>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D853932-E7C3-4E49-8C76-50BCA5519FA1}" type="datetime1">
              <a:rPr lang="tr-TR" smtClean="0"/>
              <a:t>16.12.2021</a:t>
            </a:fld>
            <a:endParaRPr lang="tr-TR"/>
          </a:p>
        </p:txBody>
      </p:sp>
      <p:sp>
        <p:nvSpPr>
          <p:cNvPr id="17" name="16 Altbilgi Yer Tutucusu"/>
          <p:cNvSpPr>
            <a:spLocks noGrp="1"/>
          </p:cNvSpPr>
          <p:nvPr>
            <p:ph type="ftr" sz="quarter" idx="11"/>
          </p:nvPr>
        </p:nvSpPr>
        <p:spPr>
          <a:xfrm>
            <a:off x="2085393" y="236538"/>
            <a:ext cx="5867400" cy="365125"/>
          </a:xfrm>
        </p:spPr>
        <p:txBody>
          <a:bodyPr/>
          <a:lstStyle>
            <a:lvl1pPr algn="r">
              <a:defRPr>
                <a:solidFill>
                  <a:schemeClr val="tx2"/>
                </a:solidFill>
              </a:defRPr>
            </a:lvl1pPr>
          </a:lstStyle>
          <a:p>
            <a:r>
              <a:rPr lang="tr-TR"/>
              <a:t>GDM 421 SU ÜRÜN. TEK</a:t>
            </a:r>
          </a:p>
        </p:txBody>
      </p:sp>
      <p:sp>
        <p:nvSpPr>
          <p:cNvPr id="29" name="28 Slayt Numarası Yer Tutucusu"/>
          <p:cNvSpPr>
            <a:spLocks noGrp="1"/>
          </p:cNvSpPr>
          <p:nvPr>
            <p:ph type="sldNum" sz="quarter" idx="12"/>
          </p:nvPr>
        </p:nvSpPr>
        <p:spPr>
          <a:xfrm>
            <a:off x="8001000" y="228600"/>
            <a:ext cx="838200" cy="381000"/>
          </a:xfrm>
        </p:spPr>
        <p:txBody>
          <a:bodyPr/>
          <a:lstStyle>
            <a:lvl1pPr>
              <a:defRPr>
                <a:solidFill>
                  <a:schemeClr val="tx2"/>
                </a:solidFill>
              </a:defRPr>
            </a:lvl1pPr>
          </a:lstStyle>
          <a:p>
            <a:fld id="{8818866D-0444-4E98-9157-10C2F682FBB5}"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69F78215-549D-4283-8DAF-1964B5FC71AA}" type="datetime1">
              <a:rPr lang="tr-TR" smtClean="0"/>
              <a:t>16.12.2021</a:t>
            </a:fld>
            <a:endParaRPr lang="tr-TR"/>
          </a:p>
        </p:txBody>
      </p:sp>
      <p:sp>
        <p:nvSpPr>
          <p:cNvPr id="5" name="4 Altbilgi Yer Tutucusu"/>
          <p:cNvSpPr>
            <a:spLocks noGrp="1"/>
          </p:cNvSpPr>
          <p:nvPr>
            <p:ph type="ftr" sz="quarter" idx="11"/>
          </p:nvPr>
        </p:nvSpPr>
        <p:spPr/>
        <p:txBody>
          <a:bodyPr/>
          <a:lstStyle/>
          <a:p>
            <a:r>
              <a:rPr lang="tr-TR"/>
              <a:t>GDM 421 SU ÜRÜN. TEK</a:t>
            </a:r>
          </a:p>
        </p:txBody>
      </p:sp>
      <p:sp>
        <p:nvSpPr>
          <p:cNvPr id="6" name="5 Slayt Numarası Yer Tutucusu"/>
          <p:cNvSpPr>
            <a:spLocks noGrp="1"/>
          </p:cNvSpPr>
          <p:nvPr>
            <p:ph type="sldNum" sz="quarter" idx="12"/>
          </p:nvPr>
        </p:nvSpPr>
        <p:spPr/>
        <p:txBody>
          <a:bodyPr/>
          <a:lstStyle/>
          <a:p>
            <a:fld id="{8818866D-0444-4E98-9157-10C2F682FBB5}"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bg>
      <p:bgRef idx="1001">
        <a:schemeClr val="bg1"/>
      </p:bgRef>
    </p:bg>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553200" y="609600"/>
            <a:ext cx="2057400" cy="55165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609600"/>
            <a:ext cx="5562600" cy="5516564"/>
          </a:xfrm>
        </p:spPr>
        <p:txBody>
          <a:bodyPr vert="eaVert"/>
          <a:lstStyle/>
          <a:p>
            <a:pPr lvl="0" eaLnBrk="1" latinLnBrk="0" hangingPunct="1"/>
            <a:r>
              <a:rPr lang="tr-TR"/>
              <a:t>Asıl metin stillerini düzenle</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a:xfrm>
            <a:off x="6553200" y="6248402"/>
            <a:ext cx="2209800" cy="365125"/>
          </a:xfrm>
        </p:spPr>
        <p:txBody>
          <a:bodyPr/>
          <a:lstStyle/>
          <a:p>
            <a:fld id="{6F110E8B-A5FC-4FD1-9AC9-DB40D66572A9}" type="datetime1">
              <a:rPr lang="tr-TR" smtClean="0"/>
              <a:t>16.12.2021</a:t>
            </a:fld>
            <a:endParaRPr lang="tr-TR"/>
          </a:p>
        </p:txBody>
      </p:sp>
      <p:sp>
        <p:nvSpPr>
          <p:cNvPr id="5" name="4 Altbilgi Yer Tutucusu"/>
          <p:cNvSpPr>
            <a:spLocks noGrp="1"/>
          </p:cNvSpPr>
          <p:nvPr>
            <p:ph type="ftr" sz="quarter" idx="11"/>
          </p:nvPr>
        </p:nvSpPr>
        <p:spPr>
          <a:xfrm>
            <a:off x="457201" y="6248207"/>
            <a:ext cx="5573483" cy="365125"/>
          </a:xfrm>
        </p:spPr>
        <p:txBody>
          <a:bodyPr/>
          <a:lstStyle/>
          <a:p>
            <a:r>
              <a:rPr lang="tr-TR"/>
              <a:t>GDM 421 SU ÜRÜN. TEK</a:t>
            </a:r>
          </a:p>
        </p:txBody>
      </p:sp>
      <p:sp>
        <p:nvSpPr>
          <p:cNvPr id="7" name="6 Dikdörtgen"/>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7 Dikdörtgen"/>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8 Dikdörtgen"/>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5 Slayt Numarası Yer Tutucusu"/>
          <p:cNvSpPr>
            <a:spLocks noGrp="1"/>
          </p:cNvSpPr>
          <p:nvPr>
            <p:ph type="sldNum" sz="quarter" idx="12"/>
          </p:nvPr>
        </p:nvSpPr>
        <p:spPr>
          <a:xfrm rot="5400000">
            <a:off x="5989638" y="144462"/>
            <a:ext cx="533400" cy="244476"/>
          </a:xfrm>
        </p:spPr>
        <p:txBody>
          <a:bodyPr/>
          <a:lstStyle/>
          <a:p>
            <a:fld id="{8818866D-0444-4E98-9157-10C2F682FBB5}"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12648" y="228600"/>
            <a:ext cx="8153400" cy="990600"/>
          </a:xfrm>
        </p:spPr>
        <p:txBody>
          <a:bodyPr/>
          <a:lstStyle/>
          <a:p>
            <a:r>
              <a:rPr kumimoji="0" lang="tr-TR"/>
              <a:t>Asıl başlık stili için tıklatın</a:t>
            </a:r>
            <a:endParaRPr kumimoji="0" lang="en-US"/>
          </a:p>
        </p:txBody>
      </p:sp>
      <p:sp>
        <p:nvSpPr>
          <p:cNvPr id="4" name="3 Veri Yer Tutucusu"/>
          <p:cNvSpPr>
            <a:spLocks noGrp="1"/>
          </p:cNvSpPr>
          <p:nvPr>
            <p:ph type="dt" sz="half" idx="10"/>
          </p:nvPr>
        </p:nvSpPr>
        <p:spPr/>
        <p:txBody>
          <a:bodyPr/>
          <a:lstStyle/>
          <a:p>
            <a:fld id="{1C52E3B4-A655-4A69-A02F-E403132151DD}" type="datetime1">
              <a:rPr lang="tr-TR" smtClean="0"/>
              <a:t>16.12.2021</a:t>
            </a:fld>
            <a:endParaRPr lang="tr-TR"/>
          </a:p>
        </p:txBody>
      </p:sp>
      <p:sp>
        <p:nvSpPr>
          <p:cNvPr id="5" name="4 Altbilgi Yer Tutucusu"/>
          <p:cNvSpPr>
            <a:spLocks noGrp="1"/>
          </p:cNvSpPr>
          <p:nvPr>
            <p:ph type="ftr" sz="quarter" idx="11"/>
          </p:nvPr>
        </p:nvSpPr>
        <p:spPr/>
        <p:txBody>
          <a:bodyPr/>
          <a:lstStyle/>
          <a:p>
            <a:r>
              <a:rPr lang="tr-TR"/>
              <a:t>GDM 421 SU ÜRÜN. TEK</a:t>
            </a:r>
          </a:p>
        </p:txBody>
      </p:sp>
      <p:sp>
        <p:nvSpPr>
          <p:cNvPr id="6" name="5 Slayt Numarası Yer Tutucusu"/>
          <p:cNvSpPr>
            <a:spLocks noGrp="1"/>
          </p:cNvSpPr>
          <p:nvPr>
            <p:ph type="sldNum" sz="quarter" idx="12"/>
          </p:nvPr>
        </p:nvSpPr>
        <p:spPr/>
        <p:txBody>
          <a:bodyPr/>
          <a:lstStyle>
            <a:lvl1pPr>
              <a:defRPr>
                <a:solidFill>
                  <a:srgbClr val="FFFFFF"/>
                </a:solidFill>
              </a:defRPr>
            </a:lvl1pPr>
          </a:lstStyle>
          <a:p>
            <a:fld id="{8818866D-0444-4E98-9157-10C2F682FBB5}" type="slidenum">
              <a:rPr lang="tr-TR" smtClean="0"/>
              <a:pPr/>
              <a:t>‹#›</a:t>
            </a:fld>
            <a:endParaRPr lang="tr-TR"/>
          </a:p>
        </p:txBody>
      </p:sp>
      <p:sp>
        <p:nvSpPr>
          <p:cNvPr id="8" name="7 İçerik Yer Tutucusu"/>
          <p:cNvSpPr>
            <a:spLocks noGrp="1"/>
          </p:cNvSpPr>
          <p:nvPr>
            <p:ph sz="quarter" idx="1"/>
          </p:nvPr>
        </p:nvSpPr>
        <p:spPr>
          <a:xfrm>
            <a:off x="612648" y="1600200"/>
            <a:ext cx="8153400" cy="4495800"/>
          </a:xfrm>
        </p:spPr>
        <p:txBody>
          <a:bodyPr/>
          <a:lstStyle/>
          <a:p>
            <a:pPr lvl="0" eaLnBrk="1" latinLnBrk="0" hangingPunct="1"/>
            <a:r>
              <a:rPr lang="tr-TR"/>
              <a:t>Asıl metin stillerini düzenle</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3" name="2 Metin Yer Tutucusu"/>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a:t>
            </a:r>
          </a:p>
        </p:txBody>
      </p:sp>
      <p:sp>
        <p:nvSpPr>
          <p:cNvPr id="7" name="6 Dikdörtgen"/>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tr-TR"/>
              <a:t>Asıl başlık stili için tıklatın</a:t>
            </a:r>
            <a:endParaRPr kumimoji="0" lang="en-US"/>
          </a:p>
        </p:txBody>
      </p:sp>
      <p:sp>
        <p:nvSpPr>
          <p:cNvPr id="12" name="11 Veri Yer Tutucusu"/>
          <p:cNvSpPr>
            <a:spLocks noGrp="1"/>
          </p:cNvSpPr>
          <p:nvPr>
            <p:ph type="dt" sz="half" idx="10"/>
          </p:nvPr>
        </p:nvSpPr>
        <p:spPr/>
        <p:txBody>
          <a:bodyPr/>
          <a:lstStyle/>
          <a:p>
            <a:fld id="{42A2FBDC-A26C-4D40-A977-1F61D3865ED1}" type="datetime1">
              <a:rPr lang="tr-TR" smtClean="0"/>
              <a:t>16.12.2021</a:t>
            </a:fld>
            <a:endParaRPr lang="tr-TR"/>
          </a:p>
        </p:txBody>
      </p:sp>
      <p:sp>
        <p:nvSpPr>
          <p:cNvPr id="13" name="12 Slayt Numarası Yer Tutucusu"/>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8818866D-0444-4E98-9157-10C2F682FBB5}" type="slidenum">
              <a:rPr lang="tr-TR" smtClean="0"/>
              <a:pPr/>
              <a:t>‹#›</a:t>
            </a:fld>
            <a:endParaRPr lang="tr-TR"/>
          </a:p>
        </p:txBody>
      </p:sp>
      <p:sp>
        <p:nvSpPr>
          <p:cNvPr id="14" name="13 Altbilgi Yer Tutucusu"/>
          <p:cNvSpPr>
            <a:spLocks noGrp="1"/>
          </p:cNvSpPr>
          <p:nvPr>
            <p:ph type="ftr" sz="quarter" idx="12"/>
          </p:nvPr>
        </p:nvSpPr>
        <p:spPr/>
        <p:txBody>
          <a:bodyPr/>
          <a:lstStyle/>
          <a:p>
            <a:r>
              <a:rPr lang="tr-TR"/>
              <a:t>GDM 421 SU ÜRÜN. TEK</a:t>
            </a: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9" name="8 İçerik Yer Tutucusu"/>
          <p:cNvSpPr>
            <a:spLocks noGrp="1"/>
          </p:cNvSpPr>
          <p:nvPr>
            <p:ph sz="quarter" idx="1"/>
          </p:nvPr>
        </p:nvSpPr>
        <p:spPr>
          <a:xfrm>
            <a:off x="609600" y="1589567"/>
            <a:ext cx="3886200" cy="4572000"/>
          </a:xfrm>
        </p:spPr>
        <p:txBody>
          <a:bodyPr/>
          <a:lstStyle/>
          <a:p>
            <a:pPr lvl="0" eaLnBrk="1" latinLnBrk="0" hangingPunct="1"/>
            <a:r>
              <a:rPr lang="tr-TR"/>
              <a:t>Asıl metin stillerini düzenle</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1" name="10 İçerik Yer Tutucusu"/>
          <p:cNvSpPr>
            <a:spLocks noGrp="1"/>
          </p:cNvSpPr>
          <p:nvPr>
            <p:ph sz="quarter" idx="2"/>
          </p:nvPr>
        </p:nvSpPr>
        <p:spPr>
          <a:xfrm>
            <a:off x="4844901" y="1589567"/>
            <a:ext cx="3886200" cy="4572000"/>
          </a:xfrm>
        </p:spPr>
        <p:txBody>
          <a:bodyPr/>
          <a:lstStyle/>
          <a:p>
            <a:pPr lvl="0" eaLnBrk="1" latinLnBrk="0" hangingPunct="1"/>
            <a:r>
              <a:rPr lang="tr-TR"/>
              <a:t>Asıl metin stillerini düzenle</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8" name="7 Veri Yer Tutucusu"/>
          <p:cNvSpPr>
            <a:spLocks noGrp="1"/>
          </p:cNvSpPr>
          <p:nvPr>
            <p:ph type="dt" sz="half" idx="15"/>
          </p:nvPr>
        </p:nvSpPr>
        <p:spPr/>
        <p:txBody>
          <a:bodyPr rtlCol="0"/>
          <a:lstStyle/>
          <a:p>
            <a:fld id="{14442DAF-7611-4A05-B23F-4B1E6C775A20}" type="datetime1">
              <a:rPr lang="tr-TR" smtClean="0"/>
              <a:t>16.12.2021</a:t>
            </a:fld>
            <a:endParaRPr lang="tr-TR"/>
          </a:p>
        </p:txBody>
      </p:sp>
      <p:sp>
        <p:nvSpPr>
          <p:cNvPr id="10" name="9 Slayt Numarası Yer Tutucusu"/>
          <p:cNvSpPr>
            <a:spLocks noGrp="1"/>
          </p:cNvSpPr>
          <p:nvPr>
            <p:ph type="sldNum" sz="quarter" idx="16"/>
          </p:nvPr>
        </p:nvSpPr>
        <p:spPr/>
        <p:txBody>
          <a:bodyPr rtlCol="0"/>
          <a:lstStyle/>
          <a:p>
            <a:fld id="{8818866D-0444-4E98-9157-10C2F682FBB5}" type="slidenum">
              <a:rPr lang="tr-TR" smtClean="0"/>
              <a:pPr/>
              <a:t>‹#›</a:t>
            </a:fld>
            <a:endParaRPr lang="tr-TR"/>
          </a:p>
        </p:txBody>
      </p:sp>
      <p:sp>
        <p:nvSpPr>
          <p:cNvPr id="12" name="11 Altbilgi Yer Tutucusu"/>
          <p:cNvSpPr>
            <a:spLocks noGrp="1"/>
          </p:cNvSpPr>
          <p:nvPr>
            <p:ph type="ftr" sz="quarter" idx="17"/>
          </p:nvPr>
        </p:nvSpPr>
        <p:spPr/>
        <p:txBody>
          <a:bodyPr rtlCol="0"/>
          <a:lstStyle/>
          <a:p>
            <a:r>
              <a:rPr lang="tr-TR"/>
              <a:t>GDM 421 SU ÜRÜN. TEK</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533400" y="273050"/>
            <a:ext cx="8153400" cy="869950"/>
          </a:xfrm>
        </p:spPr>
        <p:txBody>
          <a:bodyPr anchor="ctr"/>
          <a:lstStyle>
            <a:lvl1pPr>
              <a:defRPr/>
            </a:lvl1pPr>
          </a:lstStyle>
          <a:p>
            <a:r>
              <a:rPr kumimoji="0" lang="tr-TR"/>
              <a:t>Asıl başlık stili için tıklatın</a:t>
            </a:r>
            <a:endParaRPr kumimoji="0" lang="en-US"/>
          </a:p>
        </p:txBody>
      </p:sp>
      <p:sp>
        <p:nvSpPr>
          <p:cNvPr id="11" name="10 İçerik Yer Tutucusu"/>
          <p:cNvSpPr>
            <a:spLocks noGrp="1"/>
          </p:cNvSpPr>
          <p:nvPr>
            <p:ph sz="quarter" idx="2"/>
          </p:nvPr>
        </p:nvSpPr>
        <p:spPr>
          <a:xfrm>
            <a:off x="609600" y="2438400"/>
            <a:ext cx="3886200" cy="3581400"/>
          </a:xfrm>
        </p:spPr>
        <p:txBody>
          <a:bodyPr/>
          <a:lstStyle/>
          <a:p>
            <a:pPr lvl="0" eaLnBrk="1" latinLnBrk="0" hangingPunct="1"/>
            <a:r>
              <a:rPr lang="tr-TR"/>
              <a:t>Asıl metin stillerini düzenle</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3" name="12 İçerik Yer Tutucusu"/>
          <p:cNvSpPr>
            <a:spLocks noGrp="1"/>
          </p:cNvSpPr>
          <p:nvPr>
            <p:ph sz="quarter" idx="4"/>
          </p:nvPr>
        </p:nvSpPr>
        <p:spPr>
          <a:xfrm>
            <a:off x="4800600" y="2438400"/>
            <a:ext cx="3886200" cy="3581400"/>
          </a:xfrm>
        </p:spPr>
        <p:txBody>
          <a:bodyPr/>
          <a:lstStyle/>
          <a:p>
            <a:pPr lvl="0" eaLnBrk="1" latinLnBrk="0" hangingPunct="1"/>
            <a:r>
              <a:rPr lang="tr-TR"/>
              <a:t>Asıl metin stillerini düzenle</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10" name="9 Veri Yer Tutucusu"/>
          <p:cNvSpPr>
            <a:spLocks noGrp="1"/>
          </p:cNvSpPr>
          <p:nvPr>
            <p:ph type="dt" sz="half" idx="15"/>
          </p:nvPr>
        </p:nvSpPr>
        <p:spPr/>
        <p:txBody>
          <a:bodyPr rtlCol="0"/>
          <a:lstStyle/>
          <a:p>
            <a:fld id="{AC1C6243-AB12-46B3-955A-EB2763E6D6BF}" type="datetime1">
              <a:rPr lang="tr-TR" smtClean="0"/>
              <a:t>16.12.2021</a:t>
            </a:fld>
            <a:endParaRPr lang="tr-TR"/>
          </a:p>
        </p:txBody>
      </p:sp>
      <p:sp>
        <p:nvSpPr>
          <p:cNvPr id="12" name="11 Slayt Numarası Yer Tutucusu"/>
          <p:cNvSpPr>
            <a:spLocks noGrp="1"/>
          </p:cNvSpPr>
          <p:nvPr>
            <p:ph type="sldNum" sz="quarter" idx="16"/>
          </p:nvPr>
        </p:nvSpPr>
        <p:spPr/>
        <p:txBody>
          <a:bodyPr rtlCol="0"/>
          <a:lstStyle/>
          <a:p>
            <a:fld id="{8818866D-0444-4E98-9157-10C2F682FBB5}" type="slidenum">
              <a:rPr lang="tr-TR" smtClean="0"/>
              <a:pPr/>
              <a:t>‹#›</a:t>
            </a:fld>
            <a:endParaRPr lang="tr-TR"/>
          </a:p>
        </p:txBody>
      </p:sp>
      <p:sp>
        <p:nvSpPr>
          <p:cNvPr id="14" name="13 Altbilgi Yer Tutucusu"/>
          <p:cNvSpPr>
            <a:spLocks noGrp="1"/>
          </p:cNvSpPr>
          <p:nvPr>
            <p:ph type="ftr" sz="quarter" idx="17"/>
          </p:nvPr>
        </p:nvSpPr>
        <p:spPr/>
        <p:txBody>
          <a:bodyPr rtlCol="0"/>
          <a:lstStyle/>
          <a:p>
            <a:r>
              <a:rPr lang="tr-TR"/>
              <a:t>GDM 421 SU ÜRÜN. TEK</a:t>
            </a:r>
          </a:p>
        </p:txBody>
      </p:sp>
      <p:sp>
        <p:nvSpPr>
          <p:cNvPr id="16" name="15 Metin Yer Tutucusu"/>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tr-TR"/>
              <a:t>Asıl metin stillerini düzenle</a:t>
            </a:r>
          </a:p>
        </p:txBody>
      </p:sp>
      <p:sp>
        <p:nvSpPr>
          <p:cNvPr id="15" name="14 Metin Yer Tutucusu"/>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tr-TR"/>
              <a:t>Asıl metin stillerini düzenle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D0BB871A-2913-492B-AE5D-0704260613AB}" type="datetime1">
              <a:rPr lang="tr-TR" smtClean="0"/>
              <a:t>16.12.2021</a:t>
            </a:fld>
            <a:endParaRPr lang="tr-TR"/>
          </a:p>
        </p:txBody>
      </p:sp>
      <p:sp>
        <p:nvSpPr>
          <p:cNvPr id="4" name="3 Altbilgi Yer Tutucusu"/>
          <p:cNvSpPr>
            <a:spLocks noGrp="1"/>
          </p:cNvSpPr>
          <p:nvPr>
            <p:ph type="ftr" sz="quarter" idx="11"/>
          </p:nvPr>
        </p:nvSpPr>
        <p:spPr/>
        <p:txBody>
          <a:bodyPr/>
          <a:lstStyle/>
          <a:p>
            <a:r>
              <a:rPr lang="tr-TR"/>
              <a:t>GDM 421 SU ÜRÜN. TEK</a:t>
            </a:r>
          </a:p>
        </p:txBody>
      </p:sp>
      <p:sp>
        <p:nvSpPr>
          <p:cNvPr id="5" name="4 Slayt Numarası Yer Tutucusu"/>
          <p:cNvSpPr>
            <a:spLocks noGrp="1"/>
          </p:cNvSpPr>
          <p:nvPr>
            <p:ph type="sldNum" sz="quarter" idx="12"/>
          </p:nvPr>
        </p:nvSpPr>
        <p:spPr/>
        <p:txBody>
          <a:bodyPr/>
          <a:lstStyle>
            <a:lvl1pPr>
              <a:defRPr>
                <a:solidFill>
                  <a:srgbClr val="FFFFFF"/>
                </a:solidFill>
              </a:defRPr>
            </a:lvl1pPr>
          </a:lstStyle>
          <a:p>
            <a:fld id="{8818866D-0444-4E98-9157-10C2F682FBB5}"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F5B58BBD-47A4-446F-8F83-DA5B58AB1CE8}" type="datetime1">
              <a:rPr lang="tr-TR" smtClean="0"/>
              <a:t>16.12.2021</a:t>
            </a:fld>
            <a:endParaRPr lang="tr-TR"/>
          </a:p>
        </p:txBody>
      </p:sp>
      <p:sp>
        <p:nvSpPr>
          <p:cNvPr id="3" name="2 Altbilgi Yer Tutucusu"/>
          <p:cNvSpPr>
            <a:spLocks noGrp="1"/>
          </p:cNvSpPr>
          <p:nvPr>
            <p:ph type="ftr" sz="quarter" idx="11"/>
          </p:nvPr>
        </p:nvSpPr>
        <p:spPr/>
        <p:txBody>
          <a:bodyPr/>
          <a:lstStyle/>
          <a:p>
            <a:r>
              <a:rPr lang="tr-TR"/>
              <a:t>GDM 421 SU ÜRÜN. TEK</a:t>
            </a:r>
          </a:p>
        </p:txBody>
      </p:sp>
      <p:sp>
        <p:nvSpPr>
          <p:cNvPr id="4" name="3 Slayt Numarası Yer Tutucusu"/>
          <p:cNvSpPr>
            <a:spLocks noGrp="1"/>
          </p:cNvSpPr>
          <p:nvPr>
            <p:ph type="sldNum" sz="quarter" idx="12"/>
          </p:nvPr>
        </p:nvSpPr>
        <p:spPr>
          <a:xfrm>
            <a:off x="0" y="6248400"/>
            <a:ext cx="533400" cy="381000"/>
          </a:xfrm>
        </p:spPr>
        <p:txBody>
          <a:bodyPr/>
          <a:lstStyle>
            <a:lvl1pPr>
              <a:defRPr>
                <a:solidFill>
                  <a:schemeClr val="tx2"/>
                </a:solidFill>
              </a:defRPr>
            </a:lvl1pPr>
          </a:lstStyle>
          <a:p>
            <a:fld id="{8818866D-0444-4E98-9157-10C2F682FBB5}"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8077200" cy="869950"/>
          </a:xfrm>
        </p:spPr>
        <p:txBody>
          <a:bodyPr anchor="ctr"/>
          <a:lstStyle>
            <a:lvl1pPr algn="l">
              <a:buNone/>
              <a:defRPr sz="4400" b="0"/>
            </a:lvl1pPr>
          </a:lstStyle>
          <a:p>
            <a:r>
              <a:rPr kumimoji="0" lang="tr-TR"/>
              <a:t>Asıl başlık stili için tıklatın</a:t>
            </a:r>
            <a:endParaRPr kumimoji="0" lang="en-US"/>
          </a:p>
        </p:txBody>
      </p:sp>
      <p:sp>
        <p:nvSpPr>
          <p:cNvPr id="5" name="4 Veri Yer Tutucusu"/>
          <p:cNvSpPr>
            <a:spLocks noGrp="1"/>
          </p:cNvSpPr>
          <p:nvPr>
            <p:ph type="dt" sz="half" idx="10"/>
          </p:nvPr>
        </p:nvSpPr>
        <p:spPr/>
        <p:txBody>
          <a:bodyPr/>
          <a:lstStyle/>
          <a:p>
            <a:fld id="{FAD3B348-137C-4BCA-B9AD-33851CEB2359}" type="datetime1">
              <a:rPr lang="tr-TR" smtClean="0"/>
              <a:t>16.12.2021</a:t>
            </a:fld>
            <a:endParaRPr lang="tr-TR"/>
          </a:p>
        </p:txBody>
      </p:sp>
      <p:sp>
        <p:nvSpPr>
          <p:cNvPr id="6" name="5 Altbilgi Yer Tutucusu"/>
          <p:cNvSpPr>
            <a:spLocks noGrp="1"/>
          </p:cNvSpPr>
          <p:nvPr>
            <p:ph type="ftr" sz="quarter" idx="11"/>
          </p:nvPr>
        </p:nvSpPr>
        <p:spPr/>
        <p:txBody>
          <a:bodyPr/>
          <a:lstStyle/>
          <a:p>
            <a:r>
              <a:rPr lang="tr-TR"/>
              <a:t>GDM 421 SU ÜRÜN. TEK</a:t>
            </a:r>
          </a:p>
        </p:txBody>
      </p:sp>
      <p:sp>
        <p:nvSpPr>
          <p:cNvPr id="7" name="6 Slayt Numarası Yer Tutucusu"/>
          <p:cNvSpPr>
            <a:spLocks noGrp="1"/>
          </p:cNvSpPr>
          <p:nvPr>
            <p:ph type="sldNum" sz="quarter" idx="12"/>
          </p:nvPr>
        </p:nvSpPr>
        <p:spPr/>
        <p:txBody>
          <a:bodyPr/>
          <a:lstStyle>
            <a:lvl1pPr>
              <a:defRPr>
                <a:solidFill>
                  <a:srgbClr val="FFFFFF"/>
                </a:solidFill>
              </a:defRPr>
            </a:lvl1pPr>
          </a:lstStyle>
          <a:p>
            <a:fld id="{8818866D-0444-4E98-9157-10C2F682FBB5}" type="slidenum">
              <a:rPr lang="tr-TR" smtClean="0"/>
              <a:pPr/>
              <a:t>‹#›</a:t>
            </a:fld>
            <a:endParaRPr lang="tr-TR"/>
          </a:p>
        </p:txBody>
      </p:sp>
      <p:sp>
        <p:nvSpPr>
          <p:cNvPr id="3" name="2 Metin Yer Tutucusu"/>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a:t>Asıl metin stillerini düzenle</a:t>
            </a:r>
          </a:p>
        </p:txBody>
      </p:sp>
      <p:sp>
        <p:nvSpPr>
          <p:cNvPr id="9" name="8 İçerik Yer Tutucusu"/>
          <p:cNvSpPr>
            <a:spLocks noGrp="1"/>
          </p:cNvSpPr>
          <p:nvPr>
            <p:ph sz="quarter" idx="1"/>
          </p:nvPr>
        </p:nvSpPr>
        <p:spPr>
          <a:xfrm>
            <a:off x="2362200" y="1752600"/>
            <a:ext cx="6400800" cy="4419600"/>
          </a:xfrm>
        </p:spPr>
        <p:txBody>
          <a:bodyPr/>
          <a:lstStyle/>
          <a:p>
            <a:pPr lvl="0" eaLnBrk="1" latinLnBrk="0" hangingPunct="1"/>
            <a:r>
              <a:rPr lang="tr-TR"/>
              <a:t>Asıl metin stillerini düzenle</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3">
        <a:schemeClr val="bg2"/>
      </p:bgRef>
    </p:bg>
    <p:spTree>
      <p:nvGrpSpPr>
        <p:cNvPr id="1" name=""/>
        <p:cNvGrpSpPr/>
        <p:nvPr/>
      </p:nvGrpSpPr>
      <p:grpSpPr>
        <a:xfrm>
          <a:off x="0" y="0"/>
          <a:ext cx="0" cy="0"/>
          <a:chOff x="0" y="0"/>
          <a:chExt cx="0" cy="0"/>
        </a:xfrm>
      </p:grpSpPr>
      <p:sp>
        <p:nvSpPr>
          <p:cNvPr id="4" name="3 Metin Yer Tutucusu"/>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tr-TR"/>
              <a:t>Asıl metin stillerini düzenle</a:t>
            </a:r>
          </a:p>
        </p:txBody>
      </p:sp>
      <p:sp>
        <p:nvSpPr>
          <p:cNvPr id="8" name="7 Dikdörtgen"/>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tr-TR"/>
              <a:t>Asıl başlık stili için tıklatın</a:t>
            </a:r>
            <a:endParaRPr kumimoji="0" lang="en-US"/>
          </a:p>
        </p:txBody>
      </p:sp>
      <p:sp>
        <p:nvSpPr>
          <p:cNvPr id="11" name="10 Dikdörtgen"/>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Veri Yer Tutucusu"/>
          <p:cNvSpPr>
            <a:spLocks noGrp="1"/>
          </p:cNvSpPr>
          <p:nvPr>
            <p:ph type="dt" sz="half" idx="10"/>
          </p:nvPr>
        </p:nvSpPr>
        <p:spPr>
          <a:xfrm>
            <a:off x="6248400" y="6248400"/>
            <a:ext cx="2667000" cy="365125"/>
          </a:xfrm>
        </p:spPr>
        <p:txBody>
          <a:bodyPr rtlCol="0"/>
          <a:lstStyle/>
          <a:p>
            <a:fld id="{0CF6BC5D-0626-48CD-BAA8-281E080FE0C4}" type="datetime1">
              <a:rPr lang="tr-TR" smtClean="0"/>
              <a:t>16.12.2021</a:t>
            </a:fld>
            <a:endParaRPr lang="tr-TR"/>
          </a:p>
        </p:txBody>
      </p:sp>
      <p:sp>
        <p:nvSpPr>
          <p:cNvPr id="13" name="12 Slayt Numarası Yer Tutucusu"/>
          <p:cNvSpPr>
            <a:spLocks noGrp="1"/>
          </p:cNvSpPr>
          <p:nvPr>
            <p:ph type="sldNum" sz="quarter" idx="11"/>
          </p:nvPr>
        </p:nvSpPr>
        <p:spPr>
          <a:xfrm>
            <a:off x="0" y="4667249"/>
            <a:ext cx="1447800" cy="663578"/>
          </a:xfrm>
        </p:spPr>
        <p:txBody>
          <a:bodyPr rtlCol="0"/>
          <a:lstStyle>
            <a:lvl1pPr>
              <a:defRPr sz="2800"/>
            </a:lvl1pPr>
          </a:lstStyle>
          <a:p>
            <a:fld id="{8818866D-0444-4E98-9157-10C2F682FBB5}" type="slidenum">
              <a:rPr lang="tr-TR" smtClean="0"/>
              <a:pPr/>
              <a:t>‹#›</a:t>
            </a:fld>
            <a:endParaRPr lang="tr-TR"/>
          </a:p>
        </p:txBody>
      </p:sp>
      <p:sp>
        <p:nvSpPr>
          <p:cNvPr id="14" name="13 Altbilgi Yer Tutucusu"/>
          <p:cNvSpPr>
            <a:spLocks noGrp="1"/>
          </p:cNvSpPr>
          <p:nvPr>
            <p:ph type="ftr" sz="quarter" idx="12"/>
          </p:nvPr>
        </p:nvSpPr>
        <p:spPr>
          <a:xfrm>
            <a:off x="1600200" y="6248206"/>
            <a:ext cx="4572000" cy="365125"/>
          </a:xfrm>
        </p:spPr>
        <p:txBody>
          <a:bodyPr rtlCol="0"/>
          <a:lstStyle/>
          <a:p>
            <a:r>
              <a:rPr lang="tr-TR"/>
              <a:t>GDM 421 SU ÜRÜN. TEK</a:t>
            </a:r>
          </a:p>
        </p:txBody>
      </p:sp>
      <p:sp>
        <p:nvSpPr>
          <p:cNvPr id="3" name="2 Resim Yer Tutucusu"/>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tr-TR"/>
              <a:t>Resim eklemek için simgeyi tıklatın</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609600" y="228600"/>
            <a:ext cx="8153400" cy="990600"/>
          </a:xfrm>
          <a:prstGeom prst="rect">
            <a:avLst/>
          </a:prstGeom>
        </p:spPr>
        <p:txBody>
          <a:bodyPr vert="horz" anchor="ctr">
            <a:normAutofit/>
          </a:bodyPr>
          <a:lstStyle/>
          <a:p>
            <a:r>
              <a:rPr kumimoji="0" lang="tr-TR"/>
              <a:t>Asıl başlık stili için tıklatın</a:t>
            </a:r>
            <a:endParaRPr kumimoji="0" lang="en-US"/>
          </a:p>
        </p:txBody>
      </p:sp>
      <p:sp>
        <p:nvSpPr>
          <p:cNvPr id="13" name="12 Metin Yer Tutucusu"/>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4" name="13 Veri Yer Tutucusu"/>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8191942E-1224-4B80-BC4D-0DB96E9D7D96}" type="datetime1">
              <a:rPr lang="tr-TR" smtClean="0"/>
              <a:t>16.12.2021</a:t>
            </a:fld>
            <a:endParaRPr lang="tr-TR"/>
          </a:p>
        </p:txBody>
      </p:sp>
      <p:sp>
        <p:nvSpPr>
          <p:cNvPr id="3" name="2 Altbilgi Yer Tutucusu"/>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r>
              <a:rPr lang="tr-TR"/>
              <a:t>GDM 421 SU ÜRÜN. TEK</a:t>
            </a:r>
          </a:p>
        </p:txBody>
      </p:sp>
      <p:sp>
        <p:nvSpPr>
          <p:cNvPr id="7" name="6 Dikdörtgen"/>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22 Slayt Numarası Yer Tutucusu"/>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8818866D-0444-4E98-9157-10C2F682FBB5}"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hf hdr="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357158" y="483476"/>
            <a:ext cx="8458200" cy="3067275"/>
          </a:xfrm>
        </p:spPr>
        <p:txBody>
          <a:bodyPr>
            <a:noAutofit/>
          </a:bodyPr>
          <a:lstStyle/>
          <a:p>
            <a:pPr algn="ctr"/>
            <a:r>
              <a:rPr lang="tr-TR" sz="5400" b="1" dirty="0"/>
              <a:t>SU ürünlerinde kullanılan işleme teknolojileri</a:t>
            </a:r>
            <a:endParaRPr lang="tr-TR" sz="4000" b="1" dirty="0"/>
          </a:p>
        </p:txBody>
      </p:sp>
      <p:sp>
        <p:nvSpPr>
          <p:cNvPr id="3" name="2 Alt Başlık"/>
          <p:cNvSpPr>
            <a:spLocks noGrp="1"/>
          </p:cNvSpPr>
          <p:nvPr>
            <p:ph type="subTitle" idx="1"/>
          </p:nvPr>
        </p:nvSpPr>
        <p:spPr>
          <a:xfrm>
            <a:off x="132334" y="4235669"/>
            <a:ext cx="6751942" cy="1681654"/>
          </a:xfrm>
        </p:spPr>
        <p:txBody>
          <a:bodyPr>
            <a:noAutofit/>
          </a:bodyPr>
          <a:lstStyle/>
          <a:p>
            <a:pPr>
              <a:spcBef>
                <a:spcPts val="0"/>
              </a:spcBef>
            </a:pPr>
            <a:r>
              <a:rPr lang="tr-TR" dirty="0">
                <a:solidFill>
                  <a:schemeClr val="tx1"/>
                </a:solidFill>
              </a:rPr>
              <a:t>Doç. Dr. Eda Demirok Soncu</a:t>
            </a:r>
          </a:p>
          <a:p>
            <a:pPr>
              <a:spcBef>
                <a:spcPts val="0"/>
              </a:spcBef>
            </a:pPr>
            <a:r>
              <a:rPr lang="tr-TR" dirty="0">
                <a:solidFill>
                  <a:schemeClr val="tx1"/>
                </a:solidFill>
              </a:rPr>
              <a:t>E-mail: </a:t>
            </a:r>
            <a:r>
              <a:rPr lang="tr-TR" b="1" dirty="0">
                <a:solidFill>
                  <a:schemeClr val="tx1"/>
                </a:solidFill>
              </a:rPr>
              <a:t>edemirok@eng.ankara.edu.tr</a:t>
            </a:r>
          </a:p>
          <a:p>
            <a:pPr>
              <a:spcBef>
                <a:spcPts val="0"/>
              </a:spcBef>
            </a:pPr>
            <a:r>
              <a:rPr lang="tr-TR" dirty="0">
                <a:solidFill>
                  <a:schemeClr val="tx1"/>
                </a:solidFill>
              </a:rPr>
              <a:t>Phone: +90312 203 3300 (3639 </a:t>
            </a:r>
            <a:r>
              <a:rPr lang="tr-TR" dirty="0" err="1">
                <a:solidFill>
                  <a:schemeClr val="tx1"/>
                </a:solidFill>
              </a:rPr>
              <a:t>ext</a:t>
            </a:r>
            <a:r>
              <a:rPr lang="tr-TR" dirty="0">
                <a:solidFill>
                  <a:schemeClr val="tx1"/>
                </a:solidFill>
              </a:rPr>
              <a:t>.)</a:t>
            </a:r>
          </a:p>
          <a:p>
            <a:pPr>
              <a:spcBef>
                <a:spcPts val="0"/>
              </a:spcBef>
            </a:pPr>
            <a:r>
              <a:rPr lang="tr-TR" dirty="0">
                <a:solidFill>
                  <a:schemeClr val="tx1"/>
                </a:solidFill>
              </a:rPr>
              <a:t>Office: 2</a:t>
            </a:r>
            <a:r>
              <a:rPr lang="tr-TR" baseline="30000" dirty="0">
                <a:solidFill>
                  <a:schemeClr val="tx1"/>
                </a:solidFill>
              </a:rPr>
              <a:t>nd</a:t>
            </a:r>
            <a:r>
              <a:rPr lang="tr-TR" dirty="0">
                <a:solidFill>
                  <a:schemeClr val="tx1"/>
                </a:solidFill>
              </a:rPr>
              <a:t> </a:t>
            </a:r>
            <a:r>
              <a:rPr lang="tr-TR" dirty="0" err="1">
                <a:solidFill>
                  <a:schemeClr val="tx1"/>
                </a:solidFill>
              </a:rPr>
              <a:t>floor</a:t>
            </a:r>
            <a:r>
              <a:rPr lang="tr-TR" dirty="0">
                <a:solidFill>
                  <a:schemeClr val="tx1"/>
                </a:solidFill>
              </a:rPr>
              <a:t> #207</a:t>
            </a:r>
          </a:p>
        </p:txBody>
      </p:sp>
    </p:spTree>
    <p:extLst>
      <p:ext uri="{BB962C8B-B14F-4D97-AF65-F5344CB8AC3E}">
        <p14:creationId xmlns:p14="http://schemas.microsoft.com/office/powerpoint/2010/main" val="37742833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a:t>Kimyasal özelliklerdeki değişim                     (</a:t>
            </a:r>
            <a:r>
              <a:rPr lang="tr-TR" b="1" dirty="0" err="1"/>
              <a:t>Lipidlerdeki</a:t>
            </a:r>
            <a:r>
              <a:rPr lang="tr-TR" b="1" dirty="0"/>
              <a:t> değişim)</a:t>
            </a:r>
            <a:endParaRPr lang="en-US" b="1" dirty="0"/>
          </a:p>
        </p:txBody>
      </p:sp>
      <p:sp>
        <p:nvSpPr>
          <p:cNvPr id="3" name="Veri Yer Tutucusu 2"/>
          <p:cNvSpPr>
            <a:spLocks noGrp="1"/>
          </p:cNvSpPr>
          <p:nvPr>
            <p:ph type="dt" sz="half" idx="10"/>
          </p:nvPr>
        </p:nvSpPr>
        <p:spPr/>
        <p:txBody>
          <a:bodyPr/>
          <a:lstStyle/>
          <a:p>
            <a:fld id="{200C2595-1C08-4FBB-A8B1-D0CDEA0B0A7C}" type="datetime1">
              <a:rPr lang="tr-TR" smtClean="0"/>
              <a:t>16.12.2021</a:t>
            </a:fld>
            <a:endParaRPr lang="tr-TR"/>
          </a:p>
        </p:txBody>
      </p:sp>
      <p:sp>
        <p:nvSpPr>
          <p:cNvPr id="4" name="Altbilgi Yer Tutucusu 3"/>
          <p:cNvSpPr>
            <a:spLocks noGrp="1"/>
          </p:cNvSpPr>
          <p:nvPr>
            <p:ph type="ftr" sz="quarter" idx="11"/>
          </p:nvPr>
        </p:nvSpPr>
        <p:spPr/>
        <p:txBody>
          <a:bodyPr/>
          <a:lstStyle/>
          <a:p>
            <a:r>
              <a:rPr lang="tr-TR"/>
              <a:t>GDM 421 SU ÜRÜN. TEK</a:t>
            </a:r>
          </a:p>
        </p:txBody>
      </p:sp>
      <p:sp>
        <p:nvSpPr>
          <p:cNvPr id="5" name="Slayt Numarası Yer Tutucusu 4"/>
          <p:cNvSpPr>
            <a:spLocks noGrp="1"/>
          </p:cNvSpPr>
          <p:nvPr>
            <p:ph type="sldNum" sz="quarter" idx="12"/>
          </p:nvPr>
        </p:nvSpPr>
        <p:spPr/>
        <p:txBody>
          <a:bodyPr>
            <a:normAutofit fontScale="85000" lnSpcReduction="20000"/>
          </a:bodyPr>
          <a:lstStyle/>
          <a:p>
            <a:fld id="{8818866D-0444-4E98-9157-10C2F682FBB5}" type="slidenum">
              <a:rPr lang="tr-TR" smtClean="0"/>
              <a:pPr/>
              <a:t>10</a:t>
            </a:fld>
            <a:endParaRPr lang="tr-TR"/>
          </a:p>
        </p:txBody>
      </p:sp>
      <p:sp>
        <p:nvSpPr>
          <p:cNvPr id="6" name="İçerik Yer Tutucusu 5"/>
          <p:cNvSpPr>
            <a:spLocks noGrp="1"/>
          </p:cNvSpPr>
          <p:nvPr>
            <p:ph sz="quarter" idx="1"/>
          </p:nvPr>
        </p:nvSpPr>
        <p:spPr>
          <a:xfrm>
            <a:off x="612648" y="1932494"/>
            <a:ext cx="8153400" cy="4163505"/>
          </a:xfrm>
        </p:spPr>
        <p:txBody>
          <a:bodyPr>
            <a:normAutofit/>
          </a:bodyPr>
          <a:lstStyle/>
          <a:p>
            <a:pPr>
              <a:buClr>
                <a:schemeClr val="accent2">
                  <a:lumMod val="75000"/>
                </a:schemeClr>
              </a:buClr>
              <a:buSzPct val="100000"/>
              <a:buFont typeface="Wingdings" panose="05000000000000000000" pitchFamily="2" charset="2"/>
              <a:buChar char="§"/>
            </a:pPr>
            <a:r>
              <a:rPr lang="tr-TR" sz="2000" dirty="0"/>
              <a:t>Balıklarda yüksek tuz konsantrasyonunda görülen </a:t>
            </a:r>
            <a:r>
              <a:rPr lang="tr-TR" sz="2000" dirty="0" err="1"/>
              <a:t>lipid</a:t>
            </a:r>
            <a:r>
              <a:rPr lang="tr-TR" sz="2000" dirty="0"/>
              <a:t> </a:t>
            </a:r>
            <a:r>
              <a:rPr lang="tr-TR" sz="2000" dirty="0" err="1"/>
              <a:t>oksidasyonuna</a:t>
            </a:r>
            <a:r>
              <a:rPr lang="tr-TR" sz="2000" dirty="0"/>
              <a:t> etkili faktörler;</a:t>
            </a:r>
          </a:p>
          <a:p>
            <a:pPr lvl="2">
              <a:buClr>
                <a:schemeClr val="accent2">
                  <a:lumMod val="75000"/>
                </a:schemeClr>
              </a:buClr>
              <a:buSzPct val="100000"/>
              <a:buFont typeface="Wingdings" panose="05000000000000000000" pitchFamily="2" charset="2"/>
              <a:buChar char="§"/>
            </a:pPr>
            <a:r>
              <a:rPr lang="tr-TR" sz="2000" b="1" dirty="0"/>
              <a:t>Hammaddenin özelliği</a:t>
            </a:r>
          </a:p>
          <a:p>
            <a:pPr lvl="2">
              <a:buClr>
                <a:schemeClr val="accent2">
                  <a:lumMod val="75000"/>
                </a:schemeClr>
              </a:buClr>
              <a:buSzPct val="100000"/>
              <a:buFont typeface="Wingdings" panose="05000000000000000000" pitchFamily="2" charset="2"/>
              <a:buChar char="§"/>
            </a:pPr>
            <a:r>
              <a:rPr lang="tr-TR" sz="2000" b="1" dirty="0" err="1">
                <a:solidFill>
                  <a:srgbClr val="0000FF"/>
                </a:solidFill>
              </a:rPr>
              <a:t>pH</a:t>
            </a:r>
            <a:r>
              <a:rPr lang="tr-TR" sz="2000" b="1" dirty="0">
                <a:solidFill>
                  <a:srgbClr val="0000FF"/>
                </a:solidFill>
              </a:rPr>
              <a:t> değeri</a:t>
            </a:r>
            <a:r>
              <a:rPr lang="tr-TR" sz="2000" dirty="0"/>
              <a:t>; Tuzlama öncesi düşük </a:t>
            </a:r>
            <a:r>
              <a:rPr lang="tr-TR" sz="2000" dirty="0" err="1"/>
              <a:t>pH</a:t>
            </a:r>
            <a:r>
              <a:rPr lang="tr-TR" sz="2000" dirty="0"/>
              <a:t> değerinin daha yüksek </a:t>
            </a:r>
            <a:r>
              <a:rPr lang="tr-TR" sz="2000" dirty="0" err="1"/>
              <a:t>lipid</a:t>
            </a:r>
            <a:r>
              <a:rPr lang="tr-TR" sz="2000" dirty="0"/>
              <a:t> </a:t>
            </a:r>
            <a:r>
              <a:rPr lang="tr-TR" sz="2000" dirty="0" err="1"/>
              <a:t>oksidasyonuna</a:t>
            </a:r>
            <a:r>
              <a:rPr lang="tr-TR" sz="2000" dirty="0"/>
              <a:t> neden olduğu biliniyor</a:t>
            </a:r>
          </a:p>
          <a:p>
            <a:pPr lvl="2">
              <a:buClr>
                <a:schemeClr val="accent2">
                  <a:lumMod val="75000"/>
                </a:schemeClr>
              </a:buClr>
              <a:buSzPct val="100000"/>
              <a:buFont typeface="Wingdings" panose="05000000000000000000" pitchFamily="2" charset="2"/>
              <a:buChar char="§"/>
            </a:pPr>
            <a:r>
              <a:rPr lang="tr-TR" sz="2000" b="1" dirty="0">
                <a:solidFill>
                  <a:srgbClr val="FF0000"/>
                </a:solidFill>
              </a:rPr>
              <a:t>Tuzun bileşimi; </a:t>
            </a:r>
            <a:r>
              <a:rPr lang="tr-TR" sz="2000" dirty="0"/>
              <a:t>Kullanılan tuzun </a:t>
            </a:r>
            <a:r>
              <a:rPr lang="tr-TR" sz="2000" dirty="0" err="1"/>
              <a:t>safsızlık</a:t>
            </a:r>
            <a:r>
              <a:rPr lang="tr-TR" sz="2000" dirty="0"/>
              <a:t> düzeyi önemlidir. Tuzun bileşiminde var olan </a:t>
            </a:r>
            <a:r>
              <a:rPr lang="tr-TR" sz="2000" b="1" dirty="0">
                <a:solidFill>
                  <a:srgbClr val="FF0000"/>
                </a:solidFill>
              </a:rPr>
              <a:t>Fe ve Cu gibi metallerin varlığı </a:t>
            </a:r>
            <a:r>
              <a:rPr lang="tr-TR" sz="2000" dirty="0" err="1"/>
              <a:t>oksidasyonu</a:t>
            </a:r>
            <a:r>
              <a:rPr lang="tr-TR" sz="2000" dirty="0"/>
              <a:t> tetikler</a:t>
            </a:r>
          </a:p>
          <a:p>
            <a:pPr lvl="2">
              <a:buClr>
                <a:schemeClr val="accent2">
                  <a:lumMod val="75000"/>
                </a:schemeClr>
              </a:buClr>
              <a:buSzPct val="100000"/>
              <a:buFont typeface="Wingdings" panose="05000000000000000000" pitchFamily="2" charset="2"/>
              <a:buChar char="§"/>
            </a:pPr>
            <a:r>
              <a:rPr lang="tr-TR" sz="2000" b="1" dirty="0">
                <a:solidFill>
                  <a:srgbClr val="00B050"/>
                </a:solidFill>
              </a:rPr>
              <a:t>Kullanılan tuzlama yöntemi </a:t>
            </a:r>
          </a:p>
        </p:txBody>
      </p:sp>
    </p:spTree>
    <p:extLst>
      <p:ext uri="{BB962C8B-B14F-4D97-AF65-F5344CB8AC3E}">
        <p14:creationId xmlns:p14="http://schemas.microsoft.com/office/powerpoint/2010/main" val="22469418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Yer Tutucusu 7">
            <a:extLst>
              <a:ext uri="{FF2B5EF4-FFF2-40B4-BE49-F238E27FC236}">
                <a16:creationId xmlns:a16="http://schemas.microsoft.com/office/drawing/2014/main" id="{DD9614E9-0D34-43E7-8FEC-BB0FA57D4E34}"/>
              </a:ext>
            </a:extLst>
          </p:cNvPr>
          <p:cNvSpPr>
            <a:spLocks noGrp="1"/>
          </p:cNvSpPr>
          <p:nvPr>
            <p:ph type="body" idx="1"/>
          </p:nvPr>
        </p:nvSpPr>
        <p:spPr/>
        <p:txBody>
          <a:bodyPr/>
          <a:lstStyle/>
          <a:p>
            <a:endParaRPr lang="tr-TR"/>
          </a:p>
        </p:txBody>
      </p:sp>
      <p:sp>
        <p:nvSpPr>
          <p:cNvPr id="7" name="Unvan 6">
            <a:extLst>
              <a:ext uri="{FF2B5EF4-FFF2-40B4-BE49-F238E27FC236}">
                <a16:creationId xmlns:a16="http://schemas.microsoft.com/office/drawing/2014/main" id="{3CA2EE0D-3D43-4B99-8D43-23926AB5AEFE}"/>
              </a:ext>
            </a:extLst>
          </p:cNvPr>
          <p:cNvSpPr>
            <a:spLocks noGrp="1"/>
          </p:cNvSpPr>
          <p:nvPr>
            <p:ph type="title"/>
          </p:nvPr>
        </p:nvSpPr>
        <p:spPr/>
        <p:txBody>
          <a:bodyPr>
            <a:noAutofit/>
          </a:bodyPr>
          <a:lstStyle/>
          <a:p>
            <a:pPr algn="ctr"/>
            <a:r>
              <a:rPr lang="tr-TR" sz="3600" b="1" dirty="0"/>
              <a:t>TUZLANMIŞ BALIK ÜRETİMİNDE KULLANILAN TEKNİKLER</a:t>
            </a:r>
          </a:p>
        </p:txBody>
      </p:sp>
      <p:sp>
        <p:nvSpPr>
          <p:cNvPr id="3" name="Veri Yer Tutucusu 2">
            <a:extLst>
              <a:ext uri="{FF2B5EF4-FFF2-40B4-BE49-F238E27FC236}">
                <a16:creationId xmlns:a16="http://schemas.microsoft.com/office/drawing/2014/main" id="{B7C85D0A-1A1B-4B34-8245-51A93710350E}"/>
              </a:ext>
            </a:extLst>
          </p:cNvPr>
          <p:cNvSpPr>
            <a:spLocks noGrp="1"/>
          </p:cNvSpPr>
          <p:nvPr>
            <p:ph type="dt" sz="half" idx="10"/>
          </p:nvPr>
        </p:nvSpPr>
        <p:spPr/>
        <p:txBody>
          <a:bodyPr/>
          <a:lstStyle/>
          <a:p>
            <a:fld id="{1C52E3B4-A655-4A69-A02F-E403132151DD}" type="datetime1">
              <a:rPr lang="tr-TR" smtClean="0"/>
              <a:t>16.12.2021</a:t>
            </a:fld>
            <a:endParaRPr lang="tr-TR"/>
          </a:p>
        </p:txBody>
      </p:sp>
      <p:sp>
        <p:nvSpPr>
          <p:cNvPr id="5" name="Slayt Numarası Yer Tutucusu 4">
            <a:extLst>
              <a:ext uri="{FF2B5EF4-FFF2-40B4-BE49-F238E27FC236}">
                <a16:creationId xmlns:a16="http://schemas.microsoft.com/office/drawing/2014/main" id="{0DB194A9-B152-4EE9-910F-AF2E1E61E432}"/>
              </a:ext>
            </a:extLst>
          </p:cNvPr>
          <p:cNvSpPr>
            <a:spLocks noGrp="1"/>
          </p:cNvSpPr>
          <p:nvPr>
            <p:ph type="sldNum" sz="quarter" idx="11"/>
          </p:nvPr>
        </p:nvSpPr>
        <p:spPr/>
        <p:txBody>
          <a:bodyPr>
            <a:normAutofit/>
          </a:bodyPr>
          <a:lstStyle/>
          <a:p>
            <a:fld id="{8818866D-0444-4E98-9157-10C2F682FBB5}" type="slidenum">
              <a:rPr lang="tr-TR" smtClean="0"/>
              <a:pPr/>
              <a:t>11</a:t>
            </a:fld>
            <a:endParaRPr lang="tr-TR"/>
          </a:p>
        </p:txBody>
      </p:sp>
      <p:sp>
        <p:nvSpPr>
          <p:cNvPr id="4" name="Alt Bilgi Yer Tutucusu 3">
            <a:extLst>
              <a:ext uri="{FF2B5EF4-FFF2-40B4-BE49-F238E27FC236}">
                <a16:creationId xmlns:a16="http://schemas.microsoft.com/office/drawing/2014/main" id="{D7FB2D47-1DEF-4BBB-AC45-28F792368422}"/>
              </a:ext>
            </a:extLst>
          </p:cNvPr>
          <p:cNvSpPr>
            <a:spLocks noGrp="1"/>
          </p:cNvSpPr>
          <p:nvPr>
            <p:ph type="ftr" sz="quarter" idx="12"/>
          </p:nvPr>
        </p:nvSpPr>
        <p:spPr/>
        <p:txBody>
          <a:bodyPr/>
          <a:lstStyle/>
          <a:p>
            <a:r>
              <a:rPr lang="tr-TR"/>
              <a:t>GDM 421 SU ÜRÜN. TEK</a:t>
            </a:r>
          </a:p>
        </p:txBody>
      </p:sp>
    </p:spTree>
    <p:extLst>
      <p:ext uri="{BB962C8B-B14F-4D97-AF65-F5344CB8AC3E}">
        <p14:creationId xmlns:p14="http://schemas.microsoft.com/office/powerpoint/2010/main" val="17103394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Kuru tuzlama (</a:t>
            </a:r>
            <a:r>
              <a:rPr lang="tr-TR" b="1" dirty="0" err="1"/>
              <a:t>Dry</a:t>
            </a:r>
            <a:r>
              <a:rPr lang="tr-TR" b="1" dirty="0"/>
              <a:t> </a:t>
            </a:r>
            <a:r>
              <a:rPr lang="tr-TR" b="1" dirty="0" err="1"/>
              <a:t>salting</a:t>
            </a:r>
            <a:r>
              <a:rPr lang="tr-TR" b="1" dirty="0"/>
              <a:t>)</a:t>
            </a:r>
            <a:endParaRPr lang="en-US" b="1" dirty="0"/>
          </a:p>
        </p:txBody>
      </p:sp>
      <p:sp>
        <p:nvSpPr>
          <p:cNvPr id="3" name="Veri Yer Tutucusu 2"/>
          <p:cNvSpPr>
            <a:spLocks noGrp="1"/>
          </p:cNvSpPr>
          <p:nvPr>
            <p:ph type="dt" sz="half" idx="10"/>
          </p:nvPr>
        </p:nvSpPr>
        <p:spPr/>
        <p:txBody>
          <a:bodyPr/>
          <a:lstStyle/>
          <a:p>
            <a:fld id="{200C2595-1C08-4FBB-A8B1-D0CDEA0B0A7C}" type="datetime1">
              <a:rPr lang="tr-TR" smtClean="0"/>
              <a:t>16.12.2021</a:t>
            </a:fld>
            <a:endParaRPr lang="tr-TR"/>
          </a:p>
        </p:txBody>
      </p:sp>
      <p:sp>
        <p:nvSpPr>
          <p:cNvPr id="4" name="Altbilgi Yer Tutucusu 3"/>
          <p:cNvSpPr>
            <a:spLocks noGrp="1"/>
          </p:cNvSpPr>
          <p:nvPr>
            <p:ph type="ftr" sz="quarter" idx="11"/>
          </p:nvPr>
        </p:nvSpPr>
        <p:spPr/>
        <p:txBody>
          <a:bodyPr/>
          <a:lstStyle/>
          <a:p>
            <a:r>
              <a:rPr lang="tr-TR"/>
              <a:t>GDM 421 SU ÜRÜN. TEK</a:t>
            </a:r>
          </a:p>
        </p:txBody>
      </p:sp>
      <p:sp>
        <p:nvSpPr>
          <p:cNvPr id="5" name="Slayt Numarası Yer Tutucusu 4"/>
          <p:cNvSpPr>
            <a:spLocks noGrp="1"/>
          </p:cNvSpPr>
          <p:nvPr>
            <p:ph type="sldNum" sz="quarter" idx="12"/>
          </p:nvPr>
        </p:nvSpPr>
        <p:spPr/>
        <p:txBody>
          <a:bodyPr>
            <a:normAutofit fontScale="85000" lnSpcReduction="20000"/>
          </a:bodyPr>
          <a:lstStyle/>
          <a:p>
            <a:fld id="{8818866D-0444-4E98-9157-10C2F682FBB5}" type="slidenum">
              <a:rPr lang="tr-TR" smtClean="0"/>
              <a:pPr/>
              <a:t>12</a:t>
            </a:fld>
            <a:endParaRPr lang="tr-TR"/>
          </a:p>
        </p:txBody>
      </p:sp>
      <p:sp>
        <p:nvSpPr>
          <p:cNvPr id="6" name="İçerik Yer Tutucusu 5"/>
          <p:cNvSpPr>
            <a:spLocks noGrp="1"/>
          </p:cNvSpPr>
          <p:nvPr>
            <p:ph sz="quarter" idx="1"/>
          </p:nvPr>
        </p:nvSpPr>
        <p:spPr/>
        <p:txBody>
          <a:bodyPr>
            <a:normAutofit/>
          </a:bodyPr>
          <a:lstStyle/>
          <a:p>
            <a:pPr>
              <a:buClr>
                <a:schemeClr val="accent2">
                  <a:lumMod val="75000"/>
                </a:schemeClr>
              </a:buClr>
              <a:buSzPct val="100000"/>
              <a:buFont typeface="Wingdings" panose="05000000000000000000" pitchFamily="2" charset="2"/>
              <a:buChar char="§"/>
            </a:pPr>
            <a:r>
              <a:rPr lang="tr-TR" sz="2000" b="1" dirty="0"/>
              <a:t>Kelebek formda açılmış ya da fileto çıkarılmış balıklar </a:t>
            </a:r>
            <a:r>
              <a:rPr lang="tr-TR" sz="2000" dirty="0"/>
              <a:t>kuru, iri taneli tuz ile kaplanarak birkaç hafta süre ile plastik konteynırlarda bekletilir</a:t>
            </a:r>
          </a:p>
          <a:p>
            <a:pPr>
              <a:buClr>
                <a:schemeClr val="accent2">
                  <a:lumMod val="75000"/>
                </a:schemeClr>
              </a:buClr>
              <a:buSzPct val="100000"/>
              <a:buFont typeface="Wingdings" panose="05000000000000000000" pitchFamily="2" charset="2"/>
              <a:buChar char="§"/>
            </a:pPr>
            <a:r>
              <a:rPr lang="tr-TR" sz="2000" b="1" dirty="0">
                <a:solidFill>
                  <a:srgbClr val="00B050"/>
                </a:solidFill>
              </a:rPr>
              <a:t>Konteynırların alt kısmında bulunan delikten </a:t>
            </a:r>
            <a:r>
              <a:rPr lang="tr-TR" sz="2000" b="1" dirty="0" err="1">
                <a:solidFill>
                  <a:srgbClr val="00B050"/>
                </a:solidFill>
              </a:rPr>
              <a:t>ekstrakte</a:t>
            </a:r>
            <a:r>
              <a:rPr lang="tr-TR" sz="2000" b="1" dirty="0">
                <a:solidFill>
                  <a:srgbClr val="00B050"/>
                </a:solidFill>
              </a:rPr>
              <a:t> olan suyun direne olması sağlanır</a:t>
            </a:r>
          </a:p>
          <a:p>
            <a:pPr>
              <a:buClr>
                <a:schemeClr val="accent2">
                  <a:lumMod val="75000"/>
                </a:schemeClr>
              </a:buClr>
              <a:buSzPct val="100000"/>
              <a:buFont typeface="Wingdings" panose="05000000000000000000" pitchFamily="2" charset="2"/>
              <a:buChar char="§"/>
            </a:pPr>
            <a:r>
              <a:rPr lang="tr-TR" sz="2000" dirty="0"/>
              <a:t>Bu yöntemde ilk aşamada, dış ortamda </a:t>
            </a:r>
            <a:r>
              <a:rPr lang="tr-TR" sz="2000" dirty="0" err="1"/>
              <a:t>ozmotik</a:t>
            </a:r>
            <a:r>
              <a:rPr lang="tr-TR" sz="2000" dirty="0"/>
              <a:t> basıncın yüksek olması sebebi ile etten su sızar ve tuz sızıntı suyu içerisinde çözünür. Böylece ete ilk tuz difüzyonu başlar. Proses süresince, dış ortamdan ete tuz, etten de dış ortama su transferi gözlenir</a:t>
            </a:r>
          </a:p>
          <a:p>
            <a:pPr>
              <a:buClr>
                <a:schemeClr val="accent2">
                  <a:lumMod val="75000"/>
                </a:schemeClr>
              </a:buClr>
              <a:buSzPct val="100000"/>
              <a:buFont typeface="Wingdings" panose="05000000000000000000" pitchFamily="2" charset="2"/>
              <a:buChar char="§"/>
            </a:pPr>
            <a:r>
              <a:rPr lang="tr-TR" sz="2000" dirty="0"/>
              <a:t>Ayrıca ette </a:t>
            </a:r>
            <a:r>
              <a:rPr lang="tr-TR" sz="2000" b="1" dirty="0">
                <a:solidFill>
                  <a:srgbClr val="FF0000"/>
                </a:solidFill>
              </a:rPr>
              <a:t>tuz konsantrasyonunun artması proteinlerin </a:t>
            </a:r>
            <a:r>
              <a:rPr lang="tr-TR" sz="2000" b="1" dirty="0" err="1">
                <a:solidFill>
                  <a:srgbClr val="FF0000"/>
                </a:solidFill>
              </a:rPr>
              <a:t>denatürasyonuna</a:t>
            </a:r>
            <a:r>
              <a:rPr lang="tr-TR" sz="2000" b="1" dirty="0">
                <a:solidFill>
                  <a:srgbClr val="FF0000"/>
                </a:solidFill>
              </a:rPr>
              <a:t> ve </a:t>
            </a:r>
            <a:r>
              <a:rPr lang="tr-TR" sz="2000" b="1" dirty="0" err="1">
                <a:solidFill>
                  <a:srgbClr val="FF0000"/>
                </a:solidFill>
              </a:rPr>
              <a:t>agregasyonuna</a:t>
            </a:r>
            <a:r>
              <a:rPr lang="tr-TR" sz="2000" dirty="0"/>
              <a:t> neden olur</a:t>
            </a:r>
          </a:p>
        </p:txBody>
      </p:sp>
    </p:spTree>
    <p:extLst>
      <p:ext uri="{BB962C8B-B14F-4D97-AF65-F5344CB8AC3E}">
        <p14:creationId xmlns:p14="http://schemas.microsoft.com/office/powerpoint/2010/main" val="35214421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Veri Yer Tutucusu 2"/>
          <p:cNvSpPr>
            <a:spLocks noGrp="1"/>
          </p:cNvSpPr>
          <p:nvPr>
            <p:ph type="dt" sz="half" idx="10"/>
          </p:nvPr>
        </p:nvSpPr>
        <p:spPr/>
        <p:txBody>
          <a:bodyPr/>
          <a:lstStyle/>
          <a:p>
            <a:fld id="{200C2595-1C08-4FBB-A8B1-D0CDEA0B0A7C}" type="datetime1">
              <a:rPr lang="tr-TR" smtClean="0"/>
              <a:t>16.12.2021</a:t>
            </a:fld>
            <a:endParaRPr lang="tr-TR"/>
          </a:p>
        </p:txBody>
      </p:sp>
      <p:sp>
        <p:nvSpPr>
          <p:cNvPr id="4" name="Altbilgi Yer Tutucusu 3"/>
          <p:cNvSpPr>
            <a:spLocks noGrp="1"/>
          </p:cNvSpPr>
          <p:nvPr>
            <p:ph type="ftr" sz="quarter" idx="11"/>
          </p:nvPr>
        </p:nvSpPr>
        <p:spPr/>
        <p:txBody>
          <a:bodyPr/>
          <a:lstStyle/>
          <a:p>
            <a:r>
              <a:rPr lang="tr-TR"/>
              <a:t>GDM 421 SU ÜRÜN. TEK</a:t>
            </a:r>
          </a:p>
        </p:txBody>
      </p:sp>
      <p:sp>
        <p:nvSpPr>
          <p:cNvPr id="5" name="Slayt Numarası Yer Tutucusu 4"/>
          <p:cNvSpPr>
            <a:spLocks noGrp="1"/>
          </p:cNvSpPr>
          <p:nvPr>
            <p:ph type="sldNum" sz="quarter" idx="12"/>
          </p:nvPr>
        </p:nvSpPr>
        <p:spPr/>
        <p:txBody>
          <a:bodyPr>
            <a:normAutofit/>
          </a:bodyPr>
          <a:lstStyle/>
          <a:p>
            <a:fld id="{8818866D-0444-4E98-9157-10C2F682FBB5}" type="slidenum">
              <a:rPr lang="tr-TR" smtClean="0"/>
              <a:pPr/>
              <a:t>13</a:t>
            </a:fld>
            <a:endParaRPr lang="tr-TR"/>
          </a:p>
        </p:txBody>
      </p:sp>
      <p:pic>
        <p:nvPicPr>
          <p:cNvPr id="7" name="Resim 6">
            <a:extLst>
              <a:ext uri="{FF2B5EF4-FFF2-40B4-BE49-F238E27FC236}">
                <a16:creationId xmlns:a16="http://schemas.microsoft.com/office/drawing/2014/main" id="{CB61EFC3-5D41-4DD8-A173-038A6C228514}"/>
              </a:ext>
            </a:extLst>
          </p:cNvPr>
          <p:cNvPicPr>
            <a:picLocks noChangeAspect="1"/>
          </p:cNvPicPr>
          <p:nvPr/>
        </p:nvPicPr>
        <p:blipFill rotWithShape="1">
          <a:blip r:embed="rId2"/>
          <a:srcRect l="30515" t="20538" r="37010" b="7984"/>
          <a:stretch/>
        </p:blipFill>
        <p:spPr>
          <a:xfrm>
            <a:off x="1929017" y="348172"/>
            <a:ext cx="5285966" cy="6544532"/>
          </a:xfrm>
          <a:prstGeom prst="rect">
            <a:avLst/>
          </a:prstGeom>
        </p:spPr>
      </p:pic>
      <p:sp>
        <p:nvSpPr>
          <p:cNvPr id="8" name="Metin kutusu 7">
            <a:extLst>
              <a:ext uri="{FF2B5EF4-FFF2-40B4-BE49-F238E27FC236}">
                <a16:creationId xmlns:a16="http://schemas.microsoft.com/office/drawing/2014/main" id="{2C45F7BD-2A8F-4425-80D0-C3D860E6D866}"/>
              </a:ext>
            </a:extLst>
          </p:cNvPr>
          <p:cNvSpPr txBox="1"/>
          <p:nvPr/>
        </p:nvSpPr>
        <p:spPr>
          <a:xfrm>
            <a:off x="1244338" y="31285"/>
            <a:ext cx="7767686" cy="523220"/>
          </a:xfrm>
          <a:prstGeom prst="rect">
            <a:avLst/>
          </a:prstGeom>
          <a:noFill/>
        </p:spPr>
        <p:txBody>
          <a:bodyPr wrap="square" rtlCol="0">
            <a:spAutoFit/>
          </a:bodyPr>
          <a:lstStyle/>
          <a:p>
            <a:r>
              <a:rPr lang="tr-TR" sz="2800" b="1" dirty="0">
                <a:solidFill>
                  <a:srgbClr val="C00000"/>
                </a:solidFill>
              </a:rPr>
              <a:t>YOĞUN TUZLAMA PROSESİ AKIM ŞEMASI</a:t>
            </a:r>
          </a:p>
        </p:txBody>
      </p:sp>
    </p:spTree>
    <p:extLst>
      <p:ext uri="{BB962C8B-B14F-4D97-AF65-F5344CB8AC3E}">
        <p14:creationId xmlns:p14="http://schemas.microsoft.com/office/powerpoint/2010/main" val="4148567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a:t>Yoğun tuzlama uygulanarak üretilen kuru balığın </a:t>
            </a:r>
            <a:r>
              <a:rPr lang="tr-TR" b="1" dirty="0" err="1"/>
              <a:t>hidrasyonu</a:t>
            </a:r>
            <a:endParaRPr lang="en-US" b="1" dirty="0"/>
          </a:p>
        </p:txBody>
      </p:sp>
      <p:sp>
        <p:nvSpPr>
          <p:cNvPr id="3" name="Veri Yer Tutucusu 2"/>
          <p:cNvSpPr>
            <a:spLocks noGrp="1"/>
          </p:cNvSpPr>
          <p:nvPr>
            <p:ph type="dt" sz="half" idx="10"/>
          </p:nvPr>
        </p:nvSpPr>
        <p:spPr/>
        <p:txBody>
          <a:bodyPr/>
          <a:lstStyle/>
          <a:p>
            <a:fld id="{200C2595-1C08-4FBB-A8B1-D0CDEA0B0A7C}" type="datetime1">
              <a:rPr lang="tr-TR" smtClean="0"/>
              <a:t>16.12.2021</a:t>
            </a:fld>
            <a:endParaRPr lang="tr-TR"/>
          </a:p>
        </p:txBody>
      </p:sp>
      <p:sp>
        <p:nvSpPr>
          <p:cNvPr id="4" name="Altbilgi Yer Tutucusu 3"/>
          <p:cNvSpPr>
            <a:spLocks noGrp="1"/>
          </p:cNvSpPr>
          <p:nvPr>
            <p:ph type="ftr" sz="quarter" idx="11"/>
          </p:nvPr>
        </p:nvSpPr>
        <p:spPr/>
        <p:txBody>
          <a:bodyPr/>
          <a:lstStyle/>
          <a:p>
            <a:r>
              <a:rPr lang="tr-TR"/>
              <a:t>GDM 421 SU ÜRÜN. TEK</a:t>
            </a:r>
          </a:p>
        </p:txBody>
      </p:sp>
      <p:sp>
        <p:nvSpPr>
          <p:cNvPr id="5" name="Slayt Numarası Yer Tutucusu 4"/>
          <p:cNvSpPr>
            <a:spLocks noGrp="1"/>
          </p:cNvSpPr>
          <p:nvPr>
            <p:ph type="sldNum" sz="quarter" idx="12"/>
          </p:nvPr>
        </p:nvSpPr>
        <p:spPr/>
        <p:txBody>
          <a:bodyPr>
            <a:normAutofit fontScale="85000" lnSpcReduction="20000"/>
          </a:bodyPr>
          <a:lstStyle/>
          <a:p>
            <a:fld id="{8818866D-0444-4E98-9157-10C2F682FBB5}" type="slidenum">
              <a:rPr lang="tr-TR" smtClean="0"/>
              <a:pPr/>
              <a:t>14</a:t>
            </a:fld>
            <a:endParaRPr lang="tr-TR"/>
          </a:p>
        </p:txBody>
      </p:sp>
      <p:sp>
        <p:nvSpPr>
          <p:cNvPr id="6" name="İçerik Yer Tutucusu 5"/>
          <p:cNvSpPr>
            <a:spLocks noGrp="1"/>
          </p:cNvSpPr>
          <p:nvPr>
            <p:ph sz="quarter" idx="1"/>
          </p:nvPr>
        </p:nvSpPr>
        <p:spPr>
          <a:xfrm>
            <a:off x="612648" y="1819372"/>
            <a:ext cx="8153400" cy="4276627"/>
          </a:xfrm>
        </p:spPr>
        <p:txBody>
          <a:bodyPr>
            <a:normAutofit lnSpcReduction="10000"/>
          </a:bodyPr>
          <a:lstStyle/>
          <a:p>
            <a:pPr>
              <a:buClr>
                <a:schemeClr val="accent2">
                  <a:lumMod val="75000"/>
                </a:schemeClr>
              </a:buClr>
              <a:buSzPct val="100000"/>
              <a:buFont typeface="Wingdings" panose="05000000000000000000" pitchFamily="2" charset="2"/>
              <a:buChar char="§"/>
            </a:pPr>
            <a:r>
              <a:rPr lang="tr-TR" sz="2000" b="1" dirty="0">
                <a:solidFill>
                  <a:srgbClr val="FF0000"/>
                </a:solidFill>
              </a:rPr>
              <a:t>Tüketim öncesi tuzlanmış kuru balığın </a:t>
            </a:r>
            <a:r>
              <a:rPr lang="tr-TR" sz="2000" b="1" dirty="0" err="1">
                <a:solidFill>
                  <a:srgbClr val="FF0000"/>
                </a:solidFill>
              </a:rPr>
              <a:t>rehidre</a:t>
            </a:r>
            <a:r>
              <a:rPr lang="tr-TR" sz="2000" b="1" dirty="0">
                <a:solidFill>
                  <a:srgbClr val="FF0000"/>
                </a:solidFill>
              </a:rPr>
              <a:t> edilerek tüketilebilir nem ve tuz seviyesine getirilmesi gerekir</a:t>
            </a:r>
          </a:p>
          <a:p>
            <a:pPr>
              <a:buClr>
                <a:schemeClr val="accent2">
                  <a:lumMod val="75000"/>
                </a:schemeClr>
              </a:buClr>
              <a:buSzPct val="100000"/>
              <a:buFont typeface="Wingdings" panose="05000000000000000000" pitchFamily="2" charset="2"/>
              <a:buChar char="§"/>
            </a:pPr>
            <a:r>
              <a:rPr lang="tr-TR" sz="2000" dirty="0"/>
              <a:t>Bu amaçla balık, </a:t>
            </a:r>
            <a:r>
              <a:rPr lang="tr-TR" sz="2000" b="1" dirty="0"/>
              <a:t>su içerisine tüketilebilecek tuz seviyesine (%1-3 w/w) ulaşıncaya kadar daldırılır</a:t>
            </a:r>
          </a:p>
          <a:p>
            <a:pPr>
              <a:buClr>
                <a:schemeClr val="accent2">
                  <a:lumMod val="75000"/>
                </a:schemeClr>
              </a:buClr>
              <a:buSzPct val="100000"/>
              <a:buFont typeface="Wingdings" panose="05000000000000000000" pitchFamily="2" charset="2"/>
              <a:buChar char="§"/>
            </a:pPr>
            <a:r>
              <a:rPr lang="tr-TR" sz="2000" dirty="0" err="1"/>
              <a:t>Rehidrasyon</a:t>
            </a:r>
            <a:r>
              <a:rPr lang="tr-TR" sz="2000" dirty="0"/>
              <a:t> sürecinde, balık etinden </a:t>
            </a:r>
            <a:r>
              <a:rPr lang="tr-TR" sz="2000" b="1" dirty="0">
                <a:solidFill>
                  <a:srgbClr val="00B050"/>
                </a:solidFill>
              </a:rPr>
              <a:t>tuz ve bazı nitrojenli bileşikler </a:t>
            </a:r>
            <a:r>
              <a:rPr lang="tr-TR" sz="2000" dirty="0"/>
              <a:t>(yoğun tuz uygulaması sonucu proteinler </a:t>
            </a:r>
            <a:r>
              <a:rPr lang="tr-TR" sz="2000" dirty="0" err="1"/>
              <a:t>denatüre</a:t>
            </a:r>
            <a:r>
              <a:rPr lang="tr-TR" sz="2000" dirty="0"/>
              <a:t> olmuştur ve suda çözünür özellik gösterenler ette uzaklaşır) suya transfer olur</a:t>
            </a:r>
          </a:p>
          <a:p>
            <a:pPr>
              <a:buClr>
                <a:schemeClr val="accent2">
                  <a:lumMod val="75000"/>
                </a:schemeClr>
              </a:buClr>
              <a:buSzPct val="100000"/>
              <a:buFont typeface="Wingdings" panose="05000000000000000000" pitchFamily="2" charset="2"/>
              <a:buChar char="§"/>
            </a:pPr>
            <a:endParaRPr lang="tr-TR" sz="2000" dirty="0"/>
          </a:p>
          <a:p>
            <a:pPr>
              <a:buClr>
                <a:schemeClr val="accent2">
                  <a:lumMod val="75000"/>
                </a:schemeClr>
              </a:buClr>
              <a:buSzPct val="100000"/>
              <a:buFont typeface="Wingdings" panose="05000000000000000000" pitchFamily="2" charset="2"/>
              <a:buChar char="§"/>
            </a:pPr>
            <a:r>
              <a:rPr lang="tr-TR" sz="2000" dirty="0" err="1"/>
              <a:t>Rehidrasyon</a:t>
            </a:r>
            <a:r>
              <a:rPr lang="tr-TR" sz="2000" dirty="0"/>
              <a:t> prosesine etki eden faktörler; balığın boyutu, </a:t>
            </a:r>
            <a:r>
              <a:rPr lang="tr-TR" sz="2000" dirty="0" err="1"/>
              <a:t>su:balık</a:t>
            </a:r>
            <a:r>
              <a:rPr lang="tr-TR" sz="2000" dirty="0"/>
              <a:t> oranı ve sıcaklıktır</a:t>
            </a:r>
          </a:p>
          <a:p>
            <a:pPr>
              <a:buClr>
                <a:schemeClr val="accent2">
                  <a:lumMod val="75000"/>
                </a:schemeClr>
              </a:buClr>
              <a:buSzPct val="100000"/>
              <a:buFont typeface="Wingdings" panose="05000000000000000000" pitchFamily="2" charset="2"/>
              <a:buChar char="§"/>
            </a:pPr>
            <a:r>
              <a:rPr lang="tr-TR" sz="2000" dirty="0" err="1"/>
              <a:t>Rehidrasyon</a:t>
            </a:r>
            <a:r>
              <a:rPr lang="tr-TR" sz="2000" dirty="0"/>
              <a:t> hızını artırmak için (tuzun suya, suyun balığa geçişi) enjeksiyon ve </a:t>
            </a:r>
            <a:r>
              <a:rPr lang="tr-TR" sz="2000" dirty="0" err="1"/>
              <a:t>tamburlama</a:t>
            </a:r>
            <a:r>
              <a:rPr lang="tr-TR" sz="2000" dirty="0"/>
              <a:t> gibi yöntemlerin kullanılabileceği yapılan çalışmalarla belirlenmiştir</a:t>
            </a:r>
          </a:p>
        </p:txBody>
      </p:sp>
    </p:spTree>
    <p:extLst>
      <p:ext uri="{BB962C8B-B14F-4D97-AF65-F5344CB8AC3E}">
        <p14:creationId xmlns:p14="http://schemas.microsoft.com/office/powerpoint/2010/main" val="8644053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Yer Tutucusu 7">
            <a:extLst>
              <a:ext uri="{FF2B5EF4-FFF2-40B4-BE49-F238E27FC236}">
                <a16:creationId xmlns:a16="http://schemas.microsoft.com/office/drawing/2014/main" id="{75B6E9CC-710B-4C56-8DD0-88351DF1F7B7}"/>
              </a:ext>
            </a:extLst>
          </p:cNvPr>
          <p:cNvSpPr>
            <a:spLocks noGrp="1"/>
          </p:cNvSpPr>
          <p:nvPr>
            <p:ph type="body" idx="1"/>
          </p:nvPr>
        </p:nvSpPr>
        <p:spPr/>
        <p:txBody>
          <a:bodyPr/>
          <a:lstStyle/>
          <a:p>
            <a:endParaRPr lang="tr-TR"/>
          </a:p>
        </p:txBody>
      </p:sp>
      <p:sp>
        <p:nvSpPr>
          <p:cNvPr id="7" name="Unvan 6">
            <a:extLst>
              <a:ext uri="{FF2B5EF4-FFF2-40B4-BE49-F238E27FC236}">
                <a16:creationId xmlns:a16="http://schemas.microsoft.com/office/drawing/2014/main" id="{010B3ABA-8BA8-4A84-B345-39A39C003AFD}"/>
              </a:ext>
            </a:extLst>
          </p:cNvPr>
          <p:cNvSpPr>
            <a:spLocks noGrp="1"/>
          </p:cNvSpPr>
          <p:nvPr>
            <p:ph type="title"/>
          </p:nvPr>
        </p:nvSpPr>
        <p:spPr/>
        <p:txBody>
          <a:bodyPr>
            <a:noAutofit/>
          </a:bodyPr>
          <a:lstStyle/>
          <a:p>
            <a:pPr algn="ctr"/>
            <a:r>
              <a:rPr lang="tr-TR" sz="3600" b="1" dirty="0"/>
              <a:t>HAMMADDENİN VE TUZUN SON ÜRÜN KALİTESİNE ETKİSİ</a:t>
            </a:r>
          </a:p>
        </p:txBody>
      </p:sp>
      <p:sp>
        <p:nvSpPr>
          <p:cNvPr id="3" name="Veri Yer Tutucusu 2"/>
          <p:cNvSpPr>
            <a:spLocks noGrp="1"/>
          </p:cNvSpPr>
          <p:nvPr>
            <p:ph type="dt" sz="half" idx="10"/>
          </p:nvPr>
        </p:nvSpPr>
        <p:spPr/>
        <p:txBody>
          <a:bodyPr/>
          <a:lstStyle/>
          <a:p>
            <a:fld id="{200C2595-1C08-4FBB-A8B1-D0CDEA0B0A7C}" type="datetime1">
              <a:rPr lang="tr-TR" smtClean="0"/>
              <a:t>16.12.2021</a:t>
            </a:fld>
            <a:endParaRPr lang="tr-TR"/>
          </a:p>
        </p:txBody>
      </p:sp>
      <p:sp>
        <p:nvSpPr>
          <p:cNvPr id="5" name="Slayt Numarası Yer Tutucusu 4"/>
          <p:cNvSpPr>
            <a:spLocks noGrp="1"/>
          </p:cNvSpPr>
          <p:nvPr>
            <p:ph type="sldNum" sz="quarter" idx="11"/>
          </p:nvPr>
        </p:nvSpPr>
        <p:spPr/>
        <p:txBody>
          <a:bodyPr>
            <a:normAutofit/>
          </a:bodyPr>
          <a:lstStyle/>
          <a:p>
            <a:fld id="{8818866D-0444-4E98-9157-10C2F682FBB5}" type="slidenum">
              <a:rPr lang="tr-TR" smtClean="0"/>
              <a:pPr/>
              <a:t>15</a:t>
            </a:fld>
            <a:endParaRPr lang="tr-TR"/>
          </a:p>
        </p:txBody>
      </p:sp>
      <p:sp>
        <p:nvSpPr>
          <p:cNvPr id="4" name="Altbilgi Yer Tutucusu 3"/>
          <p:cNvSpPr>
            <a:spLocks noGrp="1"/>
          </p:cNvSpPr>
          <p:nvPr>
            <p:ph type="ftr" sz="quarter" idx="12"/>
          </p:nvPr>
        </p:nvSpPr>
        <p:spPr/>
        <p:txBody>
          <a:bodyPr/>
          <a:lstStyle/>
          <a:p>
            <a:r>
              <a:rPr lang="tr-TR"/>
              <a:t>GDM 421 SU ÜRÜN. TEK</a:t>
            </a:r>
          </a:p>
        </p:txBody>
      </p:sp>
    </p:spTree>
    <p:extLst>
      <p:ext uri="{BB962C8B-B14F-4D97-AF65-F5344CB8AC3E}">
        <p14:creationId xmlns:p14="http://schemas.microsoft.com/office/powerpoint/2010/main" val="5179563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Kimyasal bileşimin etkisi</a:t>
            </a:r>
            <a:endParaRPr lang="en-US" b="1" dirty="0"/>
          </a:p>
        </p:txBody>
      </p:sp>
      <p:sp>
        <p:nvSpPr>
          <p:cNvPr id="3" name="Veri Yer Tutucusu 2"/>
          <p:cNvSpPr>
            <a:spLocks noGrp="1"/>
          </p:cNvSpPr>
          <p:nvPr>
            <p:ph type="dt" sz="half" idx="10"/>
          </p:nvPr>
        </p:nvSpPr>
        <p:spPr/>
        <p:txBody>
          <a:bodyPr/>
          <a:lstStyle/>
          <a:p>
            <a:fld id="{200C2595-1C08-4FBB-A8B1-D0CDEA0B0A7C}" type="datetime1">
              <a:rPr lang="tr-TR" smtClean="0"/>
              <a:t>16.12.2021</a:t>
            </a:fld>
            <a:endParaRPr lang="tr-TR"/>
          </a:p>
        </p:txBody>
      </p:sp>
      <p:sp>
        <p:nvSpPr>
          <p:cNvPr id="4" name="Altbilgi Yer Tutucusu 3"/>
          <p:cNvSpPr>
            <a:spLocks noGrp="1"/>
          </p:cNvSpPr>
          <p:nvPr>
            <p:ph type="ftr" sz="quarter" idx="11"/>
          </p:nvPr>
        </p:nvSpPr>
        <p:spPr/>
        <p:txBody>
          <a:bodyPr/>
          <a:lstStyle/>
          <a:p>
            <a:r>
              <a:rPr lang="tr-TR"/>
              <a:t>GDM 421 SU ÜRÜN. TEK</a:t>
            </a:r>
          </a:p>
        </p:txBody>
      </p:sp>
      <p:sp>
        <p:nvSpPr>
          <p:cNvPr id="5" name="Slayt Numarası Yer Tutucusu 4"/>
          <p:cNvSpPr>
            <a:spLocks noGrp="1"/>
          </p:cNvSpPr>
          <p:nvPr>
            <p:ph type="sldNum" sz="quarter" idx="12"/>
          </p:nvPr>
        </p:nvSpPr>
        <p:spPr/>
        <p:txBody>
          <a:bodyPr>
            <a:normAutofit fontScale="85000" lnSpcReduction="20000"/>
          </a:bodyPr>
          <a:lstStyle/>
          <a:p>
            <a:fld id="{8818866D-0444-4E98-9157-10C2F682FBB5}" type="slidenum">
              <a:rPr lang="tr-TR" smtClean="0"/>
              <a:pPr/>
              <a:t>16</a:t>
            </a:fld>
            <a:endParaRPr lang="tr-TR"/>
          </a:p>
        </p:txBody>
      </p:sp>
      <p:sp>
        <p:nvSpPr>
          <p:cNvPr id="6" name="İçerik Yer Tutucusu 5"/>
          <p:cNvSpPr>
            <a:spLocks noGrp="1"/>
          </p:cNvSpPr>
          <p:nvPr>
            <p:ph sz="quarter" idx="1"/>
          </p:nvPr>
        </p:nvSpPr>
        <p:spPr>
          <a:xfrm>
            <a:off x="612648" y="1923068"/>
            <a:ext cx="8153400" cy="4172932"/>
          </a:xfrm>
        </p:spPr>
        <p:txBody>
          <a:bodyPr>
            <a:normAutofit/>
          </a:bodyPr>
          <a:lstStyle/>
          <a:p>
            <a:pPr>
              <a:buClr>
                <a:schemeClr val="accent2">
                  <a:lumMod val="75000"/>
                </a:schemeClr>
              </a:buClr>
              <a:buSzPct val="100000"/>
              <a:buFont typeface="Wingdings" panose="05000000000000000000" pitchFamily="2" charset="2"/>
              <a:buChar char="§"/>
            </a:pPr>
            <a:r>
              <a:rPr lang="tr-TR" sz="2000" dirty="0"/>
              <a:t>Avlama koşulları hammadde kalitesi üzerine etkili olup kötü koşullarda avlanmış bir balığa tuzlama prosesi uygulandığında son ürün kalitesi düşük </a:t>
            </a:r>
            <a:r>
              <a:rPr lang="tr-TR" sz="2000" dirty="0" err="1"/>
              <a:t>olacktır</a:t>
            </a:r>
            <a:r>
              <a:rPr lang="tr-TR" sz="2000" dirty="0"/>
              <a:t>. Örneğin, </a:t>
            </a:r>
            <a:r>
              <a:rPr lang="tr-TR" sz="2000" b="1" dirty="0">
                <a:solidFill>
                  <a:srgbClr val="C00000"/>
                </a:solidFill>
              </a:rPr>
              <a:t>başarısız avlama ve kan akıtma sonrası ette görülen kan oturmasından kaynaklı kırmızımsı bölgeler tuzlanmış balıkta da kalite kusuru olarak karşımıza çıkacaktır</a:t>
            </a:r>
          </a:p>
          <a:p>
            <a:pPr>
              <a:buClr>
                <a:schemeClr val="accent2">
                  <a:lumMod val="75000"/>
                </a:schemeClr>
              </a:buClr>
              <a:buSzPct val="100000"/>
              <a:buFont typeface="Wingdings" panose="05000000000000000000" pitchFamily="2" charset="2"/>
              <a:buChar char="§"/>
            </a:pPr>
            <a:endParaRPr lang="tr-TR" sz="2000" dirty="0"/>
          </a:p>
          <a:p>
            <a:pPr>
              <a:buClr>
                <a:schemeClr val="accent2">
                  <a:lumMod val="75000"/>
                </a:schemeClr>
              </a:buClr>
              <a:buSzPct val="100000"/>
              <a:buFont typeface="Wingdings" panose="05000000000000000000" pitchFamily="2" charset="2"/>
              <a:buChar char="§"/>
            </a:pPr>
            <a:r>
              <a:rPr lang="tr-TR" sz="2000" b="1" dirty="0" err="1">
                <a:solidFill>
                  <a:srgbClr val="0000FF"/>
                </a:solidFill>
              </a:rPr>
              <a:t>Pre-rigor</a:t>
            </a:r>
            <a:r>
              <a:rPr lang="tr-TR" sz="2000" b="1" dirty="0">
                <a:solidFill>
                  <a:srgbClr val="0000FF"/>
                </a:solidFill>
              </a:rPr>
              <a:t> aşamada tuzlanan balıkta et verimi düşük, su kaybı fazla ve tuz </a:t>
            </a:r>
            <a:r>
              <a:rPr lang="tr-TR" sz="2000" b="1" dirty="0" err="1">
                <a:solidFill>
                  <a:srgbClr val="0000FF"/>
                </a:solidFill>
              </a:rPr>
              <a:t>absorbsiyonu</a:t>
            </a:r>
            <a:r>
              <a:rPr lang="tr-TR" sz="2000" b="1" dirty="0">
                <a:solidFill>
                  <a:srgbClr val="0000FF"/>
                </a:solidFill>
              </a:rPr>
              <a:t> düşük olacaktır</a:t>
            </a:r>
          </a:p>
        </p:txBody>
      </p:sp>
    </p:spTree>
    <p:extLst>
      <p:ext uri="{BB962C8B-B14F-4D97-AF65-F5344CB8AC3E}">
        <p14:creationId xmlns:p14="http://schemas.microsoft.com/office/powerpoint/2010/main" val="34393325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a:t>Kullanılan tuzun etkisi</a:t>
            </a:r>
            <a:endParaRPr lang="en-US" b="1" dirty="0"/>
          </a:p>
        </p:txBody>
      </p:sp>
      <p:sp>
        <p:nvSpPr>
          <p:cNvPr id="3" name="Veri Yer Tutucusu 2"/>
          <p:cNvSpPr>
            <a:spLocks noGrp="1"/>
          </p:cNvSpPr>
          <p:nvPr>
            <p:ph type="dt" sz="half" idx="10"/>
          </p:nvPr>
        </p:nvSpPr>
        <p:spPr/>
        <p:txBody>
          <a:bodyPr/>
          <a:lstStyle/>
          <a:p>
            <a:fld id="{200C2595-1C08-4FBB-A8B1-D0CDEA0B0A7C}" type="datetime1">
              <a:rPr lang="tr-TR" smtClean="0"/>
              <a:t>16.12.2021</a:t>
            </a:fld>
            <a:endParaRPr lang="tr-TR"/>
          </a:p>
        </p:txBody>
      </p:sp>
      <p:sp>
        <p:nvSpPr>
          <p:cNvPr id="4" name="Altbilgi Yer Tutucusu 3"/>
          <p:cNvSpPr>
            <a:spLocks noGrp="1"/>
          </p:cNvSpPr>
          <p:nvPr>
            <p:ph type="ftr" sz="quarter" idx="11"/>
          </p:nvPr>
        </p:nvSpPr>
        <p:spPr/>
        <p:txBody>
          <a:bodyPr/>
          <a:lstStyle/>
          <a:p>
            <a:r>
              <a:rPr lang="tr-TR"/>
              <a:t>GDM 421 SU ÜRÜN. TEK</a:t>
            </a:r>
          </a:p>
        </p:txBody>
      </p:sp>
      <p:sp>
        <p:nvSpPr>
          <p:cNvPr id="5" name="Slayt Numarası Yer Tutucusu 4"/>
          <p:cNvSpPr>
            <a:spLocks noGrp="1"/>
          </p:cNvSpPr>
          <p:nvPr>
            <p:ph type="sldNum" sz="quarter" idx="12"/>
          </p:nvPr>
        </p:nvSpPr>
        <p:spPr/>
        <p:txBody>
          <a:bodyPr>
            <a:normAutofit fontScale="85000" lnSpcReduction="20000"/>
          </a:bodyPr>
          <a:lstStyle/>
          <a:p>
            <a:fld id="{8818866D-0444-4E98-9157-10C2F682FBB5}" type="slidenum">
              <a:rPr lang="tr-TR" smtClean="0"/>
              <a:pPr/>
              <a:t>17</a:t>
            </a:fld>
            <a:endParaRPr lang="tr-TR"/>
          </a:p>
        </p:txBody>
      </p:sp>
      <p:sp>
        <p:nvSpPr>
          <p:cNvPr id="6" name="İçerik Yer Tutucusu 5"/>
          <p:cNvSpPr>
            <a:spLocks noGrp="1"/>
          </p:cNvSpPr>
          <p:nvPr>
            <p:ph sz="quarter" idx="1"/>
          </p:nvPr>
        </p:nvSpPr>
        <p:spPr>
          <a:xfrm>
            <a:off x="612648" y="1828800"/>
            <a:ext cx="8153400" cy="4267200"/>
          </a:xfrm>
        </p:spPr>
        <p:txBody>
          <a:bodyPr>
            <a:normAutofit/>
          </a:bodyPr>
          <a:lstStyle/>
          <a:p>
            <a:pPr>
              <a:buClr>
                <a:schemeClr val="accent2">
                  <a:lumMod val="75000"/>
                </a:schemeClr>
              </a:buClr>
              <a:buSzPct val="100000"/>
              <a:buFont typeface="Wingdings" panose="05000000000000000000" pitchFamily="2" charset="2"/>
              <a:buChar char="§"/>
            </a:pPr>
            <a:r>
              <a:rPr lang="tr-TR" sz="2000" dirty="0"/>
              <a:t>Tuzlama prosesinde kullanılacak olan tuzun temiz, saf, </a:t>
            </a:r>
            <a:r>
              <a:rPr lang="tr-TR" sz="2000" dirty="0" err="1"/>
              <a:t>kontamine</a:t>
            </a:r>
            <a:r>
              <a:rPr lang="tr-TR" sz="2000" dirty="0"/>
              <a:t> olmamış ve yabancı madde içermemesi gerekmektedir</a:t>
            </a:r>
          </a:p>
          <a:p>
            <a:pPr>
              <a:buClr>
                <a:schemeClr val="accent2">
                  <a:lumMod val="75000"/>
                </a:schemeClr>
              </a:buClr>
              <a:buSzPct val="100000"/>
              <a:buFont typeface="Wingdings" panose="05000000000000000000" pitchFamily="2" charset="2"/>
              <a:buChar char="§"/>
            </a:pPr>
            <a:endParaRPr lang="tr-TR" sz="2000" dirty="0"/>
          </a:p>
          <a:p>
            <a:pPr>
              <a:buClr>
                <a:schemeClr val="accent2">
                  <a:lumMod val="75000"/>
                </a:schemeClr>
              </a:buClr>
              <a:buSzPct val="100000"/>
              <a:buFont typeface="Wingdings" panose="05000000000000000000" pitchFamily="2" charset="2"/>
              <a:buChar char="§"/>
            </a:pPr>
            <a:r>
              <a:rPr lang="tr-TR" sz="2000" dirty="0"/>
              <a:t>Çünkü, </a:t>
            </a:r>
            <a:r>
              <a:rPr lang="tr-TR" sz="2000" b="1" dirty="0"/>
              <a:t>tuzun bileşiminde bulunan Fe ve Cu iyonlarının </a:t>
            </a:r>
            <a:r>
              <a:rPr lang="tr-TR" sz="2000" b="1" dirty="0" err="1"/>
              <a:t>lipid</a:t>
            </a:r>
            <a:r>
              <a:rPr lang="tr-TR" sz="2000" b="1" dirty="0"/>
              <a:t> </a:t>
            </a:r>
            <a:r>
              <a:rPr lang="tr-TR" sz="2000" b="1" dirty="0" err="1"/>
              <a:t>oksidasyonunu</a:t>
            </a:r>
            <a:r>
              <a:rPr lang="tr-TR" sz="2000" b="1" dirty="0"/>
              <a:t> tetiklediği, balığın </a:t>
            </a:r>
            <a:r>
              <a:rPr lang="tr-TR" sz="2000" b="1" dirty="0" err="1"/>
              <a:t>tekstüründe</a:t>
            </a:r>
            <a:r>
              <a:rPr lang="tr-TR" sz="2000" b="1" dirty="0"/>
              <a:t> ve renginde istenmeyen kalite değişimlerine neden olduğu ve su/tuz transferini etkilediği </a:t>
            </a:r>
            <a:r>
              <a:rPr lang="tr-TR" sz="2000" dirty="0"/>
              <a:t>bilinmektedir</a:t>
            </a:r>
          </a:p>
        </p:txBody>
      </p:sp>
    </p:spTree>
    <p:extLst>
      <p:ext uri="{BB962C8B-B14F-4D97-AF65-F5344CB8AC3E}">
        <p14:creationId xmlns:p14="http://schemas.microsoft.com/office/powerpoint/2010/main" val="30618520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Kaynaklar</a:t>
            </a:r>
            <a:endParaRPr lang="en-US" b="1" dirty="0"/>
          </a:p>
        </p:txBody>
      </p:sp>
      <p:sp>
        <p:nvSpPr>
          <p:cNvPr id="3" name="Veri Yer Tutucusu 2"/>
          <p:cNvSpPr>
            <a:spLocks noGrp="1"/>
          </p:cNvSpPr>
          <p:nvPr>
            <p:ph type="dt" sz="half" idx="10"/>
          </p:nvPr>
        </p:nvSpPr>
        <p:spPr/>
        <p:txBody>
          <a:bodyPr/>
          <a:lstStyle/>
          <a:p>
            <a:fld id="{97495A54-98C3-4B9B-BEBB-8169B374FBFE}" type="datetime1">
              <a:rPr lang="tr-TR" smtClean="0"/>
              <a:t>16.12.2021</a:t>
            </a:fld>
            <a:endParaRPr lang="tr-TR"/>
          </a:p>
        </p:txBody>
      </p:sp>
      <p:sp>
        <p:nvSpPr>
          <p:cNvPr id="4" name="Altbilgi Yer Tutucusu 3"/>
          <p:cNvSpPr>
            <a:spLocks noGrp="1"/>
          </p:cNvSpPr>
          <p:nvPr>
            <p:ph type="ftr" sz="quarter" idx="11"/>
          </p:nvPr>
        </p:nvSpPr>
        <p:spPr/>
        <p:txBody>
          <a:bodyPr/>
          <a:lstStyle/>
          <a:p>
            <a:r>
              <a:rPr lang="tr-TR"/>
              <a:t>GDM 421 SU ÜRÜN. TEK</a:t>
            </a:r>
          </a:p>
        </p:txBody>
      </p:sp>
      <p:sp>
        <p:nvSpPr>
          <p:cNvPr id="5" name="Slayt Numarası Yer Tutucusu 4"/>
          <p:cNvSpPr>
            <a:spLocks noGrp="1"/>
          </p:cNvSpPr>
          <p:nvPr>
            <p:ph type="sldNum" sz="quarter" idx="12"/>
          </p:nvPr>
        </p:nvSpPr>
        <p:spPr/>
        <p:txBody>
          <a:bodyPr>
            <a:normAutofit fontScale="85000" lnSpcReduction="20000"/>
          </a:bodyPr>
          <a:lstStyle/>
          <a:p>
            <a:fld id="{8818866D-0444-4E98-9157-10C2F682FBB5}" type="slidenum">
              <a:rPr lang="tr-TR" smtClean="0"/>
              <a:pPr/>
              <a:t>18</a:t>
            </a:fld>
            <a:endParaRPr lang="tr-TR"/>
          </a:p>
        </p:txBody>
      </p:sp>
      <p:sp>
        <p:nvSpPr>
          <p:cNvPr id="6" name="İçerik Yer Tutucusu 5"/>
          <p:cNvSpPr>
            <a:spLocks noGrp="1"/>
          </p:cNvSpPr>
          <p:nvPr>
            <p:ph sz="quarter" idx="1"/>
          </p:nvPr>
        </p:nvSpPr>
        <p:spPr/>
        <p:txBody>
          <a:bodyPr>
            <a:normAutofit/>
          </a:bodyPr>
          <a:lstStyle/>
          <a:p>
            <a:pPr>
              <a:buClr>
                <a:schemeClr val="accent2">
                  <a:lumMod val="75000"/>
                </a:schemeClr>
              </a:buClr>
              <a:buSzPct val="100000"/>
              <a:buFont typeface="Wingdings" panose="05000000000000000000" pitchFamily="2" charset="2"/>
              <a:buChar char="§"/>
            </a:pPr>
            <a:r>
              <a:rPr lang="tr-TR" sz="2000" dirty="0" err="1"/>
              <a:t>Arason</a:t>
            </a:r>
            <a:r>
              <a:rPr lang="tr-TR" sz="2000" dirty="0"/>
              <a:t>, S., </a:t>
            </a:r>
            <a:r>
              <a:rPr lang="tr-TR" sz="2000" dirty="0" err="1"/>
              <a:t>Nguyen</a:t>
            </a:r>
            <a:r>
              <a:rPr lang="tr-TR" sz="2000" dirty="0"/>
              <a:t>, W.V., </a:t>
            </a:r>
            <a:r>
              <a:rPr lang="tr-TR" sz="2000" dirty="0" err="1"/>
              <a:t>Thorarinsdottir</a:t>
            </a:r>
            <a:r>
              <a:rPr lang="tr-TR" sz="2000" dirty="0"/>
              <a:t>, K.A, </a:t>
            </a:r>
            <a:r>
              <a:rPr lang="tr-TR" sz="2000" dirty="0" err="1"/>
              <a:t>Thorkelsson</a:t>
            </a:r>
            <a:r>
              <a:rPr lang="tr-TR" sz="2000" dirty="0"/>
              <a:t>, G. 2014. PRESERVATION OF FISH BY CURING (</a:t>
            </a:r>
            <a:r>
              <a:rPr lang="tr-TR" sz="2000" dirty="0" err="1"/>
              <a:t>Chapter</a:t>
            </a:r>
            <a:r>
              <a:rPr lang="tr-TR" sz="2000" dirty="0"/>
              <a:t> 6). </a:t>
            </a:r>
            <a:r>
              <a:rPr lang="tr-TR" sz="2000" dirty="0" err="1"/>
              <a:t>In</a:t>
            </a:r>
            <a:r>
              <a:rPr lang="tr-TR" sz="2000" dirty="0"/>
              <a:t> «</a:t>
            </a:r>
            <a:r>
              <a:rPr lang="tr-TR" sz="2000" dirty="0" err="1"/>
              <a:t>Seafood</a:t>
            </a:r>
            <a:r>
              <a:rPr lang="tr-TR" sz="2000" dirty="0"/>
              <a:t> </a:t>
            </a:r>
            <a:r>
              <a:rPr lang="tr-TR" sz="2000" dirty="0" err="1"/>
              <a:t>Processing</a:t>
            </a:r>
            <a:r>
              <a:rPr lang="tr-TR" sz="2000" dirty="0"/>
              <a:t> </a:t>
            </a:r>
            <a:r>
              <a:rPr lang="tr-TR" sz="2000" dirty="0" err="1"/>
              <a:t>Technology</a:t>
            </a:r>
            <a:r>
              <a:rPr lang="tr-TR" sz="2000" dirty="0"/>
              <a:t> </a:t>
            </a:r>
            <a:r>
              <a:rPr lang="tr-TR" sz="2000" dirty="0" err="1"/>
              <a:t>Quality</a:t>
            </a:r>
            <a:r>
              <a:rPr lang="tr-TR" sz="2000" dirty="0"/>
              <a:t> </a:t>
            </a:r>
            <a:r>
              <a:rPr lang="tr-TR" sz="2000" dirty="0" err="1"/>
              <a:t>and</a:t>
            </a:r>
            <a:r>
              <a:rPr lang="tr-TR" sz="2000" dirty="0"/>
              <a:t> </a:t>
            </a:r>
            <a:r>
              <a:rPr lang="tr-TR" sz="2000" dirty="0" err="1"/>
              <a:t>Safety</a:t>
            </a:r>
            <a:r>
              <a:rPr lang="tr-TR" sz="2000" dirty="0"/>
              <a:t>», </a:t>
            </a:r>
            <a:r>
              <a:rPr lang="tr-TR" sz="2000" dirty="0" err="1"/>
              <a:t>Blackwell</a:t>
            </a:r>
            <a:r>
              <a:rPr lang="tr-TR" sz="2000" dirty="0"/>
              <a:t> Publishing.</a:t>
            </a:r>
          </a:p>
          <a:p>
            <a:pPr>
              <a:buClr>
                <a:schemeClr val="accent2">
                  <a:lumMod val="75000"/>
                </a:schemeClr>
              </a:buClr>
              <a:buSzPct val="100000"/>
              <a:buFont typeface="Wingdings" panose="05000000000000000000" pitchFamily="2" charset="2"/>
              <a:buChar char="§"/>
            </a:pPr>
            <a:endParaRPr lang="tr-TR" sz="2000" dirty="0"/>
          </a:p>
        </p:txBody>
      </p:sp>
    </p:spTree>
    <p:extLst>
      <p:ext uri="{BB962C8B-B14F-4D97-AF65-F5344CB8AC3E}">
        <p14:creationId xmlns:p14="http://schemas.microsoft.com/office/powerpoint/2010/main" val="12005318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a:t>Su ürünlerinde kullanılan işleme teknolojileri</a:t>
            </a:r>
            <a:endParaRPr lang="en-US" b="1" dirty="0"/>
          </a:p>
        </p:txBody>
      </p:sp>
      <p:sp>
        <p:nvSpPr>
          <p:cNvPr id="3" name="Veri Yer Tutucusu 2"/>
          <p:cNvSpPr>
            <a:spLocks noGrp="1"/>
          </p:cNvSpPr>
          <p:nvPr>
            <p:ph type="dt" sz="half" idx="10"/>
          </p:nvPr>
        </p:nvSpPr>
        <p:spPr/>
        <p:txBody>
          <a:bodyPr/>
          <a:lstStyle/>
          <a:p>
            <a:pPr algn="r"/>
            <a:fld id="{200C2595-1C08-4FBB-A8B1-D0CDEA0B0A7C}" type="datetime1">
              <a:rPr lang="tr-TR" smtClean="0"/>
              <a:pPr algn="r"/>
              <a:t>16.12.2021</a:t>
            </a:fld>
            <a:endParaRPr lang="tr-TR" dirty="0"/>
          </a:p>
        </p:txBody>
      </p:sp>
      <p:sp>
        <p:nvSpPr>
          <p:cNvPr id="4" name="Altbilgi Yer Tutucusu 3"/>
          <p:cNvSpPr>
            <a:spLocks noGrp="1"/>
          </p:cNvSpPr>
          <p:nvPr>
            <p:ph type="ftr" sz="quarter" idx="11"/>
          </p:nvPr>
        </p:nvSpPr>
        <p:spPr/>
        <p:txBody>
          <a:bodyPr/>
          <a:lstStyle/>
          <a:p>
            <a:r>
              <a:rPr lang="tr-TR"/>
              <a:t>GDM 421 SU ÜRÜN. TEK</a:t>
            </a:r>
          </a:p>
        </p:txBody>
      </p:sp>
      <p:sp>
        <p:nvSpPr>
          <p:cNvPr id="5" name="Slayt Numarası Yer Tutucusu 4"/>
          <p:cNvSpPr>
            <a:spLocks noGrp="1"/>
          </p:cNvSpPr>
          <p:nvPr>
            <p:ph type="sldNum" sz="quarter" idx="12"/>
          </p:nvPr>
        </p:nvSpPr>
        <p:spPr/>
        <p:txBody>
          <a:bodyPr>
            <a:normAutofit fontScale="85000" lnSpcReduction="20000"/>
          </a:bodyPr>
          <a:lstStyle/>
          <a:p>
            <a:fld id="{8818866D-0444-4E98-9157-10C2F682FBB5}" type="slidenum">
              <a:rPr lang="tr-TR" smtClean="0"/>
              <a:pPr/>
              <a:t>2</a:t>
            </a:fld>
            <a:endParaRPr lang="tr-TR"/>
          </a:p>
        </p:txBody>
      </p:sp>
      <p:graphicFrame>
        <p:nvGraphicFramePr>
          <p:cNvPr id="7" name="İçerik Yer Tutucusu 6">
            <a:extLst>
              <a:ext uri="{FF2B5EF4-FFF2-40B4-BE49-F238E27FC236}">
                <a16:creationId xmlns:a16="http://schemas.microsoft.com/office/drawing/2014/main" id="{09584860-FAB8-43CF-9DBB-4C5F7D4414AD}"/>
              </a:ext>
            </a:extLst>
          </p:cNvPr>
          <p:cNvGraphicFramePr>
            <a:graphicFrameLocks noGrp="1"/>
          </p:cNvGraphicFramePr>
          <p:nvPr>
            <p:ph sz="quarter" idx="1"/>
            <p:extLst>
              <p:ext uri="{D42A27DB-BD31-4B8C-83A1-F6EECF244321}">
                <p14:modId xmlns:p14="http://schemas.microsoft.com/office/powerpoint/2010/main" val="1934749674"/>
              </p:ext>
            </p:extLst>
          </p:nvPr>
        </p:nvGraphicFramePr>
        <p:xfrm>
          <a:off x="533400" y="1616269"/>
          <a:ext cx="7616826" cy="50131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685057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err="1"/>
              <a:t>Kürleme</a:t>
            </a:r>
            <a:r>
              <a:rPr lang="tr-TR" b="1" dirty="0"/>
              <a:t> teknolojisi</a:t>
            </a:r>
            <a:endParaRPr lang="en-US" b="1" dirty="0"/>
          </a:p>
        </p:txBody>
      </p:sp>
      <p:sp>
        <p:nvSpPr>
          <p:cNvPr id="3" name="Veri Yer Tutucusu 2"/>
          <p:cNvSpPr>
            <a:spLocks noGrp="1"/>
          </p:cNvSpPr>
          <p:nvPr>
            <p:ph type="dt" sz="half" idx="10"/>
          </p:nvPr>
        </p:nvSpPr>
        <p:spPr/>
        <p:txBody>
          <a:bodyPr/>
          <a:lstStyle/>
          <a:p>
            <a:fld id="{200C2595-1C08-4FBB-A8B1-D0CDEA0B0A7C}" type="datetime1">
              <a:rPr lang="tr-TR" smtClean="0"/>
              <a:t>16.12.2021</a:t>
            </a:fld>
            <a:endParaRPr lang="tr-TR"/>
          </a:p>
        </p:txBody>
      </p:sp>
      <p:sp>
        <p:nvSpPr>
          <p:cNvPr id="4" name="Altbilgi Yer Tutucusu 3"/>
          <p:cNvSpPr>
            <a:spLocks noGrp="1"/>
          </p:cNvSpPr>
          <p:nvPr>
            <p:ph type="ftr" sz="quarter" idx="11"/>
          </p:nvPr>
        </p:nvSpPr>
        <p:spPr/>
        <p:txBody>
          <a:bodyPr/>
          <a:lstStyle/>
          <a:p>
            <a:r>
              <a:rPr lang="tr-TR"/>
              <a:t>GDM 421 SU ÜRÜN. TEK</a:t>
            </a:r>
          </a:p>
        </p:txBody>
      </p:sp>
      <p:sp>
        <p:nvSpPr>
          <p:cNvPr id="5" name="Slayt Numarası Yer Tutucusu 4"/>
          <p:cNvSpPr>
            <a:spLocks noGrp="1"/>
          </p:cNvSpPr>
          <p:nvPr>
            <p:ph type="sldNum" sz="quarter" idx="12"/>
          </p:nvPr>
        </p:nvSpPr>
        <p:spPr/>
        <p:txBody>
          <a:bodyPr>
            <a:normAutofit fontScale="85000" lnSpcReduction="20000"/>
          </a:bodyPr>
          <a:lstStyle/>
          <a:p>
            <a:fld id="{8818866D-0444-4E98-9157-10C2F682FBB5}" type="slidenum">
              <a:rPr lang="tr-TR" smtClean="0"/>
              <a:pPr/>
              <a:t>3</a:t>
            </a:fld>
            <a:endParaRPr lang="tr-TR"/>
          </a:p>
        </p:txBody>
      </p:sp>
      <p:sp>
        <p:nvSpPr>
          <p:cNvPr id="6" name="İçerik Yer Tutucusu 5"/>
          <p:cNvSpPr>
            <a:spLocks noGrp="1"/>
          </p:cNvSpPr>
          <p:nvPr>
            <p:ph sz="quarter" idx="1"/>
          </p:nvPr>
        </p:nvSpPr>
        <p:spPr/>
        <p:txBody>
          <a:bodyPr>
            <a:normAutofit/>
          </a:bodyPr>
          <a:lstStyle/>
          <a:p>
            <a:pPr>
              <a:buClr>
                <a:schemeClr val="accent2">
                  <a:lumMod val="75000"/>
                </a:schemeClr>
              </a:buClr>
              <a:buSzPct val="100000"/>
              <a:buFont typeface="Wingdings" panose="05000000000000000000" pitchFamily="2" charset="2"/>
              <a:buChar char="§"/>
            </a:pPr>
            <a:r>
              <a:rPr lang="tr-TR" sz="2200" dirty="0" err="1"/>
              <a:t>Kürleme</a:t>
            </a:r>
            <a:r>
              <a:rPr lang="tr-TR" sz="2200" dirty="0"/>
              <a:t> teknolojisi, </a:t>
            </a:r>
            <a:r>
              <a:rPr lang="tr-TR" sz="2200" b="1" dirty="0">
                <a:solidFill>
                  <a:srgbClr val="FF0000"/>
                </a:solidFill>
              </a:rPr>
              <a:t>tuzlama, </a:t>
            </a:r>
            <a:r>
              <a:rPr lang="tr-TR" sz="2200" b="1" dirty="0" err="1">
                <a:solidFill>
                  <a:srgbClr val="FF0000"/>
                </a:solidFill>
              </a:rPr>
              <a:t>marinasyon</a:t>
            </a:r>
            <a:r>
              <a:rPr lang="tr-TR" sz="2200" b="1" dirty="0">
                <a:solidFill>
                  <a:srgbClr val="FF0000"/>
                </a:solidFill>
              </a:rPr>
              <a:t>, tütsüleme, </a:t>
            </a:r>
            <a:r>
              <a:rPr lang="tr-TR" sz="2200" b="1" dirty="0" err="1">
                <a:solidFill>
                  <a:srgbClr val="FF0000"/>
                </a:solidFill>
              </a:rPr>
              <a:t>fermentasyon</a:t>
            </a:r>
            <a:r>
              <a:rPr lang="tr-TR" sz="2200" b="1" dirty="0">
                <a:solidFill>
                  <a:srgbClr val="FF0000"/>
                </a:solidFill>
              </a:rPr>
              <a:t> ve kurutma gibi teknolojilerin tek başına yada kombine</a:t>
            </a:r>
            <a:r>
              <a:rPr lang="tr-TR" sz="2200" dirty="0"/>
              <a:t> olarak uygulandığı işlemdir</a:t>
            </a:r>
          </a:p>
          <a:p>
            <a:pPr marL="0" indent="0">
              <a:buClr>
                <a:schemeClr val="accent2">
                  <a:lumMod val="75000"/>
                </a:schemeClr>
              </a:buClr>
              <a:buSzPct val="100000"/>
              <a:buNone/>
            </a:pPr>
            <a:endParaRPr lang="tr-TR" sz="2200" dirty="0"/>
          </a:p>
          <a:p>
            <a:pPr>
              <a:buClr>
                <a:schemeClr val="accent2">
                  <a:lumMod val="75000"/>
                </a:schemeClr>
              </a:buClr>
              <a:buSzPct val="100000"/>
              <a:buFont typeface="Wingdings" panose="05000000000000000000" pitchFamily="2" charset="2"/>
              <a:buChar char="§"/>
            </a:pPr>
            <a:r>
              <a:rPr lang="tr-TR" sz="2200" dirty="0" err="1"/>
              <a:t>Kürleme</a:t>
            </a:r>
            <a:r>
              <a:rPr lang="tr-TR" sz="2200" dirty="0"/>
              <a:t> prosesi, soğuk koşullarda depolamanın olmadığı çok eski dönemlerden beri ürün kalitesinin korunması ve ürünün transferi için bir muhafaza yöntemi olarak kullanılmaktadır</a:t>
            </a:r>
          </a:p>
          <a:p>
            <a:pPr marL="0" indent="0">
              <a:buClr>
                <a:schemeClr val="accent2">
                  <a:lumMod val="75000"/>
                </a:schemeClr>
              </a:buClr>
              <a:buSzPct val="100000"/>
              <a:buNone/>
            </a:pPr>
            <a:endParaRPr lang="tr-TR" sz="2200" dirty="0"/>
          </a:p>
          <a:p>
            <a:pPr>
              <a:buClr>
                <a:schemeClr val="accent2">
                  <a:lumMod val="75000"/>
                </a:schemeClr>
              </a:buClr>
              <a:buSzPct val="100000"/>
              <a:buFont typeface="Wingdings" panose="05000000000000000000" pitchFamily="2" charset="2"/>
              <a:buChar char="§"/>
            </a:pPr>
            <a:r>
              <a:rPr lang="tr-TR" sz="2200" b="1" dirty="0">
                <a:solidFill>
                  <a:srgbClr val="0000FF"/>
                </a:solidFill>
              </a:rPr>
              <a:t>Uzun depolama süresi, karakteristik duyusal özellikler ve yüksek besinsel kalite </a:t>
            </a:r>
            <a:r>
              <a:rPr lang="tr-TR" sz="2200" b="1" dirty="0" err="1">
                <a:solidFill>
                  <a:srgbClr val="0000FF"/>
                </a:solidFill>
              </a:rPr>
              <a:t>kürlenmiş</a:t>
            </a:r>
            <a:r>
              <a:rPr lang="tr-TR" sz="2200" b="1" dirty="0">
                <a:solidFill>
                  <a:srgbClr val="0000FF"/>
                </a:solidFill>
              </a:rPr>
              <a:t> balık ürünlerinde ön plana çıkan özelliklerdir</a:t>
            </a:r>
          </a:p>
        </p:txBody>
      </p:sp>
    </p:spTree>
    <p:extLst>
      <p:ext uri="{BB962C8B-B14F-4D97-AF65-F5344CB8AC3E}">
        <p14:creationId xmlns:p14="http://schemas.microsoft.com/office/powerpoint/2010/main" val="2603429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a:t>Hangi balık hangi teknoloji kullanımına uygundur?</a:t>
            </a:r>
            <a:endParaRPr lang="en-US" b="1" dirty="0"/>
          </a:p>
        </p:txBody>
      </p:sp>
      <p:sp>
        <p:nvSpPr>
          <p:cNvPr id="3" name="Veri Yer Tutucusu 2"/>
          <p:cNvSpPr>
            <a:spLocks noGrp="1"/>
          </p:cNvSpPr>
          <p:nvPr>
            <p:ph type="dt" sz="half" idx="10"/>
          </p:nvPr>
        </p:nvSpPr>
        <p:spPr/>
        <p:txBody>
          <a:bodyPr/>
          <a:lstStyle/>
          <a:p>
            <a:fld id="{200C2595-1C08-4FBB-A8B1-D0CDEA0B0A7C}" type="datetime1">
              <a:rPr lang="tr-TR" smtClean="0"/>
              <a:t>16.12.2021</a:t>
            </a:fld>
            <a:endParaRPr lang="tr-TR"/>
          </a:p>
        </p:txBody>
      </p:sp>
      <p:sp>
        <p:nvSpPr>
          <p:cNvPr id="4" name="Altbilgi Yer Tutucusu 3"/>
          <p:cNvSpPr>
            <a:spLocks noGrp="1"/>
          </p:cNvSpPr>
          <p:nvPr>
            <p:ph type="ftr" sz="quarter" idx="11"/>
          </p:nvPr>
        </p:nvSpPr>
        <p:spPr/>
        <p:txBody>
          <a:bodyPr/>
          <a:lstStyle/>
          <a:p>
            <a:r>
              <a:rPr lang="tr-TR"/>
              <a:t>GDM 421 SU ÜRÜN. TEK</a:t>
            </a:r>
          </a:p>
        </p:txBody>
      </p:sp>
      <p:sp>
        <p:nvSpPr>
          <p:cNvPr id="5" name="Slayt Numarası Yer Tutucusu 4"/>
          <p:cNvSpPr>
            <a:spLocks noGrp="1"/>
          </p:cNvSpPr>
          <p:nvPr>
            <p:ph type="sldNum" sz="quarter" idx="12"/>
          </p:nvPr>
        </p:nvSpPr>
        <p:spPr/>
        <p:txBody>
          <a:bodyPr>
            <a:normAutofit fontScale="85000" lnSpcReduction="20000"/>
          </a:bodyPr>
          <a:lstStyle/>
          <a:p>
            <a:fld id="{8818866D-0444-4E98-9157-10C2F682FBB5}" type="slidenum">
              <a:rPr lang="tr-TR" smtClean="0"/>
              <a:pPr/>
              <a:t>4</a:t>
            </a:fld>
            <a:endParaRPr lang="tr-TR"/>
          </a:p>
        </p:txBody>
      </p:sp>
      <p:graphicFrame>
        <p:nvGraphicFramePr>
          <p:cNvPr id="7" name="İçerik Yer Tutucusu 6">
            <a:extLst>
              <a:ext uri="{FF2B5EF4-FFF2-40B4-BE49-F238E27FC236}">
                <a16:creationId xmlns:a16="http://schemas.microsoft.com/office/drawing/2014/main" id="{58CE12BE-C058-4FD6-83C0-34408D6B048B}"/>
              </a:ext>
            </a:extLst>
          </p:cNvPr>
          <p:cNvGraphicFramePr>
            <a:graphicFrameLocks noGrp="1"/>
          </p:cNvGraphicFramePr>
          <p:nvPr>
            <p:ph sz="quarter" idx="1"/>
            <p:extLst>
              <p:ext uri="{D42A27DB-BD31-4B8C-83A1-F6EECF244321}">
                <p14:modId xmlns:p14="http://schemas.microsoft.com/office/powerpoint/2010/main" val="2190952672"/>
              </p:ext>
            </p:extLst>
          </p:nvPr>
        </p:nvGraphicFramePr>
        <p:xfrm>
          <a:off x="612648" y="1864150"/>
          <a:ext cx="8153400" cy="449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79995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Unvan 6">
            <a:extLst>
              <a:ext uri="{FF2B5EF4-FFF2-40B4-BE49-F238E27FC236}">
                <a16:creationId xmlns:a16="http://schemas.microsoft.com/office/drawing/2014/main" id="{4295D265-CCB7-4C29-B3F8-5A1FEEF7D037}"/>
              </a:ext>
            </a:extLst>
          </p:cNvPr>
          <p:cNvSpPr>
            <a:spLocks noGrp="1"/>
          </p:cNvSpPr>
          <p:nvPr>
            <p:ph type="ctrTitle"/>
          </p:nvPr>
        </p:nvSpPr>
        <p:spPr>
          <a:xfrm>
            <a:off x="1104900" y="1550504"/>
            <a:ext cx="6705600" cy="2050774"/>
          </a:xfrm>
        </p:spPr>
        <p:txBody>
          <a:bodyPr>
            <a:normAutofit/>
          </a:bodyPr>
          <a:lstStyle/>
          <a:p>
            <a:pPr algn="ctr"/>
            <a:r>
              <a:rPr lang="tr-TR" sz="6000" b="1" dirty="0"/>
              <a:t>TUZLAMA VE MARİNASYON</a:t>
            </a:r>
          </a:p>
        </p:txBody>
      </p:sp>
    </p:spTree>
    <p:extLst>
      <p:ext uri="{BB962C8B-B14F-4D97-AF65-F5344CB8AC3E}">
        <p14:creationId xmlns:p14="http://schemas.microsoft.com/office/powerpoint/2010/main" val="22871156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Yer Tutucusu 7">
            <a:extLst>
              <a:ext uri="{FF2B5EF4-FFF2-40B4-BE49-F238E27FC236}">
                <a16:creationId xmlns:a16="http://schemas.microsoft.com/office/drawing/2014/main" id="{D34883F2-6758-4A7E-B803-FF45D28BF571}"/>
              </a:ext>
            </a:extLst>
          </p:cNvPr>
          <p:cNvSpPr>
            <a:spLocks noGrp="1"/>
          </p:cNvSpPr>
          <p:nvPr>
            <p:ph type="body" idx="1"/>
          </p:nvPr>
        </p:nvSpPr>
        <p:spPr/>
        <p:txBody>
          <a:bodyPr/>
          <a:lstStyle/>
          <a:p>
            <a:r>
              <a:rPr lang="tr-TR" b="1" dirty="0"/>
              <a:t>BİYOKİMYASAL DEĞİŞİMLER</a:t>
            </a:r>
          </a:p>
        </p:txBody>
      </p:sp>
      <p:sp>
        <p:nvSpPr>
          <p:cNvPr id="7" name="Unvan 6">
            <a:extLst>
              <a:ext uri="{FF2B5EF4-FFF2-40B4-BE49-F238E27FC236}">
                <a16:creationId xmlns:a16="http://schemas.microsoft.com/office/drawing/2014/main" id="{616FBC04-4BB6-4C76-85EC-3B1247DB023C}"/>
              </a:ext>
            </a:extLst>
          </p:cNvPr>
          <p:cNvSpPr>
            <a:spLocks noGrp="1"/>
          </p:cNvSpPr>
          <p:nvPr>
            <p:ph type="title"/>
          </p:nvPr>
        </p:nvSpPr>
        <p:spPr/>
        <p:txBody>
          <a:bodyPr>
            <a:normAutofit/>
          </a:bodyPr>
          <a:lstStyle/>
          <a:p>
            <a:r>
              <a:rPr lang="tr-TR" sz="4800" b="1" dirty="0"/>
              <a:t>TUZLAMA PROSESİ</a:t>
            </a:r>
          </a:p>
        </p:txBody>
      </p:sp>
      <p:sp>
        <p:nvSpPr>
          <p:cNvPr id="3" name="Veri Yer Tutucusu 2"/>
          <p:cNvSpPr>
            <a:spLocks noGrp="1"/>
          </p:cNvSpPr>
          <p:nvPr>
            <p:ph type="dt" sz="half" idx="10"/>
          </p:nvPr>
        </p:nvSpPr>
        <p:spPr/>
        <p:txBody>
          <a:bodyPr/>
          <a:lstStyle/>
          <a:p>
            <a:fld id="{200C2595-1C08-4FBB-A8B1-D0CDEA0B0A7C}" type="datetime1">
              <a:rPr lang="tr-TR" smtClean="0"/>
              <a:t>16.12.2021</a:t>
            </a:fld>
            <a:endParaRPr lang="tr-TR"/>
          </a:p>
        </p:txBody>
      </p:sp>
      <p:sp>
        <p:nvSpPr>
          <p:cNvPr id="5" name="Slayt Numarası Yer Tutucusu 4"/>
          <p:cNvSpPr>
            <a:spLocks noGrp="1"/>
          </p:cNvSpPr>
          <p:nvPr>
            <p:ph type="sldNum" sz="quarter" idx="11"/>
          </p:nvPr>
        </p:nvSpPr>
        <p:spPr/>
        <p:txBody>
          <a:bodyPr>
            <a:normAutofit/>
          </a:bodyPr>
          <a:lstStyle/>
          <a:p>
            <a:fld id="{8818866D-0444-4E98-9157-10C2F682FBB5}" type="slidenum">
              <a:rPr lang="tr-TR" smtClean="0"/>
              <a:pPr/>
              <a:t>6</a:t>
            </a:fld>
            <a:endParaRPr lang="tr-TR"/>
          </a:p>
        </p:txBody>
      </p:sp>
      <p:sp>
        <p:nvSpPr>
          <p:cNvPr id="4" name="Altbilgi Yer Tutucusu 3"/>
          <p:cNvSpPr>
            <a:spLocks noGrp="1"/>
          </p:cNvSpPr>
          <p:nvPr>
            <p:ph type="ftr" sz="quarter" idx="12"/>
          </p:nvPr>
        </p:nvSpPr>
        <p:spPr/>
        <p:txBody>
          <a:bodyPr/>
          <a:lstStyle/>
          <a:p>
            <a:r>
              <a:rPr lang="tr-TR"/>
              <a:t>GDM 421 SU ÜRÜN. TEK</a:t>
            </a:r>
          </a:p>
        </p:txBody>
      </p:sp>
    </p:spTree>
    <p:extLst>
      <p:ext uri="{BB962C8B-B14F-4D97-AF65-F5344CB8AC3E}">
        <p14:creationId xmlns:p14="http://schemas.microsoft.com/office/powerpoint/2010/main" val="25823761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İçerik Yer Tutucusu 6">
            <a:extLst>
              <a:ext uri="{FF2B5EF4-FFF2-40B4-BE49-F238E27FC236}">
                <a16:creationId xmlns:a16="http://schemas.microsoft.com/office/drawing/2014/main" id="{623798A1-2A2C-4C5C-9851-95B7C4619E40}"/>
              </a:ext>
            </a:extLst>
          </p:cNvPr>
          <p:cNvGraphicFramePr>
            <a:graphicFrameLocks noGrp="1"/>
          </p:cNvGraphicFramePr>
          <p:nvPr>
            <p:ph sz="quarter" idx="1"/>
            <p:extLst>
              <p:ext uri="{D42A27DB-BD31-4B8C-83A1-F6EECF244321}">
                <p14:modId xmlns:p14="http://schemas.microsoft.com/office/powerpoint/2010/main" val="397481465"/>
              </p:ext>
            </p:extLst>
          </p:nvPr>
        </p:nvGraphicFramePr>
        <p:xfrm>
          <a:off x="0" y="1517715"/>
          <a:ext cx="9144000" cy="51706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Unvan 1"/>
          <p:cNvSpPr>
            <a:spLocks noGrp="1"/>
          </p:cNvSpPr>
          <p:nvPr>
            <p:ph type="title"/>
          </p:nvPr>
        </p:nvSpPr>
        <p:spPr/>
        <p:txBody>
          <a:bodyPr>
            <a:normAutofit fontScale="90000"/>
          </a:bodyPr>
          <a:lstStyle/>
          <a:p>
            <a:pPr algn="ctr"/>
            <a:r>
              <a:rPr lang="tr-TR" b="1" dirty="0"/>
              <a:t>Tuzlanmış balıkta gözlenen biyokimyasal değişimler</a:t>
            </a:r>
            <a:endParaRPr lang="en-US" b="1" dirty="0"/>
          </a:p>
        </p:txBody>
      </p:sp>
      <p:sp>
        <p:nvSpPr>
          <p:cNvPr id="3" name="Veri Yer Tutucusu 2"/>
          <p:cNvSpPr>
            <a:spLocks noGrp="1"/>
          </p:cNvSpPr>
          <p:nvPr>
            <p:ph type="dt" sz="half" idx="10"/>
          </p:nvPr>
        </p:nvSpPr>
        <p:spPr>
          <a:xfrm>
            <a:off x="3465921" y="6202452"/>
            <a:ext cx="2667000" cy="365125"/>
          </a:xfrm>
        </p:spPr>
        <p:txBody>
          <a:bodyPr/>
          <a:lstStyle/>
          <a:p>
            <a:fld id="{200C2595-1C08-4FBB-A8B1-D0CDEA0B0A7C}" type="datetime1">
              <a:rPr lang="tr-TR" smtClean="0"/>
              <a:t>16.12.2021</a:t>
            </a:fld>
            <a:endParaRPr lang="tr-TR" dirty="0"/>
          </a:p>
        </p:txBody>
      </p:sp>
      <p:sp>
        <p:nvSpPr>
          <p:cNvPr id="4" name="Altbilgi Yer Tutucusu 3"/>
          <p:cNvSpPr>
            <a:spLocks noGrp="1"/>
          </p:cNvSpPr>
          <p:nvPr>
            <p:ph type="ftr" sz="quarter" idx="11"/>
          </p:nvPr>
        </p:nvSpPr>
        <p:spPr>
          <a:xfrm>
            <a:off x="0" y="6446837"/>
            <a:ext cx="5421083" cy="365125"/>
          </a:xfrm>
        </p:spPr>
        <p:txBody>
          <a:bodyPr/>
          <a:lstStyle/>
          <a:p>
            <a:r>
              <a:rPr lang="tr-TR" dirty="0"/>
              <a:t>GDM 421 SU ÜRÜN. TEK</a:t>
            </a:r>
          </a:p>
        </p:txBody>
      </p:sp>
      <p:sp>
        <p:nvSpPr>
          <p:cNvPr id="5" name="Slayt Numarası Yer Tutucusu 4"/>
          <p:cNvSpPr>
            <a:spLocks noGrp="1"/>
          </p:cNvSpPr>
          <p:nvPr>
            <p:ph type="sldNum" sz="quarter" idx="12"/>
          </p:nvPr>
        </p:nvSpPr>
        <p:spPr/>
        <p:txBody>
          <a:bodyPr>
            <a:normAutofit fontScale="85000" lnSpcReduction="20000"/>
          </a:bodyPr>
          <a:lstStyle/>
          <a:p>
            <a:fld id="{8818866D-0444-4E98-9157-10C2F682FBB5}" type="slidenum">
              <a:rPr lang="tr-TR" smtClean="0"/>
              <a:pPr/>
              <a:t>7</a:t>
            </a:fld>
            <a:endParaRPr lang="tr-TR"/>
          </a:p>
        </p:txBody>
      </p:sp>
    </p:spTree>
    <p:extLst>
      <p:ext uri="{BB962C8B-B14F-4D97-AF65-F5344CB8AC3E}">
        <p14:creationId xmlns:p14="http://schemas.microsoft.com/office/powerpoint/2010/main" val="8061176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a:t>Kimyasal özelliklerdeki değişim                     (Proteinlerdeki değişim)</a:t>
            </a:r>
            <a:endParaRPr lang="en-US" b="1" dirty="0"/>
          </a:p>
        </p:txBody>
      </p:sp>
      <p:sp>
        <p:nvSpPr>
          <p:cNvPr id="3" name="Veri Yer Tutucusu 2"/>
          <p:cNvSpPr>
            <a:spLocks noGrp="1"/>
          </p:cNvSpPr>
          <p:nvPr>
            <p:ph type="dt" sz="half" idx="10"/>
          </p:nvPr>
        </p:nvSpPr>
        <p:spPr/>
        <p:txBody>
          <a:bodyPr/>
          <a:lstStyle/>
          <a:p>
            <a:fld id="{200C2595-1C08-4FBB-A8B1-D0CDEA0B0A7C}" type="datetime1">
              <a:rPr lang="tr-TR" smtClean="0"/>
              <a:t>16.12.2021</a:t>
            </a:fld>
            <a:endParaRPr lang="tr-TR"/>
          </a:p>
        </p:txBody>
      </p:sp>
      <p:sp>
        <p:nvSpPr>
          <p:cNvPr id="4" name="Altbilgi Yer Tutucusu 3"/>
          <p:cNvSpPr>
            <a:spLocks noGrp="1"/>
          </p:cNvSpPr>
          <p:nvPr>
            <p:ph type="ftr" sz="quarter" idx="11"/>
          </p:nvPr>
        </p:nvSpPr>
        <p:spPr/>
        <p:txBody>
          <a:bodyPr/>
          <a:lstStyle/>
          <a:p>
            <a:r>
              <a:rPr lang="tr-TR"/>
              <a:t>GDM 421 SU ÜRÜN. TEK</a:t>
            </a:r>
          </a:p>
        </p:txBody>
      </p:sp>
      <p:sp>
        <p:nvSpPr>
          <p:cNvPr id="5" name="Slayt Numarası Yer Tutucusu 4"/>
          <p:cNvSpPr>
            <a:spLocks noGrp="1"/>
          </p:cNvSpPr>
          <p:nvPr>
            <p:ph type="sldNum" sz="quarter" idx="12"/>
          </p:nvPr>
        </p:nvSpPr>
        <p:spPr/>
        <p:txBody>
          <a:bodyPr>
            <a:normAutofit fontScale="85000" lnSpcReduction="20000"/>
          </a:bodyPr>
          <a:lstStyle/>
          <a:p>
            <a:fld id="{8818866D-0444-4E98-9157-10C2F682FBB5}" type="slidenum">
              <a:rPr lang="tr-TR" smtClean="0"/>
              <a:pPr/>
              <a:t>8</a:t>
            </a:fld>
            <a:endParaRPr lang="tr-TR"/>
          </a:p>
        </p:txBody>
      </p:sp>
      <p:sp>
        <p:nvSpPr>
          <p:cNvPr id="6" name="İçerik Yer Tutucusu 5"/>
          <p:cNvSpPr>
            <a:spLocks noGrp="1"/>
          </p:cNvSpPr>
          <p:nvPr>
            <p:ph sz="quarter" idx="1"/>
          </p:nvPr>
        </p:nvSpPr>
        <p:spPr/>
        <p:txBody>
          <a:bodyPr>
            <a:noAutofit/>
          </a:bodyPr>
          <a:lstStyle/>
          <a:p>
            <a:pPr>
              <a:buClr>
                <a:schemeClr val="accent2">
                  <a:lumMod val="75000"/>
                </a:schemeClr>
              </a:buClr>
              <a:buSzPct val="100000"/>
              <a:buFont typeface="Wingdings" panose="05000000000000000000" pitchFamily="2" charset="2"/>
              <a:buChar char="§"/>
            </a:pPr>
            <a:r>
              <a:rPr lang="tr-TR" sz="2000" dirty="0"/>
              <a:t>Tuzlama prosesinde proteinlerde gözlenen </a:t>
            </a:r>
            <a:r>
              <a:rPr lang="tr-TR" sz="2000" b="1" dirty="0"/>
              <a:t>en önemli değişim </a:t>
            </a:r>
            <a:r>
              <a:rPr lang="tr-TR" sz="2000" b="1" dirty="0" err="1"/>
              <a:t>denatürasyon</a:t>
            </a:r>
            <a:r>
              <a:rPr lang="tr-TR" sz="2000" b="1" dirty="0"/>
              <a:t> ve </a:t>
            </a:r>
            <a:r>
              <a:rPr lang="tr-TR" sz="2000" b="1" dirty="0" err="1"/>
              <a:t>agregasyondur</a:t>
            </a:r>
            <a:r>
              <a:rPr lang="tr-TR" sz="2000" b="1" dirty="0"/>
              <a:t>. </a:t>
            </a:r>
            <a:r>
              <a:rPr lang="tr-TR" sz="2000" dirty="0"/>
              <a:t>Bu yapısal değişimlerin mekanizması, farklı tuz konsantrasyonları için farklı reaksiyonlarla açıklanmaktadır</a:t>
            </a:r>
          </a:p>
          <a:p>
            <a:pPr lvl="1">
              <a:buClr>
                <a:schemeClr val="accent2">
                  <a:lumMod val="75000"/>
                </a:schemeClr>
              </a:buClr>
              <a:buSzPct val="100000"/>
              <a:buFont typeface="Wingdings" panose="05000000000000000000" pitchFamily="2" charset="2"/>
              <a:buChar char="§"/>
            </a:pPr>
            <a:r>
              <a:rPr lang="tr-TR" sz="2000" b="1" dirty="0" err="1">
                <a:solidFill>
                  <a:srgbClr val="0000FF"/>
                </a:solidFill>
              </a:rPr>
              <a:t>Salting</a:t>
            </a:r>
            <a:r>
              <a:rPr lang="tr-TR" sz="2000" b="1" dirty="0">
                <a:solidFill>
                  <a:srgbClr val="0000FF"/>
                </a:solidFill>
              </a:rPr>
              <a:t>-in </a:t>
            </a:r>
            <a:r>
              <a:rPr lang="tr-TR" sz="2000" b="1" dirty="0" err="1">
                <a:solidFill>
                  <a:srgbClr val="0000FF"/>
                </a:solidFill>
              </a:rPr>
              <a:t>effect</a:t>
            </a:r>
            <a:r>
              <a:rPr lang="tr-TR" sz="2000" b="1" dirty="0">
                <a:solidFill>
                  <a:srgbClr val="0000FF"/>
                </a:solidFill>
              </a:rPr>
              <a:t>; </a:t>
            </a:r>
            <a:r>
              <a:rPr lang="tr-TR" sz="2000" dirty="0"/>
              <a:t>düşük tuz konsantrasyonlarında (&lt;1 M), klor iyonlarının amino asitlerin (+) yükleri ile bağlanması sonucu </a:t>
            </a:r>
            <a:r>
              <a:rPr lang="tr-TR" sz="2000" dirty="0" err="1"/>
              <a:t>miyofilamentler</a:t>
            </a:r>
            <a:r>
              <a:rPr lang="tr-TR" sz="2000" dirty="0"/>
              <a:t> arasındaki elektrostatik itme gücünün artması ve </a:t>
            </a:r>
            <a:r>
              <a:rPr lang="tr-TR" sz="2000" dirty="0" err="1"/>
              <a:t>filamentler</a:t>
            </a:r>
            <a:r>
              <a:rPr lang="tr-TR" sz="2000" dirty="0"/>
              <a:t> arası boşluğun genişlemesi olarak tanımlanır (</a:t>
            </a:r>
            <a:r>
              <a:rPr lang="tr-TR" sz="2000" dirty="0" err="1"/>
              <a:t>swelling</a:t>
            </a:r>
            <a:r>
              <a:rPr lang="tr-TR" sz="2000" dirty="0"/>
              <a:t>)</a:t>
            </a:r>
          </a:p>
          <a:p>
            <a:pPr lvl="1">
              <a:buClr>
                <a:schemeClr val="accent2">
                  <a:lumMod val="75000"/>
                </a:schemeClr>
              </a:buClr>
              <a:buSzPct val="100000"/>
              <a:buFont typeface="Wingdings" panose="05000000000000000000" pitchFamily="2" charset="2"/>
              <a:buChar char="§"/>
            </a:pPr>
            <a:r>
              <a:rPr lang="tr-TR" sz="2000" b="1" dirty="0" err="1">
                <a:solidFill>
                  <a:srgbClr val="FF0000"/>
                </a:solidFill>
              </a:rPr>
              <a:t>Salting-out</a:t>
            </a:r>
            <a:r>
              <a:rPr lang="tr-TR" sz="2000" b="1" dirty="0">
                <a:solidFill>
                  <a:srgbClr val="FF0000"/>
                </a:solidFill>
              </a:rPr>
              <a:t> </a:t>
            </a:r>
            <a:r>
              <a:rPr lang="tr-TR" sz="2000" b="1" dirty="0" err="1">
                <a:solidFill>
                  <a:srgbClr val="FF0000"/>
                </a:solidFill>
              </a:rPr>
              <a:t>effect</a:t>
            </a:r>
            <a:r>
              <a:rPr lang="tr-TR" sz="2000" b="1" dirty="0">
                <a:solidFill>
                  <a:srgbClr val="FF0000"/>
                </a:solidFill>
              </a:rPr>
              <a:t>; </a:t>
            </a:r>
            <a:r>
              <a:rPr lang="tr-TR" sz="2000" dirty="0"/>
              <a:t>yüksek tuz konsantrasyonlarında (&gt;1 M), iyonların yüksek çözünme kapasiteleri nedeni ile protein-protein arasındaki bağlar güçlenirken, protein-su molekülü arasındaki bağlar zayıflar. Bu değişim, proteinlerin </a:t>
            </a:r>
            <a:r>
              <a:rPr lang="tr-TR" sz="2000" dirty="0" err="1"/>
              <a:t>hidrofilik</a:t>
            </a:r>
            <a:r>
              <a:rPr lang="tr-TR" sz="2000" dirty="0"/>
              <a:t> özelliğinin azalmasına ve proteinlerin </a:t>
            </a:r>
            <a:r>
              <a:rPr lang="tr-TR" sz="2000" dirty="0" err="1"/>
              <a:t>hidrofobik</a:t>
            </a:r>
            <a:r>
              <a:rPr lang="tr-TR" sz="2000" dirty="0"/>
              <a:t> karakterlerinin ve polar yapılarının güçlenmesine dolayısıyla proteinlerin çözünürlüğünün azalması ile birlikte </a:t>
            </a:r>
            <a:r>
              <a:rPr lang="tr-TR" sz="2000" dirty="0" err="1"/>
              <a:t>presipitasyon</a:t>
            </a:r>
            <a:r>
              <a:rPr lang="tr-TR" sz="2000" dirty="0"/>
              <a:t> ve </a:t>
            </a:r>
            <a:r>
              <a:rPr lang="tr-TR" sz="2000" dirty="0" err="1"/>
              <a:t>agregasyona</a:t>
            </a:r>
            <a:r>
              <a:rPr lang="tr-TR" sz="2000" dirty="0"/>
              <a:t> neden olur.  </a:t>
            </a:r>
          </a:p>
          <a:p>
            <a:pPr>
              <a:buClr>
                <a:schemeClr val="accent2">
                  <a:lumMod val="75000"/>
                </a:schemeClr>
              </a:buClr>
              <a:buSzPct val="100000"/>
              <a:buFont typeface="Wingdings" panose="05000000000000000000" pitchFamily="2" charset="2"/>
              <a:buChar char="§"/>
            </a:pPr>
            <a:endParaRPr lang="tr-TR" sz="2000" dirty="0"/>
          </a:p>
        </p:txBody>
      </p:sp>
    </p:spTree>
    <p:extLst>
      <p:ext uri="{BB962C8B-B14F-4D97-AF65-F5344CB8AC3E}">
        <p14:creationId xmlns:p14="http://schemas.microsoft.com/office/powerpoint/2010/main" val="13695369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b="1" dirty="0"/>
              <a:t>Kimyasal özelliklerdeki değişim                     (Proteinlerdeki değişim)</a:t>
            </a:r>
            <a:endParaRPr lang="en-US" b="1" dirty="0"/>
          </a:p>
        </p:txBody>
      </p:sp>
      <p:sp>
        <p:nvSpPr>
          <p:cNvPr id="3" name="Veri Yer Tutucusu 2"/>
          <p:cNvSpPr>
            <a:spLocks noGrp="1"/>
          </p:cNvSpPr>
          <p:nvPr>
            <p:ph type="dt" sz="half" idx="10"/>
          </p:nvPr>
        </p:nvSpPr>
        <p:spPr/>
        <p:txBody>
          <a:bodyPr/>
          <a:lstStyle/>
          <a:p>
            <a:fld id="{200C2595-1C08-4FBB-A8B1-D0CDEA0B0A7C}" type="datetime1">
              <a:rPr lang="tr-TR" smtClean="0"/>
              <a:t>16.12.2021</a:t>
            </a:fld>
            <a:endParaRPr lang="tr-TR" dirty="0"/>
          </a:p>
        </p:txBody>
      </p:sp>
      <p:sp>
        <p:nvSpPr>
          <p:cNvPr id="4" name="Altbilgi Yer Tutucusu 3"/>
          <p:cNvSpPr>
            <a:spLocks noGrp="1"/>
          </p:cNvSpPr>
          <p:nvPr>
            <p:ph type="ftr" sz="quarter" idx="11"/>
          </p:nvPr>
        </p:nvSpPr>
        <p:spPr/>
        <p:txBody>
          <a:bodyPr/>
          <a:lstStyle/>
          <a:p>
            <a:r>
              <a:rPr lang="tr-TR"/>
              <a:t>GDM 421 SU ÜRÜN. TEK</a:t>
            </a:r>
          </a:p>
        </p:txBody>
      </p:sp>
      <p:sp>
        <p:nvSpPr>
          <p:cNvPr id="5" name="Slayt Numarası Yer Tutucusu 4"/>
          <p:cNvSpPr>
            <a:spLocks noGrp="1"/>
          </p:cNvSpPr>
          <p:nvPr>
            <p:ph type="sldNum" sz="quarter" idx="12"/>
          </p:nvPr>
        </p:nvSpPr>
        <p:spPr/>
        <p:txBody>
          <a:bodyPr>
            <a:normAutofit fontScale="85000" lnSpcReduction="20000"/>
          </a:bodyPr>
          <a:lstStyle/>
          <a:p>
            <a:fld id="{8818866D-0444-4E98-9157-10C2F682FBB5}" type="slidenum">
              <a:rPr lang="tr-TR" smtClean="0"/>
              <a:pPr/>
              <a:t>9</a:t>
            </a:fld>
            <a:endParaRPr lang="tr-TR"/>
          </a:p>
        </p:txBody>
      </p:sp>
      <p:sp>
        <p:nvSpPr>
          <p:cNvPr id="6" name="İçerik Yer Tutucusu 5"/>
          <p:cNvSpPr>
            <a:spLocks noGrp="1"/>
          </p:cNvSpPr>
          <p:nvPr>
            <p:ph sz="quarter" idx="1"/>
          </p:nvPr>
        </p:nvSpPr>
        <p:spPr/>
        <p:txBody>
          <a:bodyPr>
            <a:normAutofit fontScale="92500" lnSpcReduction="10000"/>
          </a:bodyPr>
          <a:lstStyle/>
          <a:p>
            <a:pPr>
              <a:buClr>
                <a:schemeClr val="accent2">
                  <a:lumMod val="75000"/>
                </a:schemeClr>
              </a:buClr>
              <a:buSzPct val="100000"/>
              <a:buFont typeface="Wingdings" panose="05000000000000000000" pitchFamily="2" charset="2"/>
              <a:buChar char="§"/>
            </a:pPr>
            <a:r>
              <a:rPr lang="tr-TR" sz="2000" dirty="0"/>
              <a:t>Proteinlerin yapısındaki bu değişim, </a:t>
            </a:r>
            <a:r>
              <a:rPr lang="tr-TR" sz="2000" b="1" dirty="0">
                <a:solidFill>
                  <a:srgbClr val="FF0000"/>
                </a:solidFill>
              </a:rPr>
              <a:t>protein çözünürlüğünün, protein fonksiyonlarının, </a:t>
            </a:r>
            <a:r>
              <a:rPr lang="tr-TR" sz="2000" b="1" dirty="0" err="1">
                <a:solidFill>
                  <a:srgbClr val="FF0000"/>
                </a:solidFill>
              </a:rPr>
              <a:t>sindirilebilirliğinin</a:t>
            </a:r>
            <a:r>
              <a:rPr lang="tr-TR" sz="2000" b="1" dirty="0">
                <a:solidFill>
                  <a:srgbClr val="FF0000"/>
                </a:solidFill>
              </a:rPr>
              <a:t>, </a:t>
            </a:r>
            <a:r>
              <a:rPr lang="tr-TR" sz="2000" b="1" dirty="0" err="1">
                <a:solidFill>
                  <a:srgbClr val="FF0000"/>
                </a:solidFill>
              </a:rPr>
              <a:t>tekstürel</a:t>
            </a:r>
            <a:r>
              <a:rPr lang="tr-TR" sz="2000" b="1" dirty="0">
                <a:solidFill>
                  <a:srgbClr val="FF0000"/>
                </a:solidFill>
              </a:rPr>
              <a:t> ve besinsel kalitenin azalmasına </a:t>
            </a:r>
            <a:r>
              <a:rPr lang="tr-TR" sz="2000" dirty="0"/>
              <a:t>neden olur</a:t>
            </a:r>
          </a:p>
          <a:p>
            <a:pPr>
              <a:buClr>
                <a:schemeClr val="accent2">
                  <a:lumMod val="75000"/>
                </a:schemeClr>
              </a:buClr>
              <a:buSzPct val="100000"/>
              <a:buFont typeface="Wingdings" panose="05000000000000000000" pitchFamily="2" charset="2"/>
              <a:buChar char="§"/>
            </a:pPr>
            <a:r>
              <a:rPr lang="tr-TR" sz="2000" b="1" dirty="0"/>
              <a:t>0.15-1.0 M tuz </a:t>
            </a:r>
            <a:r>
              <a:rPr lang="tr-TR" sz="2000" b="1" dirty="0" err="1"/>
              <a:t>konsanrasyonlarında</a:t>
            </a:r>
            <a:r>
              <a:rPr lang="tr-TR" sz="2000" b="1" dirty="0"/>
              <a:t> protein çözünürlüğünün arttığı</a:t>
            </a:r>
            <a:r>
              <a:rPr lang="tr-TR" sz="2000" dirty="0"/>
              <a:t> (0.8-1.0 M aralığında maksimumdur), </a:t>
            </a:r>
            <a:r>
              <a:rPr lang="tr-TR" sz="2000" b="1" dirty="0">
                <a:solidFill>
                  <a:srgbClr val="0000FF"/>
                </a:solidFill>
              </a:rPr>
              <a:t>tuz konsantrasyonu 1 </a:t>
            </a:r>
            <a:r>
              <a:rPr lang="tr-TR" sz="2000" b="1" dirty="0" err="1">
                <a:solidFill>
                  <a:srgbClr val="0000FF"/>
                </a:solidFill>
              </a:rPr>
              <a:t>M’ın</a:t>
            </a:r>
            <a:r>
              <a:rPr lang="tr-TR" sz="2000" b="1" dirty="0">
                <a:solidFill>
                  <a:srgbClr val="0000FF"/>
                </a:solidFill>
              </a:rPr>
              <a:t> üzerine çıktığında ise </a:t>
            </a:r>
            <a:r>
              <a:rPr lang="tr-TR" sz="2000" b="1" dirty="0" err="1">
                <a:solidFill>
                  <a:srgbClr val="0000FF"/>
                </a:solidFill>
              </a:rPr>
              <a:t>denatürasyon</a:t>
            </a:r>
            <a:r>
              <a:rPr lang="tr-TR" sz="2000" b="1" dirty="0">
                <a:solidFill>
                  <a:srgbClr val="0000FF"/>
                </a:solidFill>
              </a:rPr>
              <a:t> ve </a:t>
            </a:r>
            <a:r>
              <a:rPr lang="tr-TR" sz="2000" b="1" dirty="0" err="1">
                <a:solidFill>
                  <a:srgbClr val="0000FF"/>
                </a:solidFill>
              </a:rPr>
              <a:t>agregasyon</a:t>
            </a:r>
            <a:r>
              <a:rPr lang="tr-TR" sz="2000" b="1" dirty="0">
                <a:solidFill>
                  <a:srgbClr val="0000FF"/>
                </a:solidFill>
              </a:rPr>
              <a:t> nedeni ile protein çözünürlüğünün azaldığı </a:t>
            </a:r>
            <a:r>
              <a:rPr lang="tr-TR" sz="2000" dirty="0"/>
              <a:t>bilinmektedir</a:t>
            </a:r>
          </a:p>
          <a:p>
            <a:pPr>
              <a:buClr>
                <a:schemeClr val="accent2">
                  <a:lumMod val="75000"/>
                </a:schemeClr>
              </a:buClr>
              <a:buSzPct val="100000"/>
              <a:buFont typeface="Wingdings" panose="05000000000000000000" pitchFamily="2" charset="2"/>
              <a:buChar char="§"/>
            </a:pPr>
            <a:r>
              <a:rPr lang="tr-TR" sz="2000" dirty="0"/>
              <a:t>Balıkların tuzlanması amacıyla kullanılan </a:t>
            </a:r>
            <a:r>
              <a:rPr lang="tr-TR" sz="2000" b="1" dirty="0"/>
              <a:t>yöntemler kıyaslandığında tuz oranı arttıkça </a:t>
            </a:r>
            <a:r>
              <a:rPr lang="tr-TR" sz="2000" b="1" dirty="0" err="1"/>
              <a:t>denatürasyon</a:t>
            </a:r>
            <a:r>
              <a:rPr lang="tr-TR" sz="2000" b="1" dirty="0"/>
              <a:t> ve </a:t>
            </a:r>
            <a:r>
              <a:rPr lang="tr-TR" sz="2000" b="1" dirty="0" err="1"/>
              <a:t>agregasyonunda</a:t>
            </a:r>
            <a:r>
              <a:rPr lang="tr-TR" sz="2000" b="1" dirty="0"/>
              <a:t> arttığı bilinir.</a:t>
            </a:r>
            <a:r>
              <a:rPr lang="tr-TR" sz="2000" dirty="0"/>
              <a:t> </a:t>
            </a:r>
            <a:r>
              <a:rPr lang="tr-TR" sz="2000" dirty="0" err="1"/>
              <a:t>Denatürasyon</a:t>
            </a:r>
            <a:r>
              <a:rPr lang="tr-TR" sz="2000" dirty="0"/>
              <a:t> ve </a:t>
            </a:r>
            <a:r>
              <a:rPr lang="tr-TR" sz="2000" dirty="0" err="1"/>
              <a:t>agregasyon</a:t>
            </a:r>
            <a:r>
              <a:rPr lang="tr-TR" sz="2000" dirty="0"/>
              <a:t> düzeyi açısından yöntemler kıyaslanır ise;</a:t>
            </a:r>
          </a:p>
          <a:p>
            <a:pPr marL="0" indent="0">
              <a:buClr>
                <a:schemeClr val="accent2">
                  <a:lumMod val="75000"/>
                </a:schemeClr>
              </a:buClr>
              <a:buSzPct val="100000"/>
              <a:buNone/>
            </a:pPr>
            <a:r>
              <a:rPr lang="tr-TR" sz="2000" dirty="0"/>
              <a:t>	Enjeksiyon &lt; salamurada tuzlama (</a:t>
            </a:r>
            <a:r>
              <a:rPr lang="tr-TR" sz="2000" dirty="0" err="1"/>
              <a:t>brinning</a:t>
            </a:r>
            <a:r>
              <a:rPr lang="tr-TR" sz="2000" dirty="0"/>
              <a:t>) &lt; </a:t>
            </a:r>
            <a:r>
              <a:rPr lang="tr-TR" sz="2000" dirty="0" err="1"/>
              <a:t>pickling</a:t>
            </a:r>
            <a:endParaRPr lang="tr-TR" sz="2000" dirty="0"/>
          </a:p>
          <a:p>
            <a:pPr>
              <a:buClr>
                <a:schemeClr val="accent2">
                  <a:lumMod val="75000"/>
                </a:schemeClr>
              </a:buClr>
              <a:buSzPct val="100000"/>
              <a:buFont typeface="Wingdings" panose="05000000000000000000" pitchFamily="2" charset="2"/>
              <a:buChar char="§"/>
            </a:pPr>
            <a:r>
              <a:rPr lang="tr-TR" sz="2000" dirty="0"/>
              <a:t>Tuzlanmış balık üretiminde, </a:t>
            </a:r>
            <a:r>
              <a:rPr lang="tr-TR" sz="2000" b="1" dirty="0">
                <a:solidFill>
                  <a:srgbClr val="00B050"/>
                </a:solidFill>
              </a:rPr>
              <a:t>dondurulup çözdürülmüş balık kullanılır ise tuzlama sonrası protein </a:t>
            </a:r>
            <a:r>
              <a:rPr lang="tr-TR" sz="2000" b="1" dirty="0" err="1">
                <a:solidFill>
                  <a:srgbClr val="00B050"/>
                </a:solidFill>
              </a:rPr>
              <a:t>denatürasyonu</a:t>
            </a:r>
            <a:r>
              <a:rPr lang="tr-TR" sz="2000" b="1" dirty="0">
                <a:solidFill>
                  <a:srgbClr val="00B050"/>
                </a:solidFill>
              </a:rPr>
              <a:t> ve </a:t>
            </a:r>
            <a:r>
              <a:rPr lang="tr-TR" sz="2000" b="1" dirty="0" err="1">
                <a:solidFill>
                  <a:srgbClr val="00B050"/>
                </a:solidFill>
              </a:rPr>
              <a:t>agregasyon</a:t>
            </a:r>
            <a:r>
              <a:rPr lang="tr-TR" sz="2000" b="1" dirty="0">
                <a:solidFill>
                  <a:srgbClr val="00B050"/>
                </a:solidFill>
              </a:rPr>
              <a:t> «dondurma prosesinin proteinler üzerine negatif etkisinden dolayı» daha fazla olacaktır</a:t>
            </a:r>
            <a:endParaRPr lang="tr-TR" sz="2000" dirty="0"/>
          </a:p>
        </p:txBody>
      </p:sp>
    </p:spTree>
    <p:extLst>
      <p:ext uri="{BB962C8B-B14F-4D97-AF65-F5344CB8AC3E}">
        <p14:creationId xmlns:p14="http://schemas.microsoft.com/office/powerpoint/2010/main" val="3743729364"/>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ema1">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rtalama">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Ortalama">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Tema1" id="{005357E7-7BEA-4C74-8819-0CB2BA17BD93}" vid="{96F88C32-EFC1-446C-B134-B01439C4B61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Tema1</Template>
  <TotalTime>3270</TotalTime>
  <Words>986</Words>
  <Application>Microsoft Office PowerPoint</Application>
  <PresentationFormat>Ekran Gösterisi (4:3)</PresentationFormat>
  <Paragraphs>126</Paragraphs>
  <Slides>18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18</vt:i4>
      </vt:variant>
    </vt:vector>
  </HeadingPairs>
  <TitlesOfParts>
    <vt:vector size="23" baseType="lpstr">
      <vt:lpstr>Calibri</vt:lpstr>
      <vt:lpstr>Tw Cen MT</vt:lpstr>
      <vt:lpstr>Wingdings</vt:lpstr>
      <vt:lpstr>Wingdings 2</vt:lpstr>
      <vt:lpstr>Tema1</vt:lpstr>
      <vt:lpstr>SU ürünlerinde kullanılan işleme teknolojileri</vt:lpstr>
      <vt:lpstr>Su ürünlerinde kullanılan işleme teknolojileri</vt:lpstr>
      <vt:lpstr>Kürleme teknolojisi</vt:lpstr>
      <vt:lpstr>Hangi balık hangi teknoloji kullanımına uygundur?</vt:lpstr>
      <vt:lpstr>TUZLAMA VE MARİNASYON</vt:lpstr>
      <vt:lpstr>TUZLAMA PROSESİ</vt:lpstr>
      <vt:lpstr>Tuzlanmış balıkta gözlenen biyokimyasal değişimler</vt:lpstr>
      <vt:lpstr>Kimyasal özelliklerdeki değişim                     (Proteinlerdeki değişim)</vt:lpstr>
      <vt:lpstr>Kimyasal özelliklerdeki değişim                     (Proteinlerdeki değişim)</vt:lpstr>
      <vt:lpstr>Kimyasal özelliklerdeki değişim                     (Lipidlerdeki değişim)</vt:lpstr>
      <vt:lpstr>TUZLANMIŞ BALIK ÜRETİMİNDE KULLANILAN TEKNİKLER</vt:lpstr>
      <vt:lpstr>Kuru tuzlama (Dry salting)</vt:lpstr>
      <vt:lpstr>PowerPoint Sunusu</vt:lpstr>
      <vt:lpstr>Yoğun tuzlama uygulanarak üretilen kuru balığın hidrasyonu</vt:lpstr>
      <vt:lpstr>HAMMADDENİN VE TUZUN SON ÜRÜN KALİTESİNE ETKİSİ</vt:lpstr>
      <vt:lpstr>Kimyasal bileşimin etkisi</vt:lpstr>
      <vt:lpstr>Kullanılan tuzun etkisi</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FDE 216                                  food packagıng</dc:title>
  <dc:creator>Windows Kullanıcısı</dc:creator>
  <cp:lastModifiedBy>Windows Kullanıcısı</cp:lastModifiedBy>
  <cp:revision>187</cp:revision>
  <dcterms:created xsi:type="dcterms:W3CDTF">2020-02-11T12:23:21Z</dcterms:created>
  <dcterms:modified xsi:type="dcterms:W3CDTF">2021-12-16T11:00:42Z</dcterms:modified>
</cp:coreProperties>
</file>