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  <a:alpha val="19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75D10-3C73-4849-93E3-0EDB4BA16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 Nova" panose="020B0504020202020204" pitchFamily="34" charset="0"/>
                <a:cs typeface="Apple Chancery" panose="03020702040506060504" pitchFamily="66" charset="-79"/>
              </a:rPr>
              <a:t>Modern devlete doğru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D59A2C-6369-5B41-BBAF-34385FCDD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36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31BF66-2D0A-B144-A979-BC411887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A2D7E8-8977-564F-A63F-56E1529C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Devlet siyasal yapılanması ortaya çıkışından itibaren kurumsal olarak varlığı tarih sahnesinden hiç silinmemiştir. </a:t>
            </a:r>
          </a:p>
          <a:p>
            <a:pPr marL="0" indent="0">
              <a:buNone/>
            </a:pPr>
            <a:r>
              <a:rPr lang="tr-TR" dirty="0"/>
              <a:t>Günümüzde takım, kabile ve hatta şeflik ile ilgili çok nadir örnekler bulunmasının aksine devlet varlığını daha da güçlendirerek sürdürmüştür.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Hatta devletlerin siyasal sınırları gezegenin neredeyse tamamına hakimdir.</a:t>
            </a:r>
          </a:p>
        </p:txBody>
      </p:sp>
    </p:spTree>
    <p:extLst>
      <p:ext uri="{BB962C8B-B14F-4D97-AF65-F5344CB8AC3E}">
        <p14:creationId xmlns:p14="http://schemas.microsoft.com/office/powerpoint/2010/main" val="124481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2677B-61E9-414B-AD35-F92D3540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033621-BF2B-B34E-88F3-746D37BE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Ancak ortaya çıkışından itibaren farklı modellerde ve işleyişlerde devletler var olmuştur.</a:t>
            </a:r>
          </a:p>
          <a:p>
            <a:r>
              <a:rPr lang="tr-TR" dirty="0"/>
              <a:t>Bir taraftan zamanla hem daha geniş sınırları hedefleyen, hem daha büyük popülasyonları hakimiyetleri altında bulunduran yapılar haline gelmiştir.</a:t>
            </a:r>
          </a:p>
          <a:p>
            <a:endParaRPr lang="tr-TR" dirty="0"/>
          </a:p>
          <a:p>
            <a:r>
              <a:rPr lang="tr-TR" dirty="0" err="1"/>
              <a:t>İnşaa</a:t>
            </a:r>
            <a:r>
              <a:rPr lang="tr-TR" dirty="0"/>
              <a:t> ettikleri yapılar ile görkemli olduklarını göstermek, iktidarlarını simgeler aracılığı ile fiziki alanlara taşımışlardır.</a:t>
            </a:r>
          </a:p>
        </p:txBody>
      </p:sp>
    </p:spTree>
    <p:extLst>
      <p:ext uri="{BB962C8B-B14F-4D97-AF65-F5344CB8AC3E}">
        <p14:creationId xmlns:p14="http://schemas.microsoft.com/office/powerpoint/2010/main" val="21547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61138-301A-5B43-AD4D-7900E3A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endParaRPr lang="tr-T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6F31A1-E5BB-428A-9C4E-4459B253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1600" dirty="0" err="1"/>
              <a:t>Zigurat</a:t>
            </a:r>
            <a:r>
              <a:rPr lang="en-US" sz="1600" dirty="0"/>
              <a:t>: </a:t>
            </a:r>
            <a:r>
              <a:rPr lang="en-US" sz="1600" dirty="0" err="1"/>
              <a:t>Mezopotamya’da</a:t>
            </a:r>
            <a:r>
              <a:rPr lang="en-US" sz="1600" dirty="0"/>
              <a:t> </a:t>
            </a:r>
            <a:r>
              <a:rPr lang="en-US" sz="1600" dirty="0" err="1"/>
              <a:t>kurulan</a:t>
            </a:r>
            <a:r>
              <a:rPr lang="en-US" sz="1600" dirty="0"/>
              <a:t> </a:t>
            </a:r>
            <a:r>
              <a:rPr lang="en-US" sz="1600" dirty="0" err="1"/>
              <a:t>devletler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tapınaklar</a:t>
            </a:r>
            <a:endParaRPr lang="en-US" sz="16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5AC2D22-80E0-1D48-A10D-F801917D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837909"/>
            <a:ext cx="6909577" cy="51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2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08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D42638-88D0-214B-B4E1-E08CADEF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F43DE8-3E24-DC49-8CC1-F43F0C372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" r="-2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8B8B4-C64C-3940-9C7D-3FE91390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Antik Yunan’da ise şehir devletleri ekseninde örgütlenme söz konusu olmuştur.</a:t>
            </a:r>
          </a:p>
          <a:p>
            <a:r>
              <a:rPr lang="tr-TR">
                <a:solidFill>
                  <a:srgbClr val="FFFFFF"/>
                </a:solidFill>
              </a:rPr>
              <a:t>Bunların en büyüklerinden olan Atina’da da demokrasinin ilk örneği ortaya çıkmıştır. </a:t>
            </a:r>
          </a:p>
        </p:txBody>
      </p:sp>
    </p:spTree>
    <p:extLst>
      <p:ext uri="{BB962C8B-B14F-4D97-AF65-F5344CB8AC3E}">
        <p14:creationId xmlns:p14="http://schemas.microsoft.com/office/powerpoint/2010/main" val="282514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A1936F-31C1-7F46-BC7F-EBE82390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A9E204-1ECF-F349-B9DC-369CD6E2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Günümüz dünya siyasetinin temel kavramı olan »demokrasi» kelimesi Antik Yunanistan’da ortaya çıkmıştır.</a:t>
            </a:r>
          </a:p>
          <a:p>
            <a:endParaRPr lang="tr-TR" dirty="0"/>
          </a:p>
          <a:p>
            <a:r>
              <a:rPr lang="tr-TR" dirty="0"/>
              <a:t>Devlet anlamına gelen «</a:t>
            </a:r>
            <a:r>
              <a:rPr lang="tr-TR" dirty="0" err="1"/>
              <a:t>kratos</a:t>
            </a:r>
            <a:r>
              <a:rPr lang="tr-TR" dirty="0"/>
              <a:t>» ile halk anlamına gelen «</a:t>
            </a:r>
            <a:r>
              <a:rPr lang="tr-TR" dirty="0" err="1"/>
              <a:t>demos</a:t>
            </a:r>
            <a:r>
              <a:rPr lang="tr-TR" dirty="0"/>
              <a:t>» kelimelerinden oluşmuştur. Tutmak kelimesinden türeyen «</a:t>
            </a:r>
            <a:r>
              <a:rPr lang="tr-TR" dirty="0" err="1"/>
              <a:t>kratos</a:t>
            </a:r>
            <a:r>
              <a:rPr lang="tr-TR" dirty="0"/>
              <a:t>» aynı zamanda güç ve hakimiyet anlamına da gelmektedir.</a:t>
            </a:r>
          </a:p>
        </p:txBody>
      </p:sp>
    </p:spTree>
    <p:extLst>
      <p:ext uri="{BB962C8B-B14F-4D97-AF65-F5344CB8AC3E}">
        <p14:creationId xmlns:p14="http://schemas.microsoft.com/office/powerpoint/2010/main" val="188666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1DFD52-F13B-D144-BD8C-B8526A8E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AF1902-F3F2-F742-BBAE-000333D6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Yunan demokrasisinin temelinde kamusal alanda tartışma, fikir beyanında bulunma ve uzlaşma vardır.</a:t>
            </a:r>
          </a:p>
          <a:p>
            <a:endParaRPr lang="tr-TR" dirty="0"/>
          </a:p>
          <a:p>
            <a:r>
              <a:rPr lang="tr-TR" dirty="0"/>
              <a:t>Bu tartışmalara özgür yurttaş olan erkekler katılabiliyorlardı. Günümüz bakış açısıyla eleştirilir bir durum gibi gözükmekle birlikte dönemi itibariyle çok ilerici bir çizgidir.</a:t>
            </a:r>
          </a:p>
        </p:txBody>
      </p:sp>
    </p:spTree>
    <p:extLst>
      <p:ext uri="{BB962C8B-B14F-4D97-AF65-F5344CB8AC3E}">
        <p14:creationId xmlns:p14="http://schemas.microsoft.com/office/powerpoint/2010/main" val="209696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A492C4-1669-8C46-83F9-255BD1FC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endParaRPr lang="tr-TR" sz="440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57088D-21E2-134C-89DC-180839FDE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0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73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9B8713-F343-BC49-A505-F0687DF3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Atina demokrasisinde meclis vardı. Bu meclis binlerce özgür yurttaşın katılımıyla toplanır ve savaş, barış, yasama, kamu işleri gibi pek çok karar alınırdı.</a:t>
            </a:r>
          </a:p>
          <a:p>
            <a:endParaRPr lang="tr-TR">
              <a:solidFill>
                <a:srgbClr val="FFFFFF"/>
              </a:solidFill>
            </a:endParaRPr>
          </a:p>
          <a:p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3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5583E6-1E9A-4D48-9F4B-67F5A205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87A2BA-3771-AE4B-B19D-56AB6B87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Atina demokrasisi katılımcı demokrasinin ilk örneği olarak karşımıza çıkmaktadır.</a:t>
            </a:r>
          </a:p>
          <a:p>
            <a:r>
              <a:rPr lang="tr-TR" dirty="0"/>
              <a:t>Mitolojik anlatı olan şehrin isminin Atina’ya verilmesi dahi bir seçimle söz konusu olmuştur. Bu bakımdan katılım ve sahiplenme önemli yer </a:t>
            </a:r>
            <a:r>
              <a:rPr lang="tr-TR"/>
              <a:t>işgal etmektedir.</a:t>
            </a:r>
          </a:p>
        </p:txBody>
      </p:sp>
    </p:spTree>
    <p:extLst>
      <p:ext uri="{BB962C8B-B14F-4D97-AF65-F5344CB8AC3E}">
        <p14:creationId xmlns:p14="http://schemas.microsoft.com/office/powerpoint/2010/main" val="88595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271</Words>
  <Application>Microsoft Macintosh PowerPoint</Application>
  <PresentationFormat>Geniş ekran</PresentationFormat>
  <Paragraphs>21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 Nova</vt:lpstr>
      <vt:lpstr>Tw Cen MT</vt:lpstr>
      <vt:lpstr>Tw Cen MT Condensed</vt:lpstr>
      <vt:lpstr>Wingdings 3</vt:lpstr>
      <vt:lpstr>Entegral</vt:lpstr>
      <vt:lpstr>Modern devlete doğru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devlete doğru</dc:title>
  <dc:creator>Zehra Münüsoğlu</dc:creator>
  <cp:lastModifiedBy>Zehra Münüsoğlu</cp:lastModifiedBy>
  <cp:revision>1</cp:revision>
  <dcterms:created xsi:type="dcterms:W3CDTF">2020-06-30T16:11:37Z</dcterms:created>
  <dcterms:modified xsi:type="dcterms:W3CDTF">2020-06-30T16:20:39Z</dcterms:modified>
</cp:coreProperties>
</file>