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04.05.2018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Hentbolda Temel Savunma teknikleri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Hentbolda temel Savunma Teknikleri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Temel Savunma Teknikleri: Hentbol da savunma tipik vücut vücuda  mücadele içerisinde gerçekleştiği için;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1-Bacaklarla (kayma adımları ile kale önünde öne geriye ve çapraza yapılan hareketler)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2-Kollarla (Atışa Blok yapma ve atış kolunu engelleme)</a:t>
            </a:r>
            <a:br>
              <a:rPr lang="tr-TR" dirty="0" smtClean="0"/>
            </a:br>
            <a:r>
              <a:rPr lang="tr-TR" dirty="0" smtClean="0"/>
              <a:t>   </a:t>
            </a:r>
            <a:br>
              <a:rPr lang="tr-TR" dirty="0" smtClean="0"/>
            </a:br>
            <a:r>
              <a:rPr lang="tr-TR" dirty="0" smtClean="0"/>
              <a:t>3- Vücudumuzla yaparız (özellikle çizgi üzerinde oynayan sporcuların pas almasını ve atış yapmasını engellemek için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Hentbol’ da Pozisyonlar ve</a:t>
            </a:r>
            <a:br>
              <a:rPr lang="tr-TR" dirty="0" smtClean="0"/>
            </a:br>
            <a:r>
              <a:rPr lang="tr-TR" dirty="0" smtClean="0"/>
              <a:t>hücum - savunma oyuncularının özellikleri.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234482"/>
          </a:xfrm>
        </p:spPr>
        <p:txBody>
          <a:bodyPr>
            <a:normAutofit/>
          </a:bodyPr>
          <a:lstStyle/>
          <a:p>
            <a:r>
              <a:rPr lang="tr-TR" dirty="0" smtClean="0"/>
              <a:t>Hentbolda Temel Savunma </a:t>
            </a:r>
            <a:r>
              <a:rPr lang="tr-TR" dirty="0" smtClean="0"/>
              <a:t>teknikleriyle İlgili Alıştırma ve Oyunlar</a:t>
            </a:r>
            <a:br>
              <a:rPr lang="tr-TR" dirty="0" smtClean="0"/>
            </a:br>
            <a:r>
              <a:rPr lang="tr-TR" dirty="0" smtClean="0"/>
              <a:t>Uygulamalar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412776"/>
            <a:ext cx="8229600" cy="2592288"/>
          </a:xfrm>
        </p:spPr>
        <p:txBody>
          <a:bodyPr/>
          <a:lstStyle/>
          <a:p>
            <a:r>
              <a:rPr lang="tr-TR" dirty="0" smtClean="0"/>
              <a:t>Dinlediğiniz için teşekkürler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Ekran Gösterisi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Hentbolda Temel Savunma teknikleri</vt:lpstr>
      <vt:lpstr>Hentbolda temel Savunma Teknikleri</vt:lpstr>
      <vt:lpstr>Slayt 3</vt:lpstr>
      <vt:lpstr>Hentbolda Temel Savunma teknikleriyle İlgili Alıştırma ve Oyunlar Uygulamalar</vt:lpstr>
      <vt:lpstr>Dinlediğiniz için teşekkürler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Hentbolda Temel Savunma teknikleri</dc:title>
  <dc:creator>ng</dc:creator>
  <cp:lastModifiedBy>ng</cp:lastModifiedBy>
  <cp:revision>1</cp:revision>
  <dcterms:created xsi:type="dcterms:W3CDTF">2018-05-04T15:22:22Z</dcterms:created>
  <dcterms:modified xsi:type="dcterms:W3CDTF">2018-05-04T15:26:33Z</dcterms:modified>
</cp:coreProperties>
</file>