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Basınç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BASINÇ SENSÖRLERİ</a:t>
            </a:r>
            <a:endParaRPr lang="tr-TR" dirty="0"/>
          </a:p>
        </p:txBody>
      </p:sp>
      <p:sp>
        <p:nvSpPr>
          <p:cNvPr id="3" name="İçerik Yer Tutucusu 2"/>
          <p:cNvSpPr>
            <a:spLocks noGrp="1"/>
          </p:cNvSpPr>
          <p:nvPr>
            <p:ph idx="1"/>
          </p:nvPr>
        </p:nvSpPr>
        <p:spPr/>
        <p:txBody>
          <a:bodyPr>
            <a:normAutofit/>
          </a:bodyPr>
          <a:lstStyle/>
          <a:p>
            <a:pPr algn="just"/>
            <a:r>
              <a:rPr lang="tr-TR" sz="2400" dirty="0"/>
              <a:t>Basınç </a:t>
            </a:r>
            <a:r>
              <a:rPr lang="tr-TR" sz="2400" dirty="0" err="1"/>
              <a:t>sensörleri</a:t>
            </a:r>
            <a:r>
              <a:rPr lang="tr-TR" sz="2400" dirty="0"/>
              <a:t> iki ana gruba ayrılabilir: basınç anahtarları ve basınç </a:t>
            </a:r>
            <a:r>
              <a:rPr lang="tr-TR" sz="2400" dirty="0" err="1"/>
              <a:t>transdüserleri</a:t>
            </a:r>
            <a:r>
              <a:rPr lang="tr-TR" sz="2400" dirty="0"/>
              <a:t>. Basınç anahtarını önceden ayarlanmış basınç seviyesinde harekete geçen anahtar olarak tanımlayabiliriz. Basınç anahtarlarının pek çoğu iki ana kısımdan oluşmaktadır: bunlardan biri hareket ederek veya genişleyerek basınca tepki gösteren basınç sezici eleman, diğeri ise basınç sezici eleman anahtara bastığında harekete geçen bir anahtardır. Basınç anahtarları artan ya da azalan basınca yanıt verecek şekilde önceden </a:t>
            </a:r>
            <a:r>
              <a:rPr lang="tr-TR" sz="2400" dirty="0" smtClean="0"/>
              <a:t>ayarlanabilir[1].</a:t>
            </a:r>
            <a:endParaRPr lang="tr-TR" sz="2400" dirty="0"/>
          </a:p>
        </p:txBody>
      </p:sp>
    </p:spTree>
    <p:extLst>
      <p:ext uri="{BB962C8B-B14F-4D97-AF65-F5344CB8AC3E}">
        <p14:creationId xmlns:p14="http://schemas.microsoft.com/office/powerpoint/2010/main" val="2133396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BASINÇ SENSÖRLERİ</a:t>
            </a:r>
          </a:p>
        </p:txBody>
      </p:sp>
      <p:sp>
        <p:nvSpPr>
          <p:cNvPr id="3" name="İçerik Yer Tutucusu 2"/>
          <p:cNvSpPr>
            <a:spLocks noGrp="1"/>
          </p:cNvSpPr>
          <p:nvPr>
            <p:ph idx="1"/>
          </p:nvPr>
        </p:nvSpPr>
        <p:spPr/>
        <p:txBody>
          <a:bodyPr>
            <a:normAutofit/>
          </a:bodyPr>
          <a:lstStyle/>
          <a:p>
            <a:pPr algn="just"/>
            <a:r>
              <a:rPr lang="tr-TR" sz="2400" dirty="0"/>
              <a:t>Diğer taraftan, basınç </a:t>
            </a:r>
            <a:r>
              <a:rPr lang="tr-TR" sz="2400" dirty="0" err="1"/>
              <a:t>transdüseri</a:t>
            </a:r>
            <a:r>
              <a:rPr lang="tr-TR" sz="2400" dirty="0"/>
              <a:t> sistem basıncını her zaman doğrudan bildirir. Sistem denetleyicisi bir kontağın kapatılıp kapatılmayacağına, kapatılacaksa ne zaman kapatılacağına veya diğer ayarlamaların yapılıp yapılmayacağına karar verir. Her iki tip basınç sezici aygıt optimum kullanıma sahiptir. Basınç anahtarları tasarım açısından daha basittir ve pek çok gereksinimi çok iyi karşılar. Basınç </a:t>
            </a:r>
            <a:r>
              <a:rPr lang="tr-TR" sz="2400" dirty="0" err="1"/>
              <a:t>transdüserleri</a:t>
            </a:r>
            <a:r>
              <a:rPr lang="tr-TR" sz="2400" dirty="0"/>
              <a:t> tıp, uzay ve basıncın yakından, doğru ve devamlı olarak gözlenmesinin önemli olduğu uygulamalarda </a:t>
            </a:r>
            <a:r>
              <a:rPr lang="tr-TR" sz="2400" dirty="0" smtClean="0"/>
              <a:t>kullanılır[1].</a:t>
            </a:r>
            <a:endParaRPr lang="tr-TR" sz="2400" dirty="0"/>
          </a:p>
        </p:txBody>
      </p:sp>
    </p:spTree>
    <p:extLst>
      <p:ext uri="{BB962C8B-B14F-4D97-AF65-F5344CB8AC3E}">
        <p14:creationId xmlns:p14="http://schemas.microsoft.com/office/powerpoint/2010/main" val="2820410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KÖRÜK BASINÇ TRANSDÜSERLERİ</a:t>
            </a:r>
            <a:endParaRPr lang="tr-TR" dirty="0"/>
          </a:p>
        </p:txBody>
      </p:sp>
      <p:sp>
        <p:nvSpPr>
          <p:cNvPr id="3" name="İçerik Yer Tutucusu 2"/>
          <p:cNvSpPr>
            <a:spLocks noGrp="1"/>
          </p:cNvSpPr>
          <p:nvPr>
            <p:ph idx="1"/>
          </p:nvPr>
        </p:nvSpPr>
        <p:spPr/>
        <p:txBody>
          <a:bodyPr>
            <a:normAutofit/>
          </a:bodyPr>
          <a:lstStyle/>
          <a:p>
            <a:pPr algn="just"/>
            <a:r>
              <a:rPr lang="tr-TR" sz="2400" dirty="0"/>
              <a:t>Körük basınç </a:t>
            </a:r>
            <a:r>
              <a:rPr lang="tr-TR" sz="2400" dirty="0" err="1"/>
              <a:t>sensörü</a:t>
            </a:r>
            <a:r>
              <a:rPr lang="tr-TR" sz="2400" dirty="0"/>
              <a:t> esnek malzemeden yuvarlak bir körük şeklinde yapılmıştır. Poliüretan malzemeden yapılan yeni körükler 100 PSI </a:t>
            </a:r>
            <a:r>
              <a:rPr lang="tr-TR" sz="2400" dirty="0" smtClean="0"/>
              <a:t>(7 </a:t>
            </a:r>
            <a:r>
              <a:rPr lang="tr-TR" sz="2400" dirty="0"/>
              <a:t>kg/cm2 )'ye kadar olan basınçlarda etkilidir. Daha yüksek basınçlarda metal malzemeden yapılan körükler kullanılmaktadır. Körük basınç </a:t>
            </a:r>
            <a:r>
              <a:rPr lang="tr-TR" sz="2400" dirty="0" err="1"/>
              <a:t>sensörü</a:t>
            </a:r>
            <a:r>
              <a:rPr lang="tr-TR" sz="2400" dirty="0"/>
              <a:t> yıllarca endüstride standart olarak kullanılmış güvenilir, uzun ömürlü bir </a:t>
            </a:r>
            <a:r>
              <a:rPr lang="tr-TR" sz="2400" dirty="0" smtClean="0"/>
              <a:t>aygıttır[1].</a:t>
            </a:r>
            <a:endParaRPr lang="tr-TR" sz="2400" dirty="0"/>
          </a:p>
        </p:txBody>
      </p:sp>
    </p:spTree>
    <p:extLst>
      <p:ext uri="{BB962C8B-B14F-4D97-AF65-F5344CB8AC3E}">
        <p14:creationId xmlns:p14="http://schemas.microsoft.com/office/powerpoint/2010/main" val="4116181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KÖRÜK BASINÇ TRANSDÜSERLERİ</a:t>
            </a:r>
          </a:p>
        </p:txBody>
      </p:sp>
      <p:sp>
        <p:nvSpPr>
          <p:cNvPr id="3" name="İçerik Yer Tutucusu 2"/>
          <p:cNvSpPr>
            <a:spLocks noGrp="1"/>
          </p:cNvSpPr>
          <p:nvPr>
            <p:ph idx="1"/>
          </p:nvPr>
        </p:nvSpPr>
        <p:spPr/>
        <p:txBody>
          <a:bodyPr/>
          <a:lstStyle/>
          <a:p>
            <a:pPr algn="just"/>
            <a:r>
              <a:rPr lang="tr-TR" sz="2400" dirty="0"/>
              <a:t>Körüğün bir ucu sistem basıncına bir düzenek aracılığıyla bağlıyken diğer ucu kapalıdır. Basınç arttıkça körük genişleyerek sınır anahtarının basınç anahtarı olarak çalışmasına veya konum algılayıcının basınç </a:t>
            </a:r>
            <a:r>
              <a:rPr lang="tr-TR" sz="2400" dirty="0" err="1"/>
              <a:t>transdüseri</a:t>
            </a:r>
            <a:r>
              <a:rPr lang="tr-TR" sz="2400" dirty="0"/>
              <a:t> gibi davranmasına neden olur. Körük ikinci bir basınç kaynağına bağlı kapalı bir hücrede çalıştırıldığında da fark basınç </a:t>
            </a:r>
            <a:r>
              <a:rPr lang="tr-TR" sz="2400" dirty="0" err="1"/>
              <a:t>sensörü</a:t>
            </a:r>
            <a:r>
              <a:rPr lang="tr-TR" sz="2400" dirty="0"/>
              <a:t> gibi güvenilir olarak </a:t>
            </a:r>
            <a:r>
              <a:rPr lang="tr-TR" sz="2400" dirty="0" smtClean="0"/>
              <a:t>çalışır[1].</a:t>
            </a:r>
            <a:endParaRPr lang="tr-TR" sz="2400" dirty="0"/>
          </a:p>
        </p:txBody>
      </p:sp>
    </p:spTree>
    <p:extLst>
      <p:ext uri="{BB962C8B-B14F-4D97-AF65-F5344CB8AC3E}">
        <p14:creationId xmlns:p14="http://schemas.microsoft.com/office/powerpoint/2010/main" val="1941116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DİYAFRAM BASINÇ SENSÖRÜ</a:t>
            </a:r>
            <a:endParaRPr lang="tr-TR" dirty="0"/>
          </a:p>
        </p:txBody>
      </p:sp>
      <p:sp>
        <p:nvSpPr>
          <p:cNvPr id="3" name="İçerik Yer Tutucusu 2"/>
          <p:cNvSpPr>
            <a:spLocks noGrp="1"/>
          </p:cNvSpPr>
          <p:nvPr>
            <p:ph idx="1"/>
          </p:nvPr>
        </p:nvSpPr>
        <p:spPr/>
        <p:txBody>
          <a:bodyPr>
            <a:normAutofit/>
          </a:bodyPr>
          <a:lstStyle/>
          <a:p>
            <a:pPr algn="just"/>
            <a:r>
              <a:rPr lang="tr-TR" sz="2400" dirty="0"/>
              <a:t>Diyafram metal, silikon kauçuk veya poliüretandan yapılmış ince bir disktir. Disk sistem basıncına bağlanmış kapalı bir gövdede korunmaktadır. Basınç arttıkça diyaframın merkezi yukarı doğru genişler. Bu hareket bir anahtarı veya mutlak konum </a:t>
            </a:r>
            <a:r>
              <a:rPr lang="tr-TR" sz="2400" dirty="0" err="1"/>
              <a:t>kodlayıcısını</a:t>
            </a:r>
            <a:r>
              <a:rPr lang="tr-TR" sz="2400" dirty="0"/>
              <a:t> harekete geçirmede </a:t>
            </a:r>
            <a:r>
              <a:rPr lang="tr-TR" sz="2400" dirty="0" smtClean="0"/>
              <a:t>kullanılabilir[1]. </a:t>
            </a:r>
            <a:endParaRPr lang="tr-TR" sz="2400" dirty="0"/>
          </a:p>
        </p:txBody>
      </p:sp>
    </p:spTree>
    <p:extLst>
      <p:ext uri="{BB962C8B-B14F-4D97-AF65-F5344CB8AC3E}">
        <p14:creationId xmlns:p14="http://schemas.microsoft.com/office/powerpoint/2010/main" val="4269560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DİYAFRAM BASINÇ SENSÖRÜ</a:t>
            </a:r>
          </a:p>
        </p:txBody>
      </p:sp>
      <p:sp>
        <p:nvSpPr>
          <p:cNvPr id="3" name="İçerik Yer Tutucusu 2"/>
          <p:cNvSpPr>
            <a:spLocks noGrp="1"/>
          </p:cNvSpPr>
          <p:nvPr>
            <p:ph idx="1"/>
          </p:nvPr>
        </p:nvSpPr>
        <p:spPr/>
        <p:txBody>
          <a:bodyPr>
            <a:normAutofit/>
          </a:bodyPr>
          <a:lstStyle/>
          <a:p>
            <a:pPr algn="just"/>
            <a:r>
              <a:rPr lang="tr-TR" sz="2600" dirty="0"/>
              <a:t>Diyaframlar körük basınç </a:t>
            </a:r>
            <a:r>
              <a:rPr lang="tr-TR" sz="2600" dirty="0" err="1"/>
              <a:t>sensörlerinden</a:t>
            </a:r>
            <a:r>
              <a:rPr lang="tr-TR" sz="2600" dirty="0"/>
              <a:t> daha az duyarlı olmalarına rağmen genellikle daha yüksek basınçlara dayanabilmektedirler (150 PSI </a:t>
            </a:r>
            <a:r>
              <a:rPr lang="tr-TR" sz="2600" dirty="0" smtClean="0"/>
              <a:t>10.5 </a:t>
            </a:r>
            <a:r>
              <a:rPr lang="tr-TR" sz="2600" dirty="0"/>
              <a:t>kg/cm2 'ye kadar</a:t>
            </a:r>
            <a:r>
              <a:rPr lang="tr-TR" sz="2600" dirty="0" smtClean="0"/>
              <a:t>)[1]. </a:t>
            </a:r>
            <a:endParaRPr lang="tr-TR" sz="2600" dirty="0"/>
          </a:p>
        </p:txBody>
      </p:sp>
    </p:spTree>
    <p:extLst>
      <p:ext uri="{BB962C8B-B14F-4D97-AF65-F5344CB8AC3E}">
        <p14:creationId xmlns:p14="http://schemas.microsoft.com/office/powerpoint/2010/main" val="217039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PİEZODİRENÇSEL BASINÇ TRANSDÜSERLERİ </a:t>
            </a:r>
            <a:endParaRPr lang="tr-TR" dirty="0"/>
          </a:p>
        </p:txBody>
      </p:sp>
      <p:sp>
        <p:nvSpPr>
          <p:cNvPr id="3" name="İçerik Yer Tutucusu 2"/>
          <p:cNvSpPr>
            <a:spLocks noGrp="1"/>
          </p:cNvSpPr>
          <p:nvPr>
            <p:ph idx="1"/>
          </p:nvPr>
        </p:nvSpPr>
        <p:spPr/>
        <p:txBody>
          <a:bodyPr>
            <a:normAutofit/>
          </a:bodyPr>
          <a:lstStyle/>
          <a:p>
            <a:pPr algn="just"/>
            <a:r>
              <a:rPr lang="tr-TR" sz="2400" dirty="0"/>
              <a:t>Bahsettiğimiz bütün basınç </a:t>
            </a:r>
            <a:r>
              <a:rPr lang="tr-TR" sz="2400" dirty="0" err="1"/>
              <a:t>sensörleri</a:t>
            </a:r>
            <a:r>
              <a:rPr lang="tr-TR" sz="2400" dirty="0"/>
              <a:t> temelde mekanik basınç sezici aygıtlardır ve bunlar bir kadranı, bir anahtarı veya herhangi bir mutlak konum </a:t>
            </a:r>
            <a:r>
              <a:rPr lang="tr-TR" sz="2400" dirty="0" err="1"/>
              <a:t>kodlayıcıyı</a:t>
            </a:r>
            <a:r>
              <a:rPr lang="tr-TR" sz="2400" dirty="0"/>
              <a:t> çalıştırmak için kullanılırlar. Silisyum </a:t>
            </a:r>
            <a:r>
              <a:rPr lang="tr-TR" sz="2400" dirty="0" err="1"/>
              <a:t>sensör</a:t>
            </a:r>
            <a:r>
              <a:rPr lang="tr-TR" sz="2400" dirty="0"/>
              <a:t> yongalarını kullanan basınç </a:t>
            </a:r>
            <a:r>
              <a:rPr lang="tr-TR" sz="2400" dirty="0" err="1"/>
              <a:t>transdüserleri</a:t>
            </a:r>
            <a:r>
              <a:rPr lang="tr-TR" sz="2400" dirty="0"/>
              <a:t> ve </a:t>
            </a:r>
            <a:r>
              <a:rPr lang="tr-TR" sz="2400" dirty="0" err="1"/>
              <a:t>transmiterleri</a:t>
            </a:r>
            <a:r>
              <a:rPr lang="tr-TR" sz="2400" dirty="0"/>
              <a:t> ise, sistem basıncını oransal gerilim ya da akım olarak çıkışına aktaran elektronik </a:t>
            </a:r>
            <a:r>
              <a:rPr lang="tr-TR" sz="2400" dirty="0" err="1" smtClean="0"/>
              <a:t>sensörlerdir</a:t>
            </a:r>
            <a:r>
              <a:rPr lang="tr-TR" sz="2400" dirty="0" smtClean="0"/>
              <a:t>[1].</a:t>
            </a:r>
            <a:endParaRPr lang="tr-TR" sz="2400" dirty="0"/>
          </a:p>
        </p:txBody>
      </p:sp>
    </p:spTree>
    <p:extLst>
      <p:ext uri="{BB962C8B-B14F-4D97-AF65-F5344CB8AC3E}">
        <p14:creationId xmlns:p14="http://schemas.microsoft.com/office/powerpoint/2010/main" val="3934782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PİEZODİRENÇSEL BASINÇ TRANSDÜSERLERİ </a:t>
            </a:r>
          </a:p>
        </p:txBody>
      </p:sp>
      <p:sp>
        <p:nvSpPr>
          <p:cNvPr id="3" name="İçerik Yer Tutucusu 2"/>
          <p:cNvSpPr>
            <a:spLocks noGrp="1"/>
          </p:cNvSpPr>
          <p:nvPr>
            <p:ph idx="1"/>
          </p:nvPr>
        </p:nvSpPr>
        <p:spPr/>
        <p:txBody>
          <a:bodyPr>
            <a:normAutofit/>
          </a:bodyPr>
          <a:lstStyle/>
          <a:p>
            <a:pPr algn="just"/>
            <a:r>
              <a:rPr lang="tr-TR" sz="2400" dirty="0"/>
              <a:t>Genel olarak elektronik basınç </a:t>
            </a:r>
            <a:r>
              <a:rPr lang="tr-TR" sz="2400" dirty="0" err="1"/>
              <a:t>sensörleri</a:t>
            </a:r>
            <a:r>
              <a:rPr lang="tr-TR" sz="2400" dirty="0"/>
              <a:t> olarak adlandırılan bu basınç </a:t>
            </a:r>
            <a:r>
              <a:rPr lang="tr-TR" sz="2400" dirty="0" err="1"/>
              <a:t>transdüser</a:t>
            </a:r>
            <a:r>
              <a:rPr lang="tr-TR" sz="2400" dirty="0"/>
              <a:t> ve </a:t>
            </a:r>
            <a:r>
              <a:rPr lang="tr-TR" sz="2400" dirty="0" err="1"/>
              <a:t>transmiterleri</a:t>
            </a:r>
            <a:r>
              <a:rPr lang="tr-TR" sz="2400" dirty="0"/>
              <a:t>, kan basıncı ölçen hassas birimlerden kötü atmosfer basınçlarında ve aşırı sıcaklık altında 10,000 </a:t>
            </a:r>
            <a:r>
              <a:rPr lang="tr-TR" sz="2400" dirty="0" err="1"/>
              <a:t>PSI'a</a:t>
            </a:r>
            <a:r>
              <a:rPr lang="tr-TR" sz="2400" dirty="0"/>
              <a:t> kadar çalışan çeşitli donanımlarda bulunabilir. Elektronik basınç </a:t>
            </a:r>
            <a:r>
              <a:rPr lang="tr-TR" sz="2400" dirty="0" err="1"/>
              <a:t>sensörlerinin</a:t>
            </a:r>
            <a:r>
              <a:rPr lang="tr-TR" sz="2400" dirty="0"/>
              <a:t> pek çoğu </a:t>
            </a:r>
            <a:r>
              <a:rPr lang="tr-TR" sz="2400" dirty="0" err="1"/>
              <a:t>piezodirenç</a:t>
            </a:r>
            <a:r>
              <a:rPr lang="tr-TR" sz="2400" dirty="0"/>
              <a:t> olayından yararlanır, bu yüzden </a:t>
            </a:r>
            <a:r>
              <a:rPr lang="tr-TR" sz="2400" dirty="0" err="1"/>
              <a:t>piezodirençsel</a:t>
            </a:r>
            <a:r>
              <a:rPr lang="tr-TR" sz="2400" dirty="0"/>
              <a:t> basınç </a:t>
            </a:r>
            <a:r>
              <a:rPr lang="tr-TR" sz="2400" dirty="0" err="1"/>
              <a:t>transdüserleri</a:t>
            </a:r>
            <a:r>
              <a:rPr lang="tr-TR" sz="2400" dirty="0"/>
              <a:t> olarak da adlandırılır. Yarıiletkenin </a:t>
            </a:r>
            <a:r>
              <a:rPr lang="tr-TR" sz="2400" dirty="0" err="1"/>
              <a:t>piezodirenci</a:t>
            </a:r>
            <a:r>
              <a:rPr lang="tr-TR" sz="2400" dirty="0"/>
              <a:t>, yarıiletken malzemeye uygulanan gerilmenin malzemede meydana getirdiği direnç değişimidir. Bu da zaten yarıiletken gerilme göstergesinin çalışma </a:t>
            </a:r>
            <a:r>
              <a:rPr lang="tr-TR" sz="2400" dirty="0" smtClean="0"/>
              <a:t>prensibidir[1].</a:t>
            </a:r>
            <a:endParaRPr lang="tr-TR" sz="2400" dirty="0"/>
          </a:p>
        </p:txBody>
      </p:sp>
    </p:spTree>
    <p:extLst>
      <p:ext uri="{BB962C8B-B14F-4D97-AF65-F5344CB8AC3E}">
        <p14:creationId xmlns:p14="http://schemas.microsoft.com/office/powerpoint/2010/main" val="33621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1499</TotalTime>
  <Words>494</Words>
  <Application>Microsoft Office PowerPoint</Application>
  <PresentationFormat>Özel</PresentationFormat>
  <Paragraphs>24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Basınç sensörleri</vt:lpstr>
      <vt:lpstr>BASINÇ SENSÖRLERİ</vt:lpstr>
      <vt:lpstr>BASINÇ SENSÖRLERİ</vt:lpstr>
      <vt:lpstr>KÖRÜK BASINÇ TRANSDÜSERLERİ</vt:lpstr>
      <vt:lpstr>KÖRÜK BASINÇ TRANSDÜSERLERİ</vt:lpstr>
      <vt:lpstr>DİYAFRAM BASINÇ SENSÖRÜ</vt:lpstr>
      <vt:lpstr>DİYAFRAM BASINÇ SENSÖRÜ</vt:lpstr>
      <vt:lpstr>PİEZODİRENÇSEL BASINÇ TRANSDÜSERLERİ </vt:lpstr>
      <vt:lpstr>PİEZODİRENÇSEL BASINÇ TRANSDÜSERLERİ </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92</cp:revision>
  <dcterms:created xsi:type="dcterms:W3CDTF">2017-11-14T11:12:27Z</dcterms:created>
  <dcterms:modified xsi:type="dcterms:W3CDTF">2017-11-27T18:01:59Z</dcterms:modified>
</cp:coreProperties>
</file>