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13.ders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Türkiye’de el sanatlarının bugünü </a:t>
            </a:r>
          </a:p>
          <a:p>
            <a:r>
              <a:rPr lang="tr-TR" dirty="0" smtClean="0"/>
              <a:t>ve </a:t>
            </a:r>
            <a:r>
              <a:rPr lang="tr-TR" dirty="0" smtClean="0"/>
              <a:t>problemleri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müzecilik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   Müze işlerinin yetersizliği, somut olmayan kültür mirasının korunmaması, el sanatları ile ilgilenenlerin sayısının artması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Bakanlıklar, üniversite bölümleri ile ortak politika belirlenmesi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Usta çırak eğitim yöntemi</a:t>
            </a:r>
          </a:p>
          <a:p>
            <a:r>
              <a:rPr lang="tr-TR" dirty="0" err="1" smtClean="0"/>
              <a:t>Atelyede</a:t>
            </a:r>
            <a:r>
              <a:rPr lang="tr-TR" dirty="0" smtClean="0"/>
              <a:t> kurslar</a:t>
            </a:r>
          </a:p>
          <a:p>
            <a:r>
              <a:rPr lang="tr-TR" dirty="0" err="1" smtClean="0"/>
              <a:t>Formal</a:t>
            </a:r>
            <a:r>
              <a:rPr lang="tr-TR" dirty="0" smtClean="0"/>
              <a:t> eğitim sisteminde yer alması, bu durum hakkında işaretler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pazarlama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 önemli problem</a:t>
            </a:r>
          </a:p>
          <a:p>
            <a:r>
              <a:rPr lang="tr-TR" dirty="0" smtClean="0"/>
              <a:t>İyi kalite hammadde temini</a:t>
            </a:r>
          </a:p>
          <a:p>
            <a:r>
              <a:rPr lang="tr-TR" dirty="0" smtClean="0"/>
              <a:t>Geleneksel özellikler</a:t>
            </a:r>
          </a:p>
          <a:p>
            <a:r>
              <a:rPr lang="tr-TR" dirty="0" smtClean="0"/>
              <a:t>Yeni tasarım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üretim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Kooperatifler</a:t>
            </a:r>
          </a:p>
          <a:p>
            <a:r>
              <a:rPr lang="tr-TR" dirty="0" smtClean="0"/>
              <a:t>Yerel yönetimler</a:t>
            </a:r>
          </a:p>
          <a:p>
            <a:r>
              <a:rPr lang="tr-TR" dirty="0" smtClean="0"/>
              <a:t>Çoğu küçük ve büyük ölçekli girişimler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73</Words>
  <PresentationFormat>Ekran Gösterisi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13.ders</vt:lpstr>
      <vt:lpstr> müzecilik </vt:lpstr>
      <vt:lpstr>araştırma</vt:lpstr>
      <vt:lpstr>eğitim</vt:lpstr>
      <vt:lpstr>pazarlama</vt:lpstr>
      <vt:lpstr>üretim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13.ders</dc:title>
  <cp:lastModifiedBy>a</cp:lastModifiedBy>
  <cp:revision>11</cp:revision>
  <dcterms:modified xsi:type="dcterms:W3CDTF">2018-04-30T04:44:02Z</dcterms:modified>
</cp:coreProperties>
</file>