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11"/>
  </p:notesMasterIdLst>
  <p:sldIdLst>
    <p:sldId id="289" r:id="rId2"/>
    <p:sldId id="290" r:id="rId3"/>
    <p:sldId id="280" r:id="rId4"/>
    <p:sldId id="268" r:id="rId5"/>
    <p:sldId id="281" r:id="rId6"/>
    <p:sldId id="291" r:id="rId7"/>
    <p:sldId id="282" r:id="rId8"/>
    <p:sldId id="284" r:id="rId9"/>
    <p:sldId id="28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27E681-C673-47D9-A531-45C8F3A95605}" type="datetimeFigureOut">
              <a:rPr lang="tr-TR" smtClean="0"/>
              <a:t>27.10.2019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8C48B0-913D-4477-888E-D6D48FD142F2}" type="slidenum">
              <a:rPr lang="tr-TR" smtClean="0"/>
              <a:t>‹#›</a:t>
            </a:fld>
            <a:endParaRPr lang="tr-TR"/>
          </a:p>
        </p:txBody>
      </p:sp>
    </p:spTree>
    <p:extLst>
      <p:ext uri="{BB962C8B-B14F-4D97-AF65-F5344CB8AC3E}">
        <p14:creationId xmlns:p14="http://schemas.microsoft.com/office/powerpoint/2010/main" val="2482286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4234" y="4267200"/>
            <a:ext cx="12187767" cy="2590800"/>
            <a:chOff x="2" y="2688"/>
            <a:chExt cx="5758" cy="1632"/>
          </a:xfrm>
        </p:grpSpPr>
        <p:sp>
          <p:nvSpPr>
            <p:cNvPr id="5" name="Freeform 3"/>
            <p:cNvSpPr>
              <a:spLocks/>
            </p:cNvSpPr>
            <p:nvPr/>
          </p:nvSpPr>
          <p:spPr bwMode="hidden">
            <a:xfrm>
              <a:off x="2" y="2688"/>
              <a:ext cx="5758" cy="1632"/>
            </a:xfrm>
            <a:custGeom>
              <a:avLst/>
              <a:gdLst>
                <a:gd name="T0" fmla="*/ 5758 w 5740"/>
                <a:gd name="T1" fmla="*/ 1632 h 4316"/>
                <a:gd name="T2" fmla="*/ 0 w 5740"/>
                <a:gd name="T3" fmla="*/ 1632 h 4316"/>
                <a:gd name="T4" fmla="*/ 0 w 5740"/>
                <a:gd name="T5" fmla="*/ 0 h 4316"/>
                <a:gd name="T6" fmla="*/ 5758 w 5740"/>
                <a:gd name="T7" fmla="*/ 0 h 4316"/>
                <a:gd name="T8" fmla="*/ 5758 w 5740"/>
                <a:gd name="T9" fmla="*/ 1632 h 4316"/>
                <a:gd name="T10" fmla="*/ 5758 w 5740"/>
                <a:gd name="T11" fmla="*/ 1632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62"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63"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64"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65"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66"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47"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48"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49"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50"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51" name="Freeform 29"/>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52" name="Freeform 30"/>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53"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54"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55"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56" name="Freeform 34"/>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3"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4"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5"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6"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7"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8"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9" name="Freeform 43"/>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30"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31"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32"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gd name="T0" fmla="*/ 210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0 w 382"/>
                  <a:gd name="T19" fmla="*/ 96 h 96"/>
                  <a:gd name="T20" fmla="*/ 264 w 382"/>
                  <a:gd name="T21" fmla="*/ 90 h 96"/>
                  <a:gd name="T22" fmla="*/ 312 w 382"/>
                  <a:gd name="T23" fmla="*/ 84 h 96"/>
                  <a:gd name="T24" fmla="*/ 353 w 382"/>
                  <a:gd name="T25" fmla="*/ 66 h 96"/>
                  <a:gd name="T26" fmla="*/ 383 w 382"/>
                  <a:gd name="T27" fmla="*/ 42 h 96"/>
                  <a:gd name="T28" fmla="*/ 377 w 382"/>
                  <a:gd name="T29" fmla="*/ 42 h 96"/>
                  <a:gd name="T30" fmla="*/ 347 w 382"/>
                  <a:gd name="T31" fmla="*/ 66 h 96"/>
                  <a:gd name="T32" fmla="*/ 306 w 382"/>
                  <a:gd name="T33" fmla="*/ 78 h 96"/>
                  <a:gd name="T34" fmla="*/ 264 w 382"/>
                  <a:gd name="T35" fmla="*/ 90 h 96"/>
                  <a:gd name="T36" fmla="*/ 210 w 382"/>
                  <a:gd name="T37" fmla="*/ 96 h 96"/>
                  <a:gd name="T38" fmla="*/ 210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11" name="Freeform 55"/>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12" name="Freeform 56"/>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13" name="Freeform 57"/>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14" name="Freeform 58"/>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15" name="Freeform 59"/>
              <p:cNvSpPr>
                <a:spLocks/>
              </p:cNvSpPr>
              <p:nvPr/>
            </p:nvSpPr>
            <p:spPr bwMode="hidden">
              <a:xfrm>
                <a:off x="5489" y="3042"/>
                <a:ext cx="186" cy="210"/>
              </a:xfrm>
              <a:custGeom>
                <a:avLst/>
                <a:gdLst>
                  <a:gd name="T0" fmla="*/ 0 w 185"/>
                  <a:gd name="T1" fmla="*/ 6 h 210"/>
                  <a:gd name="T2" fmla="*/ 66 w 185"/>
                  <a:gd name="T3" fmla="*/ 12 h 210"/>
                  <a:gd name="T4" fmla="*/ 120 w 185"/>
                  <a:gd name="T5" fmla="*/ 36 h 210"/>
                  <a:gd name="T6" fmla="*/ 156 w 185"/>
                  <a:gd name="T7" fmla="*/ 72 h 210"/>
                  <a:gd name="T8" fmla="*/ 162 w 185"/>
                  <a:gd name="T9" fmla="*/ 90 h 210"/>
                  <a:gd name="T10" fmla="*/ 168 w 185"/>
                  <a:gd name="T11" fmla="*/ 114 h 210"/>
                  <a:gd name="T12" fmla="*/ 162 w 185"/>
                  <a:gd name="T13" fmla="*/ 138 h 210"/>
                  <a:gd name="T14" fmla="*/ 150 w 185"/>
                  <a:gd name="T15" fmla="*/ 162 h 210"/>
                  <a:gd name="T16" fmla="*/ 120 w 185"/>
                  <a:gd name="T17" fmla="*/ 180 h 210"/>
                  <a:gd name="T18" fmla="*/ 90 w 185"/>
                  <a:gd name="T19" fmla="*/ 198 h 210"/>
                  <a:gd name="T20" fmla="*/ 97 w 185"/>
                  <a:gd name="T21" fmla="*/ 210 h 210"/>
                  <a:gd name="T22" fmla="*/ 132 w 185"/>
                  <a:gd name="T23" fmla="*/ 192 h 210"/>
                  <a:gd name="T24" fmla="*/ 162 w 185"/>
                  <a:gd name="T25" fmla="*/ 168 h 210"/>
                  <a:gd name="T26" fmla="*/ 180 w 185"/>
                  <a:gd name="T27" fmla="*/ 144 h 210"/>
                  <a:gd name="T28" fmla="*/ 186 w 185"/>
                  <a:gd name="T29" fmla="*/ 114 h 210"/>
                  <a:gd name="T30" fmla="*/ 180 w 185"/>
                  <a:gd name="T31" fmla="*/ 90 h 210"/>
                  <a:gd name="T32" fmla="*/ 174 w 185"/>
                  <a:gd name="T33" fmla="*/ 66 h 210"/>
                  <a:gd name="T34" fmla="*/ 156 w 185"/>
                  <a:gd name="T35" fmla="*/ 48 h 210"/>
                  <a:gd name="T36" fmla="*/ 132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16" name="Freeform 60"/>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50000"/>
                    </a:spcBef>
                    <a:defRPr>
                      <a:solidFill>
                        <a:schemeClr val="tx1"/>
                      </a:solidFill>
                      <a:latin typeface="Arial" panose="020B0604020202020204" pitchFamily="34" charset="0"/>
                      <a:cs typeface="Arial" panose="020B0604020202020204" pitchFamily="34" charset="0"/>
                    </a:defRPr>
                  </a:lvl1pPr>
                  <a:lvl2pPr marL="742950" indent="-285750">
                    <a:spcBef>
                      <a:spcPct val="50000"/>
                    </a:spcBef>
                    <a:defRPr>
                      <a:solidFill>
                        <a:schemeClr val="tx1"/>
                      </a:solidFill>
                      <a:latin typeface="Arial" panose="020B0604020202020204" pitchFamily="34" charset="0"/>
                      <a:cs typeface="Arial" panose="020B0604020202020204" pitchFamily="34" charset="0"/>
                    </a:defRPr>
                  </a:lvl2pPr>
                  <a:lvl3pPr marL="1143000" indent="-228600">
                    <a:spcBef>
                      <a:spcPct val="50000"/>
                    </a:spcBef>
                    <a:defRPr>
                      <a:solidFill>
                        <a:schemeClr val="tx1"/>
                      </a:solidFill>
                      <a:latin typeface="Arial" panose="020B0604020202020204" pitchFamily="34" charset="0"/>
                      <a:cs typeface="Arial" panose="020B0604020202020204" pitchFamily="34" charset="0"/>
                    </a:defRPr>
                  </a:lvl3pPr>
                  <a:lvl4pPr marL="1600200" indent="-228600">
                    <a:spcBef>
                      <a:spcPct val="50000"/>
                    </a:spcBef>
                    <a:defRPr>
                      <a:solidFill>
                        <a:schemeClr val="tx1"/>
                      </a:solidFill>
                      <a:latin typeface="Arial" panose="020B0604020202020204" pitchFamily="34" charset="0"/>
                      <a:cs typeface="Arial" panose="020B0604020202020204" pitchFamily="34" charset="0"/>
                    </a:defRPr>
                  </a:lvl4pPr>
                  <a:lvl5pPr marL="2057400" indent="-228600">
                    <a:spcBef>
                      <a:spcPct val="5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9pPr>
                </a:lstStyle>
                <a:p>
                  <a:pPr fontAlgn="base">
                    <a:spcAft>
                      <a:spcPct val="0"/>
                    </a:spcAft>
                    <a:defRPr/>
                  </a:pPr>
                  <a:endParaRPr lang="tr-TR" altLang="tr-TR" sz="1800" smtClean="0">
                    <a:solidFill>
                      <a:srgbClr val="FFFFFF"/>
                    </a:solidFill>
                  </a:endParaRPr>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50000"/>
                    </a:spcBef>
                    <a:defRPr>
                      <a:solidFill>
                        <a:schemeClr val="tx1"/>
                      </a:solidFill>
                      <a:latin typeface="Arial" panose="020B0604020202020204" pitchFamily="34" charset="0"/>
                      <a:cs typeface="Arial" panose="020B0604020202020204" pitchFamily="34" charset="0"/>
                    </a:defRPr>
                  </a:lvl1pPr>
                  <a:lvl2pPr marL="742950" indent="-285750">
                    <a:spcBef>
                      <a:spcPct val="50000"/>
                    </a:spcBef>
                    <a:defRPr>
                      <a:solidFill>
                        <a:schemeClr val="tx1"/>
                      </a:solidFill>
                      <a:latin typeface="Arial" panose="020B0604020202020204" pitchFamily="34" charset="0"/>
                      <a:cs typeface="Arial" panose="020B0604020202020204" pitchFamily="34" charset="0"/>
                    </a:defRPr>
                  </a:lvl2pPr>
                  <a:lvl3pPr marL="1143000" indent="-228600">
                    <a:spcBef>
                      <a:spcPct val="50000"/>
                    </a:spcBef>
                    <a:defRPr>
                      <a:solidFill>
                        <a:schemeClr val="tx1"/>
                      </a:solidFill>
                      <a:latin typeface="Arial" panose="020B0604020202020204" pitchFamily="34" charset="0"/>
                      <a:cs typeface="Arial" panose="020B0604020202020204" pitchFamily="34" charset="0"/>
                    </a:defRPr>
                  </a:lvl3pPr>
                  <a:lvl4pPr marL="1600200" indent="-228600">
                    <a:spcBef>
                      <a:spcPct val="50000"/>
                    </a:spcBef>
                    <a:defRPr>
                      <a:solidFill>
                        <a:schemeClr val="tx1"/>
                      </a:solidFill>
                      <a:latin typeface="Arial" panose="020B0604020202020204" pitchFamily="34" charset="0"/>
                      <a:cs typeface="Arial" panose="020B0604020202020204" pitchFamily="34" charset="0"/>
                    </a:defRPr>
                  </a:lvl4pPr>
                  <a:lvl5pPr marL="2057400" indent="-228600">
                    <a:spcBef>
                      <a:spcPct val="5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9pPr>
                </a:lstStyle>
                <a:p>
                  <a:pPr fontAlgn="base">
                    <a:spcAft>
                      <a:spcPct val="0"/>
                    </a:spcAft>
                    <a:defRPr/>
                  </a:pPr>
                  <a:endParaRPr lang="tr-TR" altLang="tr-TR" sz="1800" smtClean="0">
                    <a:solidFill>
                      <a:srgbClr val="FFFFFF"/>
                    </a:solidFill>
                  </a:endParaRPr>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50000"/>
                    </a:spcBef>
                    <a:defRPr>
                      <a:solidFill>
                        <a:schemeClr val="tx1"/>
                      </a:solidFill>
                      <a:latin typeface="Arial" panose="020B0604020202020204" pitchFamily="34" charset="0"/>
                      <a:cs typeface="Arial" panose="020B0604020202020204" pitchFamily="34" charset="0"/>
                    </a:defRPr>
                  </a:lvl1pPr>
                  <a:lvl2pPr marL="742950" indent="-285750">
                    <a:spcBef>
                      <a:spcPct val="50000"/>
                    </a:spcBef>
                    <a:defRPr>
                      <a:solidFill>
                        <a:schemeClr val="tx1"/>
                      </a:solidFill>
                      <a:latin typeface="Arial" panose="020B0604020202020204" pitchFamily="34" charset="0"/>
                      <a:cs typeface="Arial" panose="020B0604020202020204" pitchFamily="34" charset="0"/>
                    </a:defRPr>
                  </a:lvl2pPr>
                  <a:lvl3pPr marL="1143000" indent="-228600">
                    <a:spcBef>
                      <a:spcPct val="50000"/>
                    </a:spcBef>
                    <a:defRPr>
                      <a:solidFill>
                        <a:schemeClr val="tx1"/>
                      </a:solidFill>
                      <a:latin typeface="Arial" panose="020B0604020202020204" pitchFamily="34" charset="0"/>
                      <a:cs typeface="Arial" panose="020B0604020202020204" pitchFamily="34" charset="0"/>
                    </a:defRPr>
                  </a:lvl3pPr>
                  <a:lvl4pPr marL="1600200" indent="-228600">
                    <a:spcBef>
                      <a:spcPct val="50000"/>
                    </a:spcBef>
                    <a:defRPr>
                      <a:solidFill>
                        <a:schemeClr val="tx1"/>
                      </a:solidFill>
                      <a:latin typeface="Arial" panose="020B0604020202020204" pitchFamily="34" charset="0"/>
                      <a:cs typeface="Arial" panose="020B0604020202020204" pitchFamily="34" charset="0"/>
                    </a:defRPr>
                  </a:lvl4pPr>
                  <a:lvl5pPr marL="2057400" indent="-228600">
                    <a:spcBef>
                      <a:spcPct val="5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9pPr>
                </a:lstStyle>
                <a:p>
                  <a:pPr fontAlgn="base">
                    <a:spcAft>
                      <a:spcPct val="0"/>
                    </a:spcAft>
                    <a:defRPr/>
                  </a:pPr>
                  <a:endParaRPr lang="tr-TR" altLang="tr-TR" sz="1800" smtClean="0">
                    <a:solidFill>
                      <a:srgbClr val="FFFFFF"/>
                    </a:solidFill>
                  </a:endParaRPr>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50000"/>
                    </a:spcBef>
                    <a:defRPr>
                      <a:solidFill>
                        <a:schemeClr val="tx1"/>
                      </a:solidFill>
                      <a:latin typeface="Arial" panose="020B0604020202020204" pitchFamily="34" charset="0"/>
                      <a:cs typeface="Arial" panose="020B0604020202020204" pitchFamily="34" charset="0"/>
                    </a:defRPr>
                  </a:lvl1pPr>
                  <a:lvl2pPr marL="742950" indent="-285750">
                    <a:spcBef>
                      <a:spcPct val="50000"/>
                    </a:spcBef>
                    <a:defRPr>
                      <a:solidFill>
                        <a:schemeClr val="tx1"/>
                      </a:solidFill>
                      <a:latin typeface="Arial" panose="020B0604020202020204" pitchFamily="34" charset="0"/>
                      <a:cs typeface="Arial" panose="020B0604020202020204" pitchFamily="34" charset="0"/>
                    </a:defRPr>
                  </a:lvl2pPr>
                  <a:lvl3pPr marL="1143000" indent="-228600">
                    <a:spcBef>
                      <a:spcPct val="50000"/>
                    </a:spcBef>
                    <a:defRPr>
                      <a:solidFill>
                        <a:schemeClr val="tx1"/>
                      </a:solidFill>
                      <a:latin typeface="Arial" panose="020B0604020202020204" pitchFamily="34" charset="0"/>
                      <a:cs typeface="Arial" panose="020B0604020202020204" pitchFamily="34" charset="0"/>
                    </a:defRPr>
                  </a:lvl3pPr>
                  <a:lvl4pPr marL="1600200" indent="-228600">
                    <a:spcBef>
                      <a:spcPct val="50000"/>
                    </a:spcBef>
                    <a:defRPr>
                      <a:solidFill>
                        <a:schemeClr val="tx1"/>
                      </a:solidFill>
                      <a:latin typeface="Arial" panose="020B0604020202020204" pitchFamily="34" charset="0"/>
                      <a:cs typeface="Arial" panose="020B0604020202020204" pitchFamily="34" charset="0"/>
                    </a:defRPr>
                  </a:lvl4pPr>
                  <a:lvl5pPr marL="2057400" indent="-228600">
                    <a:spcBef>
                      <a:spcPct val="5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9pPr>
                </a:lstStyle>
                <a:p>
                  <a:pPr fontAlgn="base">
                    <a:spcAft>
                      <a:spcPct val="0"/>
                    </a:spcAft>
                    <a:defRPr/>
                  </a:pPr>
                  <a:endParaRPr lang="tr-TR" altLang="tr-TR" sz="1800" smtClean="0">
                    <a:solidFill>
                      <a:srgbClr val="FFFFFF"/>
                    </a:solidFill>
                  </a:endParaRPr>
                </a:p>
              </p:txBody>
            </p:sp>
          </p:grpSp>
        </p:grpSp>
      </p:grpSp>
      <p:sp>
        <p:nvSpPr>
          <p:cNvPr id="21570" name="Rectangle 66"/>
          <p:cNvSpPr>
            <a:spLocks noGrp="1" noChangeArrowheads="1"/>
          </p:cNvSpPr>
          <p:nvPr>
            <p:ph type="ctrTitle" sz="quarter"/>
          </p:nvPr>
        </p:nvSpPr>
        <p:spPr>
          <a:xfrm>
            <a:off x="914400" y="1692276"/>
            <a:ext cx="10363200" cy="1736725"/>
          </a:xfrm>
        </p:spPr>
        <p:txBody>
          <a:bodyPr anchor="b"/>
          <a:lstStyle>
            <a:lvl1pPr>
              <a:defRPr sz="5400"/>
            </a:lvl1pPr>
          </a:lstStyle>
          <a:p>
            <a:r>
              <a:rPr lang="tr-TR"/>
              <a:t>Asıl başlık stili için tıklatın</a:t>
            </a:r>
          </a:p>
        </p:txBody>
      </p:sp>
      <p:sp>
        <p:nvSpPr>
          <p:cNvPr id="21571" name="Rectangle 67"/>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r>
              <a:rPr lang="tr-TR"/>
              <a:t>Asıl alt başlık stilini düzenlemek için tıklatın</a:t>
            </a:r>
          </a:p>
        </p:txBody>
      </p:sp>
      <p:sp>
        <p:nvSpPr>
          <p:cNvPr id="68" name="Rectangle 68"/>
          <p:cNvSpPr>
            <a:spLocks noGrp="1" noChangeArrowheads="1"/>
          </p:cNvSpPr>
          <p:nvPr>
            <p:ph type="dt" sz="quarter" idx="10"/>
          </p:nvPr>
        </p:nvSpPr>
        <p:spPr>
          <a:xfrm>
            <a:off x="609600" y="6248400"/>
            <a:ext cx="2844800" cy="457200"/>
          </a:xfrm>
        </p:spPr>
        <p:txBody>
          <a:bodyPr/>
          <a:lstStyle>
            <a:lvl1pPr>
              <a:defRPr/>
            </a:lvl1pPr>
          </a:lstStyle>
          <a:p>
            <a:pPr>
              <a:defRPr/>
            </a:pPr>
            <a:endParaRPr lang="tr-TR">
              <a:solidFill>
                <a:srgbClr val="FFFFFF"/>
              </a:solidFill>
            </a:endParaRPr>
          </a:p>
        </p:txBody>
      </p:sp>
      <p:sp>
        <p:nvSpPr>
          <p:cNvPr id="69" name="Rectangle 69"/>
          <p:cNvSpPr>
            <a:spLocks noGrp="1" noChangeArrowheads="1"/>
          </p:cNvSpPr>
          <p:nvPr>
            <p:ph type="ftr" sz="quarter" idx="11"/>
          </p:nvPr>
        </p:nvSpPr>
        <p:spPr>
          <a:xfrm>
            <a:off x="4165600" y="6248400"/>
            <a:ext cx="3860800" cy="457200"/>
          </a:xfrm>
        </p:spPr>
        <p:txBody>
          <a:bodyPr/>
          <a:lstStyle>
            <a:lvl1pPr>
              <a:defRPr/>
            </a:lvl1pPr>
          </a:lstStyle>
          <a:p>
            <a:pPr>
              <a:defRPr/>
            </a:pPr>
            <a:endParaRPr lang="tr-TR">
              <a:solidFill>
                <a:srgbClr val="FFFFFF"/>
              </a:solidFill>
            </a:endParaRPr>
          </a:p>
        </p:txBody>
      </p:sp>
      <p:sp>
        <p:nvSpPr>
          <p:cNvPr id="70" name="Rectangle 70"/>
          <p:cNvSpPr>
            <a:spLocks noGrp="1" noChangeArrowheads="1"/>
          </p:cNvSpPr>
          <p:nvPr>
            <p:ph type="sldNum" sz="quarter" idx="12"/>
          </p:nvPr>
        </p:nvSpPr>
        <p:spPr>
          <a:xfrm>
            <a:off x="8737600" y="6248400"/>
            <a:ext cx="2844800" cy="457200"/>
          </a:xfrm>
        </p:spPr>
        <p:txBody>
          <a:bodyPr/>
          <a:lstStyle>
            <a:lvl1pPr>
              <a:defRPr/>
            </a:lvl1pPr>
          </a:lstStyle>
          <a:p>
            <a:pPr>
              <a:defRPr/>
            </a:pPr>
            <a:fld id="{CA9B55D7-4A7E-4B01-B0E5-4AC84409C444}"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546329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71"/>
          <p:cNvSpPr>
            <a:spLocks noGrp="1" noChangeArrowheads="1"/>
          </p:cNvSpPr>
          <p:nvPr>
            <p:ph type="sldNum" sz="quarter" idx="12"/>
          </p:nvPr>
        </p:nvSpPr>
        <p:spPr>
          <a:ln/>
        </p:spPr>
        <p:txBody>
          <a:bodyPr/>
          <a:lstStyle>
            <a:lvl1pPr>
              <a:defRPr/>
            </a:lvl1pPr>
          </a:lstStyle>
          <a:p>
            <a:pPr>
              <a:defRPr/>
            </a:pPr>
            <a:fld id="{8FC2A646-3315-4FD4-BEAF-D99D72C13176}"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027021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7813"/>
            <a:ext cx="2743200" cy="584835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7813"/>
            <a:ext cx="8026400" cy="58483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71"/>
          <p:cNvSpPr>
            <a:spLocks noGrp="1" noChangeArrowheads="1"/>
          </p:cNvSpPr>
          <p:nvPr>
            <p:ph type="sldNum" sz="quarter" idx="12"/>
          </p:nvPr>
        </p:nvSpPr>
        <p:spPr>
          <a:ln/>
        </p:spPr>
        <p:txBody>
          <a:bodyPr/>
          <a:lstStyle>
            <a:lvl1pPr>
              <a:defRPr/>
            </a:lvl1pPr>
          </a:lstStyle>
          <a:p>
            <a:pPr>
              <a:defRPr/>
            </a:pPr>
            <a:fld id="{FC46FE23-AE58-457D-88A4-44B4980AD4BD}"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23410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609600" y="277813"/>
            <a:ext cx="10972800" cy="584835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5" name="Rectangle 71"/>
          <p:cNvSpPr>
            <a:spLocks noGrp="1" noChangeArrowheads="1"/>
          </p:cNvSpPr>
          <p:nvPr>
            <p:ph type="sldNum" sz="quarter" idx="12"/>
          </p:nvPr>
        </p:nvSpPr>
        <p:spPr>
          <a:ln/>
        </p:spPr>
        <p:txBody>
          <a:bodyPr/>
          <a:lstStyle>
            <a:lvl1pPr>
              <a:defRPr/>
            </a:lvl1pPr>
          </a:lstStyle>
          <a:p>
            <a:pPr>
              <a:defRPr/>
            </a:pPr>
            <a:fld id="{43FA524B-CEAE-4170-8A99-2DAAC4E2653E}"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770120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71"/>
          <p:cNvSpPr>
            <a:spLocks noGrp="1" noChangeArrowheads="1"/>
          </p:cNvSpPr>
          <p:nvPr>
            <p:ph type="sldNum" sz="quarter" idx="12"/>
          </p:nvPr>
        </p:nvSpPr>
        <p:spPr>
          <a:ln/>
        </p:spPr>
        <p:txBody>
          <a:bodyPr/>
          <a:lstStyle>
            <a:lvl1pPr>
              <a:defRPr/>
            </a:lvl1pPr>
          </a:lstStyle>
          <a:p>
            <a:pPr>
              <a:defRPr/>
            </a:pPr>
            <a:fld id="{3F85092F-FC5C-461C-AE49-37C1BDB2FEC3}"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219152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71"/>
          <p:cNvSpPr>
            <a:spLocks noGrp="1" noChangeArrowheads="1"/>
          </p:cNvSpPr>
          <p:nvPr>
            <p:ph type="sldNum" sz="quarter" idx="12"/>
          </p:nvPr>
        </p:nvSpPr>
        <p:spPr>
          <a:ln/>
        </p:spPr>
        <p:txBody>
          <a:bodyPr/>
          <a:lstStyle>
            <a:lvl1pPr>
              <a:defRPr/>
            </a:lvl1pPr>
          </a:lstStyle>
          <a:p>
            <a:pPr>
              <a:defRPr/>
            </a:pPr>
            <a:fld id="{E447BF84-44C0-49AE-8E69-239BF6895908}"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4017459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71"/>
          <p:cNvSpPr>
            <a:spLocks noGrp="1" noChangeArrowheads="1"/>
          </p:cNvSpPr>
          <p:nvPr>
            <p:ph type="sldNum" sz="quarter" idx="12"/>
          </p:nvPr>
        </p:nvSpPr>
        <p:spPr>
          <a:ln/>
        </p:spPr>
        <p:txBody>
          <a:bodyPr/>
          <a:lstStyle>
            <a:lvl1pPr>
              <a:defRPr/>
            </a:lvl1pPr>
          </a:lstStyle>
          <a:p>
            <a:pPr>
              <a:defRPr/>
            </a:pPr>
            <a:fld id="{FF4EC353-70E3-4CE0-8920-767549095817}"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992342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8"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9" name="Rectangle 71"/>
          <p:cNvSpPr>
            <a:spLocks noGrp="1" noChangeArrowheads="1"/>
          </p:cNvSpPr>
          <p:nvPr>
            <p:ph type="sldNum" sz="quarter" idx="12"/>
          </p:nvPr>
        </p:nvSpPr>
        <p:spPr>
          <a:ln/>
        </p:spPr>
        <p:txBody>
          <a:bodyPr/>
          <a:lstStyle>
            <a:lvl1pPr>
              <a:defRPr/>
            </a:lvl1pPr>
          </a:lstStyle>
          <a:p>
            <a:pPr>
              <a:defRPr/>
            </a:pPr>
            <a:fld id="{FADBDF88-9901-487D-B665-D4EAED21C0DB}"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435782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5" name="Rectangle 71"/>
          <p:cNvSpPr>
            <a:spLocks noGrp="1" noChangeArrowheads="1"/>
          </p:cNvSpPr>
          <p:nvPr>
            <p:ph type="sldNum" sz="quarter" idx="12"/>
          </p:nvPr>
        </p:nvSpPr>
        <p:spPr>
          <a:ln/>
        </p:spPr>
        <p:txBody>
          <a:bodyPr/>
          <a:lstStyle>
            <a:lvl1pPr>
              <a:defRPr/>
            </a:lvl1pPr>
          </a:lstStyle>
          <a:p>
            <a:pPr>
              <a:defRPr/>
            </a:pPr>
            <a:fld id="{338D0361-496B-4DEB-B63E-C91380CF13E1}"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688470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3"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4" name="Rectangle 71"/>
          <p:cNvSpPr>
            <a:spLocks noGrp="1" noChangeArrowheads="1"/>
          </p:cNvSpPr>
          <p:nvPr>
            <p:ph type="sldNum" sz="quarter" idx="12"/>
          </p:nvPr>
        </p:nvSpPr>
        <p:spPr>
          <a:ln/>
        </p:spPr>
        <p:txBody>
          <a:bodyPr/>
          <a:lstStyle>
            <a:lvl1pPr>
              <a:defRPr/>
            </a:lvl1pPr>
          </a:lstStyle>
          <a:p>
            <a:pPr>
              <a:defRPr/>
            </a:pPr>
            <a:fld id="{E68C1437-5B74-4BAB-9B7D-1B7A54040BF1}"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734770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71"/>
          <p:cNvSpPr>
            <a:spLocks noGrp="1" noChangeArrowheads="1"/>
          </p:cNvSpPr>
          <p:nvPr>
            <p:ph type="sldNum" sz="quarter" idx="12"/>
          </p:nvPr>
        </p:nvSpPr>
        <p:spPr>
          <a:ln/>
        </p:spPr>
        <p:txBody>
          <a:bodyPr/>
          <a:lstStyle>
            <a:lvl1pPr>
              <a:defRPr/>
            </a:lvl1pPr>
          </a:lstStyle>
          <a:p>
            <a:pPr>
              <a:defRPr/>
            </a:pPr>
            <a:fld id="{8AF87F9D-27C3-4C0C-83A4-1AD64A1A2EFA}"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242884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69"/>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70"/>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71"/>
          <p:cNvSpPr>
            <a:spLocks noGrp="1" noChangeArrowheads="1"/>
          </p:cNvSpPr>
          <p:nvPr>
            <p:ph type="sldNum" sz="quarter" idx="12"/>
          </p:nvPr>
        </p:nvSpPr>
        <p:spPr>
          <a:ln/>
        </p:spPr>
        <p:txBody>
          <a:bodyPr/>
          <a:lstStyle>
            <a:lvl1pPr>
              <a:defRPr/>
            </a:lvl1pPr>
          </a:lstStyle>
          <a:p>
            <a:pPr>
              <a:defRPr/>
            </a:pPr>
            <a:fld id="{4CE5A689-DA1B-4007-BB42-F6B8FA52D0DE}"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220591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Freeform 2"/>
          <p:cNvSpPr>
            <a:spLocks/>
          </p:cNvSpPr>
          <p:nvPr/>
        </p:nvSpPr>
        <p:spPr bwMode="hidden">
          <a:xfrm>
            <a:off x="8837084" y="6429375"/>
            <a:ext cx="38100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grpSp>
        <p:nvGrpSpPr>
          <p:cNvPr id="1027" name="Group 3"/>
          <p:cNvGrpSpPr>
            <a:grpSpLocks/>
          </p:cNvGrpSpPr>
          <p:nvPr/>
        </p:nvGrpSpPr>
        <p:grpSpPr bwMode="auto">
          <a:xfrm>
            <a:off x="4234" y="4267200"/>
            <a:ext cx="12187767" cy="2590800"/>
            <a:chOff x="2" y="2688"/>
            <a:chExt cx="5758" cy="1632"/>
          </a:xfrm>
        </p:grpSpPr>
        <p:sp>
          <p:nvSpPr>
            <p:cNvPr id="1033" name="Freeform 4"/>
            <p:cNvSpPr>
              <a:spLocks/>
            </p:cNvSpPr>
            <p:nvPr/>
          </p:nvSpPr>
          <p:spPr bwMode="hidden">
            <a:xfrm>
              <a:off x="2" y="2688"/>
              <a:ext cx="5758" cy="1632"/>
            </a:xfrm>
            <a:custGeom>
              <a:avLst/>
              <a:gdLst>
                <a:gd name="T0" fmla="*/ 5758 w 5740"/>
                <a:gd name="T1" fmla="*/ 1632 h 4316"/>
                <a:gd name="T2" fmla="*/ 0 w 5740"/>
                <a:gd name="T3" fmla="*/ 1632 h 4316"/>
                <a:gd name="T4" fmla="*/ 0 w 5740"/>
                <a:gd name="T5" fmla="*/ 0 h 4316"/>
                <a:gd name="T6" fmla="*/ 5758 w 5740"/>
                <a:gd name="T7" fmla="*/ 0 h 4316"/>
                <a:gd name="T8" fmla="*/ 5758 w 5740"/>
                <a:gd name="T9" fmla="*/ 1632 h 4316"/>
                <a:gd name="T10" fmla="*/ 5758 w 5740"/>
                <a:gd name="T11" fmla="*/ 1632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grpSp>
          <p:nvGrpSpPr>
            <p:cNvPr id="1034" name="Group 5"/>
            <p:cNvGrpSpPr>
              <a:grpSpLocks/>
            </p:cNvGrpSpPr>
            <p:nvPr userDrawn="1"/>
          </p:nvGrpSpPr>
          <p:grpSpPr bwMode="auto">
            <a:xfrm>
              <a:off x="3528" y="3715"/>
              <a:ext cx="792" cy="521"/>
              <a:chOff x="3527" y="3715"/>
              <a:chExt cx="792" cy="521"/>
            </a:xfrm>
          </p:grpSpPr>
          <p:sp>
            <p:nvSpPr>
              <p:cNvPr id="20486"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487"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488"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489"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490"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491" name="Freeform 11"/>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492" name="Freeform 12"/>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493" name="Freeform 13"/>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494" name="Freeform 14"/>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495" name="Freeform 15"/>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496"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grpSp>
        <p:grpSp>
          <p:nvGrpSpPr>
            <p:cNvPr id="1035" name="Group 17"/>
            <p:cNvGrpSpPr>
              <a:grpSpLocks/>
            </p:cNvGrpSpPr>
            <p:nvPr userDrawn="1"/>
          </p:nvGrpSpPr>
          <p:grpSpPr bwMode="auto">
            <a:xfrm>
              <a:off x="1776" y="3631"/>
              <a:ext cx="1626" cy="683"/>
              <a:chOff x="1776" y="3631"/>
              <a:chExt cx="1626" cy="683"/>
            </a:xfrm>
          </p:grpSpPr>
          <p:sp>
            <p:nvSpPr>
              <p:cNvPr id="20498"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499"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500"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501"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502"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503"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504"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505"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506" name="Freeform 26"/>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507" name="Freeform 27"/>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508" name="Freeform 28"/>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509" name="Freeform 29"/>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1079" name="Freeform 30"/>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1080" name="Freeform 31"/>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20512" name="Freeform 32"/>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513" name="Freeform 33"/>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514" name="Freeform 34"/>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1084" name="Freeform 35"/>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grpSp>
        <p:grpSp>
          <p:nvGrpSpPr>
            <p:cNvPr id="1036" name="Group 36"/>
            <p:cNvGrpSpPr>
              <a:grpSpLocks/>
            </p:cNvGrpSpPr>
            <p:nvPr userDrawn="1"/>
          </p:nvGrpSpPr>
          <p:grpSpPr bwMode="auto">
            <a:xfrm>
              <a:off x="4128" y="3360"/>
              <a:ext cx="1351" cy="821"/>
              <a:chOff x="4128" y="3360"/>
              <a:chExt cx="1351" cy="821"/>
            </a:xfrm>
          </p:grpSpPr>
          <p:sp>
            <p:nvSpPr>
              <p:cNvPr id="20517" name="Freeform 37"/>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518" name="Freeform 38"/>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519" name="Freeform 39"/>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520" name="Freeform 40"/>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521" name="Freeform 41"/>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522" name="Freeform 42"/>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523" name="Freeform 43"/>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1057" name="Freeform 44"/>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20525" name="Freeform 45"/>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526" name="Freeform 46"/>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527" name="Freeform 47"/>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fontAlgn="base">
                  <a:spcBef>
                    <a:spcPct val="50000"/>
                  </a:spcBef>
                  <a:spcAft>
                    <a:spcPct val="0"/>
                  </a:spcAft>
                  <a:defRPr/>
                </a:pPr>
                <a:endParaRPr lang="tr-TR" sz="1800">
                  <a:solidFill>
                    <a:srgbClr val="FFFFFF"/>
                  </a:solidFill>
                </a:endParaRPr>
              </a:p>
            </p:txBody>
          </p:sp>
          <p:sp>
            <p:nvSpPr>
              <p:cNvPr id="20528"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529"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530"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531"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532"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sp>
            <p:nvSpPr>
              <p:cNvPr id="20533"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fontAlgn="base">
                  <a:spcBef>
                    <a:spcPct val="50000"/>
                  </a:spcBef>
                  <a:spcAft>
                    <a:spcPct val="0"/>
                  </a:spcAft>
                  <a:defRPr/>
                </a:pPr>
                <a:endParaRPr lang="tr-TR" sz="1800">
                  <a:solidFill>
                    <a:srgbClr val="FFFFFF"/>
                  </a:solidFill>
                </a:endParaRPr>
              </a:p>
            </p:txBody>
          </p:sp>
        </p:grpSp>
        <p:grpSp>
          <p:nvGrpSpPr>
            <p:cNvPr id="1037" name="Group 54"/>
            <p:cNvGrpSpPr>
              <a:grpSpLocks/>
            </p:cNvGrpSpPr>
            <p:nvPr userDrawn="1"/>
          </p:nvGrpSpPr>
          <p:grpSpPr bwMode="auto">
            <a:xfrm>
              <a:off x="5280" y="3024"/>
              <a:ext cx="425" cy="258"/>
              <a:chOff x="5280" y="3024"/>
              <a:chExt cx="425" cy="258"/>
            </a:xfrm>
          </p:grpSpPr>
          <p:sp>
            <p:nvSpPr>
              <p:cNvPr id="1038" name="Freeform 55"/>
              <p:cNvSpPr>
                <a:spLocks/>
              </p:cNvSpPr>
              <p:nvPr/>
            </p:nvSpPr>
            <p:spPr bwMode="hidden">
              <a:xfrm>
                <a:off x="5280" y="3186"/>
                <a:ext cx="383" cy="96"/>
              </a:xfrm>
              <a:custGeom>
                <a:avLst/>
                <a:gdLst>
                  <a:gd name="T0" fmla="*/ 210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0 w 382"/>
                  <a:gd name="T19" fmla="*/ 96 h 96"/>
                  <a:gd name="T20" fmla="*/ 264 w 382"/>
                  <a:gd name="T21" fmla="*/ 90 h 96"/>
                  <a:gd name="T22" fmla="*/ 312 w 382"/>
                  <a:gd name="T23" fmla="*/ 84 h 96"/>
                  <a:gd name="T24" fmla="*/ 353 w 382"/>
                  <a:gd name="T25" fmla="*/ 66 h 96"/>
                  <a:gd name="T26" fmla="*/ 383 w 382"/>
                  <a:gd name="T27" fmla="*/ 42 h 96"/>
                  <a:gd name="T28" fmla="*/ 377 w 382"/>
                  <a:gd name="T29" fmla="*/ 42 h 96"/>
                  <a:gd name="T30" fmla="*/ 347 w 382"/>
                  <a:gd name="T31" fmla="*/ 66 h 96"/>
                  <a:gd name="T32" fmla="*/ 306 w 382"/>
                  <a:gd name="T33" fmla="*/ 78 h 96"/>
                  <a:gd name="T34" fmla="*/ 264 w 382"/>
                  <a:gd name="T35" fmla="*/ 90 h 96"/>
                  <a:gd name="T36" fmla="*/ 210 w 382"/>
                  <a:gd name="T37" fmla="*/ 96 h 96"/>
                  <a:gd name="T38" fmla="*/ 210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1039" name="Freeform 56"/>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1040" name="Freeform 57"/>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1041" name="Freeform 58"/>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1042" name="Freeform 59"/>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1043" name="Freeform 60"/>
              <p:cNvSpPr>
                <a:spLocks/>
              </p:cNvSpPr>
              <p:nvPr/>
            </p:nvSpPr>
            <p:spPr bwMode="hidden">
              <a:xfrm>
                <a:off x="5489" y="3042"/>
                <a:ext cx="186" cy="210"/>
              </a:xfrm>
              <a:custGeom>
                <a:avLst/>
                <a:gdLst>
                  <a:gd name="T0" fmla="*/ 0 w 185"/>
                  <a:gd name="T1" fmla="*/ 6 h 210"/>
                  <a:gd name="T2" fmla="*/ 66 w 185"/>
                  <a:gd name="T3" fmla="*/ 12 h 210"/>
                  <a:gd name="T4" fmla="*/ 120 w 185"/>
                  <a:gd name="T5" fmla="*/ 36 h 210"/>
                  <a:gd name="T6" fmla="*/ 156 w 185"/>
                  <a:gd name="T7" fmla="*/ 72 h 210"/>
                  <a:gd name="T8" fmla="*/ 162 w 185"/>
                  <a:gd name="T9" fmla="*/ 90 h 210"/>
                  <a:gd name="T10" fmla="*/ 168 w 185"/>
                  <a:gd name="T11" fmla="*/ 114 h 210"/>
                  <a:gd name="T12" fmla="*/ 162 w 185"/>
                  <a:gd name="T13" fmla="*/ 138 h 210"/>
                  <a:gd name="T14" fmla="*/ 150 w 185"/>
                  <a:gd name="T15" fmla="*/ 162 h 210"/>
                  <a:gd name="T16" fmla="*/ 120 w 185"/>
                  <a:gd name="T17" fmla="*/ 180 h 210"/>
                  <a:gd name="T18" fmla="*/ 90 w 185"/>
                  <a:gd name="T19" fmla="*/ 198 h 210"/>
                  <a:gd name="T20" fmla="*/ 97 w 185"/>
                  <a:gd name="T21" fmla="*/ 210 h 210"/>
                  <a:gd name="T22" fmla="*/ 132 w 185"/>
                  <a:gd name="T23" fmla="*/ 192 h 210"/>
                  <a:gd name="T24" fmla="*/ 162 w 185"/>
                  <a:gd name="T25" fmla="*/ 168 h 210"/>
                  <a:gd name="T26" fmla="*/ 180 w 185"/>
                  <a:gd name="T27" fmla="*/ 144 h 210"/>
                  <a:gd name="T28" fmla="*/ 186 w 185"/>
                  <a:gd name="T29" fmla="*/ 114 h 210"/>
                  <a:gd name="T30" fmla="*/ 180 w 185"/>
                  <a:gd name="T31" fmla="*/ 90 h 210"/>
                  <a:gd name="T32" fmla="*/ 174 w 185"/>
                  <a:gd name="T33" fmla="*/ 66 h 210"/>
                  <a:gd name="T34" fmla="*/ 156 w 185"/>
                  <a:gd name="T35" fmla="*/ 48 h 210"/>
                  <a:gd name="T36" fmla="*/ 132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sp>
            <p:nvSpPr>
              <p:cNvPr id="1044" name="Freeform 61"/>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1800" smtClean="0">
                  <a:solidFill>
                    <a:srgbClr val="FFFFFF"/>
                  </a:solidFill>
                </a:endParaRPr>
              </a:p>
            </p:txBody>
          </p:sp>
          <p:grpSp>
            <p:nvGrpSpPr>
              <p:cNvPr id="1045" name="Group 62"/>
              <p:cNvGrpSpPr>
                <a:grpSpLocks/>
              </p:cNvGrpSpPr>
              <p:nvPr/>
            </p:nvGrpSpPr>
            <p:grpSpPr bwMode="auto">
              <a:xfrm>
                <a:off x="5381" y="3085"/>
                <a:ext cx="227" cy="132"/>
                <a:chOff x="5381" y="3085"/>
                <a:chExt cx="227" cy="132"/>
              </a:xfrm>
            </p:grpSpPr>
            <p:sp>
              <p:nvSpPr>
                <p:cNvPr id="1046"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50000"/>
                    </a:spcBef>
                    <a:defRPr>
                      <a:solidFill>
                        <a:schemeClr val="tx1"/>
                      </a:solidFill>
                      <a:latin typeface="Arial" panose="020B0604020202020204" pitchFamily="34" charset="0"/>
                      <a:cs typeface="Arial" panose="020B0604020202020204" pitchFamily="34" charset="0"/>
                    </a:defRPr>
                  </a:lvl1pPr>
                  <a:lvl2pPr marL="742950" indent="-285750">
                    <a:spcBef>
                      <a:spcPct val="50000"/>
                    </a:spcBef>
                    <a:defRPr>
                      <a:solidFill>
                        <a:schemeClr val="tx1"/>
                      </a:solidFill>
                      <a:latin typeface="Arial" panose="020B0604020202020204" pitchFamily="34" charset="0"/>
                      <a:cs typeface="Arial" panose="020B0604020202020204" pitchFamily="34" charset="0"/>
                    </a:defRPr>
                  </a:lvl2pPr>
                  <a:lvl3pPr marL="1143000" indent="-228600">
                    <a:spcBef>
                      <a:spcPct val="50000"/>
                    </a:spcBef>
                    <a:defRPr>
                      <a:solidFill>
                        <a:schemeClr val="tx1"/>
                      </a:solidFill>
                      <a:latin typeface="Arial" panose="020B0604020202020204" pitchFamily="34" charset="0"/>
                      <a:cs typeface="Arial" panose="020B0604020202020204" pitchFamily="34" charset="0"/>
                    </a:defRPr>
                  </a:lvl3pPr>
                  <a:lvl4pPr marL="1600200" indent="-228600">
                    <a:spcBef>
                      <a:spcPct val="50000"/>
                    </a:spcBef>
                    <a:defRPr>
                      <a:solidFill>
                        <a:schemeClr val="tx1"/>
                      </a:solidFill>
                      <a:latin typeface="Arial" panose="020B0604020202020204" pitchFamily="34" charset="0"/>
                      <a:cs typeface="Arial" panose="020B0604020202020204" pitchFamily="34" charset="0"/>
                    </a:defRPr>
                  </a:lvl4pPr>
                  <a:lvl5pPr marL="2057400" indent="-228600">
                    <a:spcBef>
                      <a:spcPct val="5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9pPr>
                </a:lstStyle>
                <a:p>
                  <a:pPr fontAlgn="base">
                    <a:spcAft>
                      <a:spcPct val="0"/>
                    </a:spcAft>
                    <a:defRPr/>
                  </a:pPr>
                  <a:endParaRPr lang="tr-TR" altLang="tr-TR" sz="1800" smtClean="0">
                    <a:solidFill>
                      <a:srgbClr val="FFFFFF"/>
                    </a:solidFill>
                  </a:endParaRPr>
                </a:p>
              </p:txBody>
            </p:sp>
            <p:sp>
              <p:nvSpPr>
                <p:cNvPr id="1047"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50000"/>
                    </a:spcBef>
                    <a:defRPr>
                      <a:solidFill>
                        <a:schemeClr val="tx1"/>
                      </a:solidFill>
                      <a:latin typeface="Arial" panose="020B0604020202020204" pitchFamily="34" charset="0"/>
                      <a:cs typeface="Arial" panose="020B0604020202020204" pitchFamily="34" charset="0"/>
                    </a:defRPr>
                  </a:lvl1pPr>
                  <a:lvl2pPr marL="742950" indent="-285750">
                    <a:spcBef>
                      <a:spcPct val="50000"/>
                    </a:spcBef>
                    <a:defRPr>
                      <a:solidFill>
                        <a:schemeClr val="tx1"/>
                      </a:solidFill>
                      <a:latin typeface="Arial" panose="020B0604020202020204" pitchFamily="34" charset="0"/>
                      <a:cs typeface="Arial" panose="020B0604020202020204" pitchFamily="34" charset="0"/>
                    </a:defRPr>
                  </a:lvl2pPr>
                  <a:lvl3pPr marL="1143000" indent="-228600">
                    <a:spcBef>
                      <a:spcPct val="50000"/>
                    </a:spcBef>
                    <a:defRPr>
                      <a:solidFill>
                        <a:schemeClr val="tx1"/>
                      </a:solidFill>
                      <a:latin typeface="Arial" panose="020B0604020202020204" pitchFamily="34" charset="0"/>
                      <a:cs typeface="Arial" panose="020B0604020202020204" pitchFamily="34" charset="0"/>
                    </a:defRPr>
                  </a:lvl3pPr>
                  <a:lvl4pPr marL="1600200" indent="-228600">
                    <a:spcBef>
                      <a:spcPct val="50000"/>
                    </a:spcBef>
                    <a:defRPr>
                      <a:solidFill>
                        <a:schemeClr val="tx1"/>
                      </a:solidFill>
                      <a:latin typeface="Arial" panose="020B0604020202020204" pitchFamily="34" charset="0"/>
                      <a:cs typeface="Arial" panose="020B0604020202020204" pitchFamily="34" charset="0"/>
                    </a:defRPr>
                  </a:lvl4pPr>
                  <a:lvl5pPr marL="2057400" indent="-228600">
                    <a:spcBef>
                      <a:spcPct val="5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9pPr>
                </a:lstStyle>
                <a:p>
                  <a:pPr fontAlgn="base">
                    <a:spcAft>
                      <a:spcPct val="0"/>
                    </a:spcAft>
                    <a:defRPr/>
                  </a:pPr>
                  <a:endParaRPr lang="tr-TR" altLang="tr-TR" sz="1800" smtClean="0">
                    <a:solidFill>
                      <a:srgbClr val="FFFFFF"/>
                    </a:solidFill>
                  </a:endParaRPr>
                </a:p>
              </p:txBody>
            </p:sp>
            <p:sp>
              <p:nvSpPr>
                <p:cNvPr id="1048"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50000"/>
                    </a:spcBef>
                    <a:defRPr>
                      <a:solidFill>
                        <a:schemeClr val="tx1"/>
                      </a:solidFill>
                      <a:latin typeface="Arial" panose="020B0604020202020204" pitchFamily="34" charset="0"/>
                      <a:cs typeface="Arial" panose="020B0604020202020204" pitchFamily="34" charset="0"/>
                    </a:defRPr>
                  </a:lvl1pPr>
                  <a:lvl2pPr marL="742950" indent="-285750">
                    <a:spcBef>
                      <a:spcPct val="50000"/>
                    </a:spcBef>
                    <a:defRPr>
                      <a:solidFill>
                        <a:schemeClr val="tx1"/>
                      </a:solidFill>
                      <a:latin typeface="Arial" panose="020B0604020202020204" pitchFamily="34" charset="0"/>
                      <a:cs typeface="Arial" panose="020B0604020202020204" pitchFamily="34" charset="0"/>
                    </a:defRPr>
                  </a:lvl2pPr>
                  <a:lvl3pPr marL="1143000" indent="-228600">
                    <a:spcBef>
                      <a:spcPct val="50000"/>
                    </a:spcBef>
                    <a:defRPr>
                      <a:solidFill>
                        <a:schemeClr val="tx1"/>
                      </a:solidFill>
                      <a:latin typeface="Arial" panose="020B0604020202020204" pitchFamily="34" charset="0"/>
                      <a:cs typeface="Arial" panose="020B0604020202020204" pitchFamily="34" charset="0"/>
                    </a:defRPr>
                  </a:lvl3pPr>
                  <a:lvl4pPr marL="1600200" indent="-228600">
                    <a:spcBef>
                      <a:spcPct val="50000"/>
                    </a:spcBef>
                    <a:defRPr>
                      <a:solidFill>
                        <a:schemeClr val="tx1"/>
                      </a:solidFill>
                      <a:latin typeface="Arial" panose="020B0604020202020204" pitchFamily="34" charset="0"/>
                      <a:cs typeface="Arial" panose="020B0604020202020204" pitchFamily="34" charset="0"/>
                    </a:defRPr>
                  </a:lvl4pPr>
                  <a:lvl5pPr marL="2057400" indent="-228600">
                    <a:spcBef>
                      <a:spcPct val="5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9pPr>
                </a:lstStyle>
                <a:p>
                  <a:pPr fontAlgn="base">
                    <a:spcAft>
                      <a:spcPct val="0"/>
                    </a:spcAft>
                    <a:defRPr/>
                  </a:pPr>
                  <a:endParaRPr lang="tr-TR" altLang="tr-TR" sz="1800" smtClean="0">
                    <a:solidFill>
                      <a:srgbClr val="FFFFFF"/>
                    </a:solidFill>
                  </a:endParaRPr>
                </a:p>
              </p:txBody>
            </p:sp>
            <p:sp>
              <p:nvSpPr>
                <p:cNvPr id="1049"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50000"/>
                    </a:spcBef>
                    <a:defRPr>
                      <a:solidFill>
                        <a:schemeClr val="tx1"/>
                      </a:solidFill>
                      <a:latin typeface="Arial" panose="020B0604020202020204" pitchFamily="34" charset="0"/>
                      <a:cs typeface="Arial" panose="020B0604020202020204" pitchFamily="34" charset="0"/>
                    </a:defRPr>
                  </a:lvl1pPr>
                  <a:lvl2pPr marL="742950" indent="-285750">
                    <a:spcBef>
                      <a:spcPct val="50000"/>
                    </a:spcBef>
                    <a:defRPr>
                      <a:solidFill>
                        <a:schemeClr val="tx1"/>
                      </a:solidFill>
                      <a:latin typeface="Arial" panose="020B0604020202020204" pitchFamily="34" charset="0"/>
                      <a:cs typeface="Arial" panose="020B0604020202020204" pitchFamily="34" charset="0"/>
                    </a:defRPr>
                  </a:lvl2pPr>
                  <a:lvl3pPr marL="1143000" indent="-228600">
                    <a:spcBef>
                      <a:spcPct val="50000"/>
                    </a:spcBef>
                    <a:defRPr>
                      <a:solidFill>
                        <a:schemeClr val="tx1"/>
                      </a:solidFill>
                      <a:latin typeface="Arial" panose="020B0604020202020204" pitchFamily="34" charset="0"/>
                      <a:cs typeface="Arial" panose="020B0604020202020204" pitchFamily="34" charset="0"/>
                    </a:defRPr>
                  </a:lvl3pPr>
                  <a:lvl4pPr marL="1600200" indent="-228600">
                    <a:spcBef>
                      <a:spcPct val="50000"/>
                    </a:spcBef>
                    <a:defRPr>
                      <a:solidFill>
                        <a:schemeClr val="tx1"/>
                      </a:solidFill>
                      <a:latin typeface="Arial" panose="020B0604020202020204" pitchFamily="34" charset="0"/>
                      <a:cs typeface="Arial" panose="020B0604020202020204" pitchFamily="34" charset="0"/>
                    </a:defRPr>
                  </a:lvl4pPr>
                  <a:lvl5pPr marL="2057400" indent="-228600">
                    <a:spcBef>
                      <a:spcPct val="5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50000"/>
                    </a:spcBef>
                    <a:spcAft>
                      <a:spcPct val="0"/>
                    </a:spcAft>
                    <a:defRPr>
                      <a:solidFill>
                        <a:schemeClr val="tx1"/>
                      </a:solidFill>
                      <a:latin typeface="Arial" panose="020B0604020202020204" pitchFamily="34" charset="0"/>
                      <a:cs typeface="Arial" panose="020B0604020202020204" pitchFamily="34" charset="0"/>
                    </a:defRPr>
                  </a:lvl9pPr>
                </a:lstStyle>
                <a:p>
                  <a:pPr fontAlgn="base">
                    <a:spcAft>
                      <a:spcPct val="0"/>
                    </a:spcAft>
                    <a:defRPr/>
                  </a:pPr>
                  <a:endParaRPr lang="tr-TR" altLang="tr-TR" sz="1800" smtClean="0">
                    <a:solidFill>
                      <a:srgbClr val="FFFFFF"/>
                    </a:solidFill>
                  </a:endParaRPr>
                </a:p>
              </p:txBody>
            </p:sp>
          </p:grpSp>
        </p:grpSp>
      </p:grpSp>
      <p:sp>
        <p:nvSpPr>
          <p:cNvPr id="20547" name="Rectangle 67"/>
          <p:cNvSpPr>
            <a:spLocks noGrp="1" noChangeArrowheads="1"/>
          </p:cNvSpPr>
          <p:nvPr>
            <p:ph type="title"/>
          </p:nvPr>
        </p:nvSpPr>
        <p:spPr bwMode="auto">
          <a:xfrm>
            <a:off x="609600" y="277814"/>
            <a:ext cx="109728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tr-TR" smtClean="0"/>
              <a:t>Asıl başlık stili için tıklatın</a:t>
            </a:r>
          </a:p>
        </p:txBody>
      </p:sp>
      <p:sp>
        <p:nvSpPr>
          <p:cNvPr id="20548" name="Rectangle 68"/>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20549" name="Rectangle 69"/>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defRPr sz="1400">
                <a:effectLst>
                  <a:outerShdw blurRad="38100" dist="38100" dir="2700000" algn="tl">
                    <a:srgbClr val="000000"/>
                  </a:outerShdw>
                </a:effectLst>
                <a:latin typeface="Arial" charset="0"/>
                <a:cs typeface="Arial" charset="0"/>
              </a:defRPr>
            </a:lvl1pPr>
          </a:lstStyle>
          <a:p>
            <a:pPr fontAlgn="base">
              <a:spcAft>
                <a:spcPct val="0"/>
              </a:spcAft>
              <a:defRPr/>
            </a:pPr>
            <a:endParaRPr lang="tr-TR">
              <a:solidFill>
                <a:srgbClr val="FFFFFF"/>
              </a:solidFill>
            </a:endParaRPr>
          </a:p>
        </p:txBody>
      </p:sp>
      <p:sp>
        <p:nvSpPr>
          <p:cNvPr id="20550" name="Rectangle 70"/>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spcBef>
                <a:spcPct val="0"/>
              </a:spcBef>
              <a:defRPr sz="1400">
                <a:effectLst>
                  <a:outerShdw blurRad="38100" dist="38100" dir="2700000" algn="tl">
                    <a:srgbClr val="000000"/>
                  </a:outerShdw>
                </a:effectLst>
                <a:latin typeface="Arial" charset="0"/>
                <a:cs typeface="Arial" charset="0"/>
              </a:defRPr>
            </a:lvl1pPr>
          </a:lstStyle>
          <a:p>
            <a:pPr fontAlgn="base">
              <a:spcAft>
                <a:spcPct val="0"/>
              </a:spcAft>
              <a:defRPr/>
            </a:pPr>
            <a:endParaRPr lang="tr-TR">
              <a:solidFill>
                <a:srgbClr val="FFFFFF"/>
              </a:solidFill>
            </a:endParaRPr>
          </a:p>
        </p:txBody>
      </p:sp>
      <p:sp>
        <p:nvSpPr>
          <p:cNvPr id="20551" name="Rectangle 71"/>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spcBef>
                <a:spcPct val="0"/>
              </a:spcBef>
              <a:defRPr sz="1400">
                <a:effectLst>
                  <a:outerShdw blurRad="38100" dist="38100" dir="2700000" algn="tl">
                    <a:srgbClr val="000000"/>
                  </a:outerShdw>
                </a:effectLst>
              </a:defRPr>
            </a:lvl1pPr>
          </a:lstStyle>
          <a:p>
            <a:pPr fontAlgn="base">
              <a:spcAft>
                <a:spcPct val="0"/>
              </a:spcAft>
              <a:defRPr/>
            </a:pPr>
            <a:fld id="{7450FF46-FD0B-406A-BC66-47581F9B28C3}" type="slidenum">
              <a:rPr lang="tr-TR" altLang="tr-TR">
                <a:solidFill>
                  <a:srgbClr val="FFFFFF"/>
                </a:solidFill>
              </a:rPr>
              <a:pPr fontAlgn="base">
                <a:spcAft>
                  <a:spcPct val="0"/>
                </a:spcAft>
                <a:defRPr/>
              </a:pPr>
              <a:t>‹#›</a:t>
            </a:fld>
            <a:endParaRPr lang="tr-TR" altLang="tr-TR">
              <a:solidFill>
                <a:srgbClr val="FFFFFF"/>
              </a:solidFill>
            </a:endParaRPr>
          </a:p>
        </p:txBody>
      </p:sp>
    </p:spTree>
    <p:extLst>
      <p:ext uri="{BB962C8B-B14F-4D97-AF65-F5344CB8AC3E}">
        <p14:creationId xmlns:p14="http://schemas.microsoft.com/office/powerpoint/2010/main" val="238888391"/>
      </p:ext>
    </p:extLst>
  </p:cSld>
  <p:clrMap bg1="dk2" tx1="lt1" bg2="dk1"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4"/>
          <p:cNvSpPr>
            <a:spLocks noChangeArrowheads="1"/>
          </p:cNvSpPr>
          <p:nvPr/>
        </p:nvSpPr>
        <p:spPr bwMode="auto">
          <a:xfrm>
            <a:off x="1992314" y="404814"/>
            <a:ext cx="7793037" cy="5691186"/>
          </a:xfrm>
          <a:prstGeom prst="rect">
            <a:avLst/>
          </a:prstGeom>
          <a:noFill/>
          <a:ln w="9525">
            <a:noFill/>
            <a:miter lim="800000"/>
            <a:headEnd/>
            <a:tailEnd/>
          </a:ln>
          <a:effectLst/>
        </p:spPr>
        <p:txBody>
          <a:bodyPr anchor="b"/>
          <a:lstStyle/>
          <a:p>
            <a:pPr algn="ctr" fontAlgn="base">
              <a:spcBef>
                <a:spcPct val="0"/>
              </a:spcBef>
              <a:spcAft>
                <a:spcPct val="0"/>
              </a:spcAft>
              <a:defRPr/>
            </a:pPr>
            <a:r>
              <a:rPr lang="tr-TR" sz="3200" b="1" dirty="0">
                <a:solidFill>
                  <a:srgbClr val="CCECFF"/>
                </a:solidFill>
                <a:effectLst>
                  <a:outerShdw blurRad="38100" dist="38100" dir="2700000" algn="tl">
                    <a:srgbClr val="000000"/>
                  </a:outerShdw>
                </a:effectLst>
                <a:latin typeface="Comic Sans MS" pitchFamily="66" charset="0"/>
              </a:rPr>
              <a:t>  </a:t>
            </a:r>
            <a:r>
              <a:rPr lang="tr-TR" sz="3200" b="1" dirty="0" smtClean="0">
                <a:solidFill>
                  <a:srgbClr val="CCECFF"/>
                </a:solidFill>
                <a:effectLst>
                  <a:outerShdw blurRad="38100" dist="38100" dir="2700000" algn="tl">
                    <a:srgbClr val="000000"/>
                  </a:outerShdw>
                </a:effectLst>
                <a:latin typeface="Comic Sans MS" pitchFamily="66" charset="0"/>
              </a:rPr>
              <a:t>BBY 247</a:t>
            </a:r>
          </a:p>
          <a:p>
            <a:pPr algn="ctr" fontAlgn="base">
              <a:spcBef>
                <a:spcPct val="0"/>
              </a:spcBef>
              <a:spcAft>
                <a:spcPct val="0"/>
              </a:spcAft>
              <a:defRPr/>
            </a:pPr>
            <a:r>
              <a:rPr lang="tr-TR" sz="3200" b="1" dirty="0" smtClean="0">
                <a:solidFill>
                  <a:srgbClr val="CCECFF"/>
                </a:solidFill>
                <a:effectLst>
                  <a:outerShdw blurRad="38100" dist="38100" dir="2700000" algn="tl">
                    <a:srgbClr val="000000"/>
                  </a:outerShdw>
                </a:effectLst>
                <a:latin typeface="Comic Sans MS" pitchFamily="66" charset="0"/>
              </a:rPr>
              <a:t>BİLGİ ERİŞİM</a:t>
            </a:r>
          </a:p>
          <a:p>
            <a:pPr algn="ctr" fontAlgn="base">
              <a:spcBef>
                <a:spcPct val="0"/>
              </a:spcBef>
              <a:spcAft>
                <a:spcPct val="0"/>
              </a:spcAft>
              <a:defRPr/>
            </a:pPr>
            <a:endParaRPr lang="tr-TR" sz="3200" b="1" dirty="0">
              <a:solidFill>
                <a:srgbClr val="CCECFF"/>
              </a:solidFill>
              <a:effectLst>
                <a:outerShdw blurRad="38100" dist="38100" dir="2700000" algn="tl">
                  <a:srgbClr val="000000"/>
                </a:outerShdw>
              </a:effectLst>
              <a:latin typeface="Comic Sans MS" pitchFamily="66" charset="0"/>
            </a:endParaRPr>
          </a:p>
          <a:p>
            <a:pPr algn="ctr" fontAlgn="base">
              <a:spcBef>
                <a:spcPct val="0"/>
              </a:spcBef>
              <a:spcAft>
                <a:spcPct val="0"/>
              </a:spcAft>
              <a:defRPr/>
            </a:pPr>
            <a:r>
              <a:rPr lang="tr-TR" sz="3200" b="1" dirty="0" smtClean="0">
                <a:solidFill>
                  <a:srgbClr val="CCECFF"/>
                </a:solidFill>
                <a:effectLst>
                  <a:outerShdw blurRad="38100" dist="38100" dir="2700000" algn="tl">
                    <a:srgbClr val="000000"/>
                  </a:outerShdw>
                </a:effectLst>
                <a:latin typeface="Comic Sans MS" pitchFamily="66" charset="0"/>
              </a:rPr>
              <a:t>1-2. HAFTA</a:t>
            </a:r>
          </a:p>
          <a:p>
            <a:pPr algn="ctr" fontAlgn="base">
              <a:spcBef>
                <a:spcPct val="0"/>
              </a:spcBef>
              <a:spcAft>
                <a:spcPct val="0"/>
              </a:spcAft>
              <a:defRPr/>
            </a:pPr>
            <a:endParaRPr lang="tr-TR" sz="3200" b="1" dirty="0">
              <a:solidFill>
                <a:srgbClr val="CCECFF"/>
              </a:solidFill>
              <a:effectLst>
                <a:outerShdw blurRad="38100" dist="38100" dir="2700000" algn="tl">
                  <a:srgbClr val="000000"/>
                </a:outerShdw>
              </a:effectLst>
              <a:latin typeface="Comic Sans MS" pitchFamily="66" charset="0"/>
            </a:endParaRPr>
          </a:p>
          <a:p>
            <a:pPr algn="ctr" fontAlgn="base">
              <a:spcBef>
                <a:spcPct val="0"/>
              </a:spcBef>
              <a:spcAft>
                <a:spcPct val="0"/>
              </a:spcAft>
              <a:defRPr/>
            </a:pPr>
            <a:r>
              <a:rPr lang="tr-TR" sz="3200" b="1" dirty="0" smtClean="0">
                <a:solidFill>
                  <a:srgbClr val="CCECFF"/>
                </a:solidFill>
                <a:effectLst>
                  <a:outerShdw blurRad="38100" dist="38100" dir="2700000" algn="tl">
                    <a:srgbClr val="000000"/>
                  </a:outerShdw>
                </a:effectLst>
                <a:latin typeface="Comic Sans MS" pitchFamily="66" charset="0"/>
              </a:rPr>
              <a:t>Prof. Dr. Oya GÜRDAL TAMDOĞAN</a:t>
            </a:r>
          </a:p>
          <a:p>
            <a:pPr algn="ctr" fontAlgn="base">
              <a:spcBef>
                <a:spcPct val="0"/>
              </a:spcBef>
              <a:spcAft>
                <a:spcPct val="0"/>
              </a:spcAft>
              <a:defRPr/>
            </a:pPr>
            <a:r>
              <a:rPr lang="tr-TR" sz="3200" b="1" dirty="0" smtClean="0">
                <a:solidFill>
                  <a:srgbClr val="CCECFF"/>
                </a:solidFill>
                <a:effectLst>
                  <a:outerShdw blurRad="38100" dist="38100" dir="2700000" algn="tl">
                    <a:srgbClr val="000000"/>
                  </a:outerShdw>
                </a:effectLst>
                <a:latin typeface="Comic Sans MS" pitchFamily="66" charset="0"/>
              </a:rPr>
              <a:t>Ankara Üniversitesi</a:t>
            </a:r>
          </a:p>
          <a:p>
            <a:pPr algn="ctr" fontAlgn="base">
              <a:spcBef>
                <a:spcPct val="0"/>
              </a:spcBef>
              <a:spcAft>
                <a:spcPct val="0"/>
              </a:spcAft>
              <a:defRPr/>
            </a:pPr>
            <a:r>
              <a:rPr lang="tr-TR" sz="3200" b="1" dirty="0" smtClean="0">
                <a:solidFill>
                  <a:srgbClr val="CCECFF"/>
                </a:solidFill>
                <a:effectLst>
                  <a:outerShdw blurRad="38100" dist="38100" dir="2700000" algn="tl">
                    <a:srgbClr val="000000"/>
                  </a:outerShdw>
                </a:effectLst>
                <a:latin typeface="Comic Sans MS" pitchFamily="66" charset="0"/>
              </a:rPr>
              <a:t>DTCF</a:t>
            </a:r>
          </a:p>
          <a:p>
            <a:pPr algn="ctr" fontAlgn="base">
              <a:spcBef>
                <a:spcPct val="0"/>
              </a:spcBef>
              <a:spcAft>
                <a:spcPct val="0"/>
              </a:spcAft>
              <a:defRPr/>
            </a:pPr>
            <a:r>
              <a:rPr lang="tr-TR" sz="3200" b="1" dirty="0" smtClean="0">
                <a:solidFill>
                  <a:srgbClr val="CCECFF"/>
                </a:solidFill>
                <a:effectLst>
                  <a:outerShdw blurRad="38100" dist="38100" dir="2700000" algn="tl">
                    <a:srgbClr val="000000"/>
                  </a:outerShdw>
                </a:effectLst>
                <a:latin typeface="Comic Sans MS" pitchFamily="66" charset="0"/>
              </a:rPr>
              <a:t>Bilgi ve Belge Yönetimi Bölümü</a:t>
            </a:r>
            <a:endParaRPr lang="tr-TR" sz="3200" b="1" dirty="0">
              <a:solidFill>
                <a:srgbClr val="CCECFF"/>
              </a:solidFill>
              <a:effectLst>
                <a:outerShdw blurRad="38100" dist="38100" dir="2700000" algn="tl">
                  <a:srgbClr val="000000"/>
                </a:outerShdw>
              </a:effectLst>
              <a:latin typeface="Comic Sans MS" pitchFamily="66" charset="0"/>
            </a:endParaRPr>
          </a:p>
        </p:txBody>
      </p:sp>
    </p:spTree>
    <p:extLst>
      <p:ext uri="{BB962C8B-B14F-4D97-AF65-F5344CB8AC3E}">
        <p14:creationId xmlns:p14="http://schemas.microsoft.com/office/powerpoint/2010/main" val="40350271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4"/>
          <p:cNvSpPr>
            <a:spLocks noChangeArrowheads="1"/>
          </p:cNvSpPr>
          <p:nvPr/>
        </p:nvSpPr>
        <p:spPr bwMode="auto">
          <a:xfrm>
            <a:off x="1992314" y="404814"/>
            <a:ext cx="7793037" cy="769937"/>
          </a:xfrm>
          <a:prstGeom prst="rect">
            <a:avLst/>
          </a:prstGeom>
          <a:noFill/>
          <a:ln w="9525">
            <a:noFill/>
            <a:miter lim="800000"/>
            <a:headEnd/>
            <a:tailEnd/>
          </a:ln>
          <a:effectLst/>
        </p:spPr>
        <p:txBody>
          <a:bodyPr anchor="b"/>
          <a:lstStyle/>
          <a:p>
            <a:pPr algn="ctr" fontAlgn="base">
              <a:spcBef>
                <a:spcPct val="0"/>
              </a:spcBef>
              <a:spcAft>
                <a:spcPct val="0"/>
              </a:spcAft>
              <a:defRPr/>
            </a:pPr>
            <a:r>
              <a:rPr lang="tr-TR" sz="3200" b="1" dirty="0">
                <a:solidFill>
                  <a:srgbClr val="CCECFF"/>
                </a:solidFill>
                <a:effectLst>
                  <a:outerShdw blurRad="38100" dist="38100" dir="2700000" algn="tl">
                    <a:srgbClr val="000000"/>
                  </a:outerShdw>
                </a:effectLst>
                <a:latin typeface="Comic Sans MS" pitchFamily="66" charset="0"/>
              </a:rPr>
              <a:t>     </a:t>
            </a:r>
          </a:p>
        </p:txBody>
      </p:sp>
      <p:sp>
        <p:nvSpPr>
          <p:cNvPr id="2" name="Unvan 1"/>
          <p:cNvSpPr>
            <a:spLocks noGrp="1"/>
          </p:cNvSpPr>
          <p:nvPr>
            <p:ph type="title"/>
          </p:nvPr>
        </p:nvSpPr>
        <p:spPr/>
        <p:txBody>
          <a:bodyPr/>
          <a:lstStyle/>
          <a:p>
            <a:r>
              <a:rPr lang="tr-TR" dirty="0" smtClean="0"/>
              <a:t>1-2. HAFTA</a:t>
            </a:r>
            <a:endParaRPr lang="tr-TR" dirty="0"/>
          </a:p>
        </p:txBody>
      </p:sp>
      <p:sp>
        <p:nvSpPr>
          <p:cNvPr id="3" name="İçerik Yer Tutucusu 2"/>
          <p:cNvSpPr>
            <a:spLocks noGrp="1"/>
          </p:cNvSpPr>
          <p:nvPr>
            <p:ph idx="1"/>
          </p:nvPr>
        </p:nvSpPr>
        <p:spPr/>
        <p:txBody>
          <a:bodyPr/>
          <a:lstStyle/>
          <a:p>
            <a:r>
              <a:rPr lang="tr-TR" dirty="0">
                <a:effectLst/>
              </a:rPr>
              <a:t>Dersin amacı, kapsamı, terminoloji, kaynaklar ve </a:t>
            </a:r>
            <a:r>
              <a:rPr lang="tr-TR" dirty="0" smtClean="0">
                <a:effectLst/>
              </a:rPr>
              <a:t>yöntem</a:t>
            </a:r>
          </a:p>
          <a:p>
            <a:r>
              <a:rPr lang="tr-TR" dirty="0">
                <a:effectLst/>
              </a:rPr>
              <a:t>Bilgi erişim </a:t>
            </a:r>
            <a:r>
              <a:rPr lang="tr-TR" dirty="0" smtClean="0">
                <a:effectLst/>
              </a:rPr>
              <a:t>süreci</a:t>
            </a:r>
          </a:p>
          <a:p>
            <a:r>
              <a:rPr lang="tr-TR" dirty="0" smtClean="0">
                <a:effectLst/>
              </a:rPr>
              <a:t>Bilgi erişim sistemi</a:t>
            </a:r>
          </a:p>
          <a:p>
            <a:r>
              <a:rPr lang="tr-TR" dirty="0">
                <a:effectLst/>
              </a:rPr>
              <a:t>Kavramsal içerik ve önemi</a:t>
            </a:r>
            <a:endParaRPr lang="tr-TR" dirty="0"/>
          </a:p>
          <a:p>
            <a:r>
              <a:rPr lang="tr-TR" dirty="0" smtClean="0">
                <a:effectLst/>
              </a:rPr>
              <a:t>Sistemin bileşenleri- Sistem yaklaşımı</a:t>
            </a:r>
          </a:p>
          <a:p>
            <a:r>
              <a:rPr lang="tr-TR" dirty="0" smtClean="0">
                <a:effectLst/>
              </a:rPr>
              <a:t>Bilgi erişim sistemlerinin türleri</a:t>
            </a:r>
          </a:p>
          <a:p>
            <a:r>
              <a:rPr lang="tr-TR" dirty="0" smtClean="0">
                <a:effectLst/>
              </a:rPr>
              <a:t>Bilgi erişim sistemi olarak kütüphaneler ve diğer bilgi merkezleri</a:t>
            </a:r>
          </a:p>
        </p:txBody>
      </p:sp>
    </p:spTree>
    <p:extLst>
      <p:ext uri="{BB962C8B-B14F-4D97-AF65-F5344CB8AC3E}">
        <p14:creationId xmlns:p14="http://schemas.microsoft.com/office/powerpoint/2010/main" val="2391422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 ERİŞİM: KAVRAMSAL İÇERİK</a:t>
            </a:r>
            <a:endParaRPr lang="tr-TR" dirty="0"/>
          </a:p>
        </p:txBody>
      </p:sp>
      <p:sp>
        <p:nvSpPr>
          <p:cNvPr id="3" name="Dikdörtgen 2"/>
          <p:cNvSpPr/>
          <p:nvPr/>
        </p:nvSpPr>
        <p:spPr>
          <a:xfrm>
            <a:off x="609600" y="1582341"/>
            <a:ext cx="9570720" cy="3416320"/>
          </a:xfrm>
          <a:prstGeom prst="rect">
            <a:avLst/>
          </a:prstGeom>
        </p:spPr>
        <p:txBody>
          <a:bodyPr wrap="square">
            <a:spAutoFit/>
          </a:bodyPr>
          <a:lstStyle/>
          <a:p>
            <a:pPr marL="285750" indent="-285750">
              <a:buFont typeface="Wingdings" panose="05000000000000000000" pitchFamily="2" charset="2"/>
              <a:buChar char="Ø"/>
            </a:pPr>
            <a:r>
              <a:rPr lang="tr-TR" dirty="0"/>
              <a:t>‘Bilgi erişim</a:t>
            </a:r>
            <a:r>
              <a:rPr lang="tr-TR" dirty="0" smtClean="0"/>
              <a:t>’ (süreç) , </a:t>
            </a:r>
            <a:r>
              <a:rPr lang="tr-TR" dirty="0"/>
              <a:t>Bilgiye seçici biçimde yaklaşan ‘kullanıcı’ ile sistematik hale getirilen ve kullanılır kılınan (depolanmış) ‘bilgi’ arasındaki bilgi akış sürecini kesintisiz biçimde sağlamak üzere, belirli yöntem ve tekniklerin kullanılarak sistem içindeki bilgi kaynağı ve/veya bilgi kaynağı içindeki bilginin çağrılması, çekilip alınması ve değerlendirilmesi sürecidir. </a:t>
            </a:r>
            <a:endParaRPr lang="tr-TR" dirty="0" smtClean="0"/>
          </a:p>
          <a:p>
            <a:endParaRPr lang="tr-TR" dirty="0"/>
          </a:p>
          <a:p>
            <a:r>
              <a:rPr lang="tr-TR" dirty="0" smtClean="0"/>
              <a:t>Etkin </a:t>
            </a:r>
            <a:r>
              <a:rPr lang="tr-TR" dirty="0"/>
              <a:t>ve etkili bilgi erişim sürecinin yaşanmasını olanaklı kılan </a:t>
            </a:r>
            <a:endParaRPr lang="tr-TR" dirty="0" smtClean="0"/>
          </a:p>
          <a:p>
            <a:endParaRPr lang="tr-TR" dirty="0"/>
          </a:p>
          <a:p>
            <a:pPr marL="285750" indent="-285750">
              <a:buFont typeface="Wingdings" panose="05000000000000000000" pitchFamily="2" charset="2"/>
              <a:buChar char="Ø"/>
            </a:pPr>
            <a:r>
              <a:rPr lang="tr-TR" dirty="0" smtClean="0"/>
              <a:t>‘Bilgi </a:t>
            </a:r>
            <a:r>
              <a:rPr lang="tr-TR" dirty="0"/>
              <a:t>erişim sistemi’ ise, Bilgiye seçici biçimde yaklaşan ‘kullanıcı’ ile sistematik hale getirilen ve kullanılır kılınan (depolanmış) ‘bilgi’ arasındaki bilgi akış sürecini kesintisiz biçimde sağlamak üzere bir araya gelen, her biri kendi üzerine düşen iş- </a:t>
            </a:r>
            <a:r>
              <a:rPr lang="tr-TR" dirty="0" err="1"/>
              <a:t>levi</a:t>
            </a:r>
            <a:r>
              <a:rPr lang="tr-TR" dirty="0"/>
              <a:t> yerine getiren, birbirleriyle etkileşimli ve uyumlu parçaların bileşkesidir</a:t>
            </a:r>
          </a:p>
        </p:txBody>
      </p:sp>
    </p:spTree>
    <p:extLst>
      <p:ext uri="{BB962C8B-B14F-4D97-AF65-F5344CB8AC3E}">
        <p14:creationId xmlns:p14="http://schemas.microsoft.com/office/powerpoint/2010/main" val="3118729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4"/>
          <p:cNvSpPr>
            <a:spLocks noChangeArrowheads="1"/>
          </p:cNvSpPr>
          <p:nvPr/>
        </p:nvSpPr>
        <p:spPr bwMode="auto">
          <a:xfrm>
            <a:off x="1992314" y="404814"/>
            <a:ext cx="7793037" cy="769937"/>
          </a:xfrm>
          <a:prstGeom prst="rect">
            <a:avLst/>
          </a:prstGeom>
          <a:noFill/>
          <a:ln w="9525">
            <a:noFill/>
            <a:miter lim="800000"/>
            <a:headEnd/>
            <a:tailEnd/>
          </a:ln>
          <a:effectLst/>
        </p:spPr>
        <p:txBody>
          <a:bodyPr anchor="b"/>
          <a:lstStyle/>
          <a:p>
            <a:pPr algn="ctr" fontAlgn="base">
              <a:spcBef>
                <a:spcPct val="0"/>
              </a:spcBef>
              <a:spcAft>
                <a:spcPct val="0"/>
              </a:spcAft>
              <a:defRPr/>
            </a:pPr>
            <a:r>
              <a:rPr lang="tr-TR" sz="3200" b="1">
                <a:solidFill>
                  <a:srgbClr val="CCECFF"/>
                </a:solidFill>
                <a:effectLst>
                  <a:outerShdw blurRad="38100" dist="38100" dir="2700000" algn="tl">
                    <a:srgbClr val="000000"/>
                  </a:outerShdw>
                </a:effectLst>
                <a:latin typeface="Comic Sans MS" pitchFamily="66" charset="0"/>
              </a:rPr>
              <a:t>     BİLGİ ERİŞİM SİSTEMİ</a:t>
            </a:r>
          </a:p>
        </p:txBody>
      </p:sp>
      <p:sp>
        <p:nvSpPr>
          <p:cNvPr id="5123" name="Text Box 5"/>
          <p:cNvSpPr txBox="1">
            <a:spLocks noChangeArrowheads="1"/>
          </p:cNvSpPr>
          <p:nvPr/>
        </p:nvSpPr>
        <p:spPr bwMode="auto">
          <a:xfrm>
            <a:off x="1847850" y="1700213"/>
            <a:ext cx="2362200" cy="730250"/>
          </a:xfrm>
          <a:prstGeom prst="rect">
            <a:avLst/>
          </a:prstGeom>
          <a:noFill/>
          <a:ln w="28575">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50000"/>
              </a:spcBef>
              <a:spcAft>
                <a:spcPct val="0"/>
              </a:spcAft>
              <a:buClrTx/>
              <a:buSzTx/>
              <a:buFontTx/>
              <a:buNone/>
            </a:pPr>
            <a:r>
              <a:rPr lang="tr-TR" altLang="tr-TR" sz="2000" b="1">
                <a:solidFill>
                  <a:srgbClr val="CCECFF"/>
                </a:solidFill>
                <a:latin typeface="Comic Sans MS" panose="030F0702030302020204" pitchFamily="66" charset="0"/>
              </a:rPr>
              <a:t>GELEN DOKÜMAN</a:t>
            </a:r>
          </a:p>
        </p:txBody>
      </p:sp>
      <p:sp>
        <p:nvSpPr>
          <p:cNvPr id="5124" name="Text Box 6"/>
          <p:cNvSpPr txBox="1">
            <a:spLocks noChangeArrowheads="1"/>
          </p:cNvSpPr>
          <p:nvPr/>
        </p:nvSpPr>
        <p:spPr bwMode="auto">
          <a:xfrm>
            <a:off x="7608888" y="1628775"/>
            <a:ext cx="2438400" cy="838200"/>
          </a:xfrm>
          <a:prstGeom prst="rect">
            <a:avLst/>
          </a:prstGeom>
          <a:noFill/>
          <a:ln w="28575">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50000"/>
              </a:spcBef>
              <a:spcAft>
                <a:spcPct val="0"/>
              </a:spcAft>
              <a:buClrTx/>
              <a:buSzTx/>
              <a:buFontTx/>
              <a:buNone/>
            </a:pPr>
            <a:endParaRPr lang="tr-TR" altLang="tr-TR" sz="100">
              <a:solidFill>
                <a:srgbClr val="FFFFFF"/>
              </a:solidFill>
              <a:latin typeface="Comic Sans MS" panose="030F0702030302020204" pitchFamily="66" charset="0"/>
            </a:endParaRPr>
          </a:p>
          <a:p>
            <a:pPr algn="ctr" fontAlgn="base">
              <a:spcBef>
                <a:spcPct val="50000"/>
              </a:spcBef>
              <a:spcAft>
                <a:spcPct val="0"/>
              </a:spcAft>
              <a:buClrTx/>
              <a:buSzTx/>
              <a:buFontTx/>
              <a:buNone/>
            </a:pPr>
            <a:r>
              <a:rPr lang="tr-TR" altLang="tr-TR" sz="2000" b="1">
                <a:solidFill>
                  <a:srgbClr val="CCECFF"/>
                </a:solidFill>
                <a:latin typeface="Comic Sans MS" panose="030F0702030302020204" pitchFamily="66" charset="0"/>
              </a:rPr>
              <a:t>KULLANICI</a:t>
            </a:r>
          </a:p>
        </p:txBody>
      </p:sp>
      <p:sp>
        <p:nvSpPr>
          <p:cNvPr id="5125" name="Text Box 7"/>
          <p:cNvSpPr txBox="1">
            <a:spLocks noChangeArrowheads="1"/>
          </p:cNvSpPr>
          <p:nvPr/>
        </p:nvSpPr>
        <p:spPr bwMode="auto">
          <a:xfrm>
            <a:off x="1847850" y="3213100"/>
            <a:ext cx="2362200" cy="838200"/>
          </a:xfrm>
          <a:prstGeom prst="rect">
            <a:avLst/>
          </a:prstGeom>
          <a:noFill/>
          <a:ln w="28575">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50000"/>
              </a:spcBef>
              <a:spcAft>
                <a:spcPct val="0"/>
              </a:spcAft>
              <a:buClrTx/>
              <a:buSzTx/>
              <a:buFontTx/>
              <a:buNone/>
            </a:pPr>
            <a:r>
              <a:rPr lang="tr-TR" altLang="tr-TR" sz="2000" b="1">
                <a:solidFill>
                  <a:srgbClr val="CCECFF"/>
                </a:solidFill>
                <a:latin typeface="Comic Sans MS" panose="030F0702030302020204" pitchFamily="66" charset="0"/>
              </a:rPr>
              <a:t>İÇERİK TANIMLAMASI</a:t>
            </a:r>
          </a:p>
        </p:txBody>
      </p:sp>
      <p:sp>
        <p:nvSpPr>
          <p:cNvPr id="5126" name="Text Box 8"/>
          <p:cNvSpPr txBox="1">
            <a:spLocks noChangeArrowheads="1"/>
          </p:cNvSpPr>
          <p:nvPr/>
        </p:nvSpPr>
        <p:spPr bwMode="auto">
          <a:xfrm>
            <a:off x="1847850" y="4797425"/>
            <a:ext cx="2362200" cy="838200"/>
          </a:xfrm>
          <a:prstGeom prst="rect">
            <a:avLst/>
          </a:prstGeom>
          <a:noFill/>
          <a:ln w="28575">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50000"/>
              </a:spcBef>
              <a:spcAft>
                <a:spcPct val="0"/>
              </a:spcAft>
              <a:buClrTx/>
              <a:buSzTx/>
              <a:buFontTx/>
              <a:buNone/>
            </a:pPr>
            <a:r>
              <a:rPr lang="tr-TR" altLang="tr-TR" sz="2000" b="1">
                <a:solidFill>
                  <a:srgbClr val="CCECFF"/>
                </a:solidFill>
                <a:latin typeface="Comic Sans MS" panose="030F0702030302020204" pitchFamily="66" charset="0"/>
              </a:rPr>
              <a:t>İNDEKS     KAYDI</a:t>
            </a:r>
          </a:p>
        </p:txBody>
      </p:sp>
      <p:sp>
        <p:nvSpPr>
          <p:cNvPr id="5127" name="Text Box 9"/>
          <p:cNvSpPr txBox="1">
            <a:spLocks noChangeArrowheads="1"/>
          </p:cNvSpPr>
          <p:nvPr/>
        </p:nvSpPr>
        <p:spPr bwMode="auto">
          <a:xfrm>
            <a:off x="7608888" y="3213100"/>
            <a:ext cx="2438400" cy="838200"/>
          </a:xfrm>
          <a:prstGeom prst="rect">
            <a:avLst/>
          </a:prstGeom>
          <a:noFill/>
          <a:ln w="28575">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50000"/>
              </a:spcBef>
              <a:spcAft>
                <a:spcPct val="0"/>
              </a:spcAft>
              <a:buClrTx/>
              <a:buSzTx/>
              <a:buFontTx/>
              <a:buNone/>
            </a:pPr>
            <a:r>
              <a:rPr lang="tr-TR" altLang="tr-TR" sz="2000" b="1">
                <a:solidFill>
                  <a:srgbClr val="CCECFF"/>
                </a:solidFill>
                <a:latin typeface="Comic Sans MS" panose="030F0702030302020204" pitchFamily="66" charset="0"/>
              </a:rPr>
              <a:t>SORGULAMA FORMÜLASYONU</a:t>
            </a:r>
          </a:p>
        </p:txBody>
      </p:sp>
      <p:sp>
        <p:nvSpPr>
          <p:cNvPr id="5128" name="Text Box 10"/>
          <p:cNvSpPr txBox="1">
            <a:spLocks noChangeArrowheads="1"/>
          </p:cNvSpPr>
          <p:nvPr/>
        </p:nvSpPr>
        <p:spPr bwMode="auto">
          <a:xfrm>
            <a:off x="4800600" y="3213100"/>
            <a:ext cx="2438400" cy="838200"/>
          </a:xfrm>
          <a:prstGeom prst="rect">
            <a:avLst/>
          </a:prstGeom>
          <a:noFill/>
          <a:ln w="28575">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50000"/>
              </a:spcBef>
              <a:spcAft>
                <a:spcPct val="0"/>
              </a:spcAft>
              <a:buClrTx/>
              <a:buSzTx/>
              <a:buFontTx/>
              <a:buNone/>
            </a:pPr>
            <a:r>
              <a:rPr lang="tr-TR" altLang="tr-TR" sz="2000" b="1">
                <a:solidFill>
                  <a:srgbClr val="CCECFF"/>
                </a:solidFill>
                <a:latin typeface="Comic Sans MS" panose="030F0702030302020204" pitchFamily="66" charset="0"/>
              </a:rPr>
              <a:t>DENETİM ARAÇLARI</a:t>
            </a:r>
          </a:p>
        </p:txBody>
      </p:sp>
      <p:sp>
        <p:nvSpPr>
          <p:cNvPr id="5129" name="Text Box 11"/>
          <p:cNvSpPr txBox="1">
            <a:spLocks noChangeArrowheads="1"/>
          </p:cNvSpPr>
          <p:nvPr/>
        </p:nvSpPr>
        <p:spPr bwMode="auto">
          <a:xfrm>
            <a:off x="7751763" y="4724400"/>
            <a:ext cx="2438400" cy="838200"/>
          </a:xfrm>
          <a:prstGeom prst="rect">
            <a:avLst/>
          </a:prstGeom>
          <a:noFill/>
          <a:ln w="28575">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50000"/>
              </a:spcBef>
              <a:spcAft>
                <a:spcPct val="0"/>
              </a:spcAft>
              <a:buClrTx/>
              <a:buSzTx/>
              <a:buFontTx/>
              <a:buNone/>
            </a:pPr>
            <a:endParaRPr lang="tr-TR" altLang="tr-TR" sz="100">
              <a:solidFill>
                <a:srgbClr val="FFFFFF"/>
              </a:solidFill>
              <a:latin typeface="Comic Sans MS" panose="030F0702030302020204" pitchFamily="66" charset="0"/>
            </a:endParaRPr>
          </a:p>
          <a:p>
            <a:pPr algn="ctr" fontAlgn="base">
              <a:spcBef>
                <a:spcPct val="50000"/>
              </a:spcBef>
              <a:spcAft>
                <a:spcPct val="0"/>
              </a:spcAft>
              <a:buClrTx/>
              <a:buSzTx/>
              <a:buFontTx/>
              <a:buNone/>
            </a:pPr>
            <a:r>
              <a:rPr lang="tr-TR" altLang="tr-TR" sz="2000" b="1">
                <a:solidFill>
                  <a:srgbClr val="CCECFF"/>
                </a:solidFill>
                <a:latin typeface="Comic Sans MS" panose="030F0702030302020204" pitchFamily="66" charset="0"/>
              </a:rPr>
              <a:t>SORGULAMA</a:t>
            </a:r>
          </a:p>
        </p:txBody>
      </p:sp>
      <p:sp>
        <p:nvSpPr>
          <p:cNvPr id="5130" name="Text Box 12"/>
          <p:cNvSpPr txBox="1">
            <a:spLocks noChangeArrowheads="1"/>
          </p:cNvSpPr>
          <p:nvPr/>
        </p:nvSpPr>
        <p:spPr bwMode="auto">
          <a:xfrm>
            <a:off x="4800600" y="4724400"/>
            <a:ext cx="2438400" cy="838200"/>
          </a:xfrm>
          <a:prstGeom prst="rect">
            <a:avLst/>
          </a:prstGeom>
          <a:noFill/>
          <a:ln w="28575">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50000"/>
              </a:spcBef>
              <a:spcAft>
                <a:spcPct val="0"/>
              </a:spcAft>
              <a:buClrTx/>
              <a:buSzTx/>
              <a:buFontTx/>
              <a:buNone/>
            </a:pPr>
            <a:r>
              <a:rPr lang="tr-TR" altLang="tr-TR" sz="2000" b="1">
                <a:solidFill>
                  <a:srgbClr val="CCECFF"/>
                </a:solidFill>
                <a:latin typeface="Comic Sans MS" panose="030F0702030302020204" pitchFamily="66" charset="0"/>
              </a:rPr>
              <a:t>TARAMA ORTAMI</a:t>
            </a:r>
          </a:p>
        </p:txBody>
      </p:sp>
      <p:sp>
        <p:nvSpPr>
          <p:cNvPr id="5131" name="Line 13"/>
          <p:cNvSpPr>
            <a:spLocks noChangeShapeType="1"/>
          </p:cNvSpPr>
          <p:nvPr/>
        </p:nvSpPr>
        <p:spPr bwMode="auto">
          <a:xfrm>
            <a:off x="3071813" y="2492375"/>
            <a:ext cx="0" cy="685800"/>
          </a:xfrm>
          <a:prstGeom prst="line">
            <a:avLst/>
          </a:prstGeom>
          <a:noFill/>
          <a:ln w="76200">
            <a:solidFill>
              <a:schemeClr val="hlink"/>
            </a:solidFill>
            <a:miter lim="800000"/>
            <a:headEnd/>
            <a:tailEnd type="triangle" w="lg" len="med"/>
          </a:ln>
          <a:extLst>
            <a:ext uri="{909E8E84-426E-40DD-AFC4-6F175D3DCCD1}">
              <a14:hiddenFill xmlns:a14="http://schemas.microsoft.com/office/drawing/2010/main">
                <a:noFill/>
              </a14:hiddenFill>
            </a:ext>
          </a:extLst>
        </p:spPr>
        <p:txBody>
          <a:bodyPr wrap="none"/>
          <a:lstStyle/>
          <a:p>
            <a:pPr eaLnBrk="0" fontAlgn="base" hangingPunct="0">
              <a:spcBef>
                <a:spcPct val="0"/>
              </a:spcBef>
              <a:spcAft>
                <a:spcPct val="0"/>
              </a:spcAft>
            </a:pPr>
            <a:endParaRPr lang="tr-TR">
              <a:solidFill>
                <a:srgbClr val="FFFFFF"/>
              </a:solidFill>
            </a:endParaRPr>
          </a:p>
        </p:txBody>
      </p:sp>
      <p:sp>
        <p:nvSpPr>
          <p:cNvPr id="5132" name="Line 14"/>
          <p:cNvSpPr>
            <a:spLocks noChangeShapeType="1"/>
          </p:cNvSpPr>
          <p:nvPr/>
        </p:nvSpPr>
        <p:spPr bwMode="auto">
          <a:xfrm>
            <a:off x="8832850" y="2492375"/>
            <a:ext cx="0" cy="685800"/>
          </a:xfrm>
          <a:prstGeom prst="line">
            <a:avLst/>
          </a:prstGeom>
          <a:noFill/>
          <a:ln w="76200">
            <a:solidFill>
              <a:schemeClr val="hlink"/>
            </a:solidFill>
            <a:miter lim="800000"/>
            <a:headEnd/>
            <a:tailEnd type="triangle" w="lg" len="med"/>
          </a:ln>
          <a:extLst>
            <a:ext uri="{909E8E84-426E-40DD-AFC4-6F175D3DCCD1}">
              <a14:hiddenFill xmlns:a14="http://schemas.microsoft.com/office/drawing/2010/main">
                <a:noFill/>
              </a14:hiddenFill>
            </a:ext>
          </a:extLst>
        </p:spPr>
        <p:txBody>
          <a:bodyPr wrap="none"/>
          <a:lstStyle/>
          <a:p>
            <a:pPr eaLnBrk="0" fontAlgn="base" hangingPunct="0">
              <a:spcBef>
                <a:spcPct val="0"/>
              </a:spcBef>
              <a:spcAft>
                <a:spcPct val="0"/>
              </a:spcAft>
            </a:pPr>
            <a:endParaRPr lang="tr-TR">
              <a:solidFill>
                <a:srgbClr val="FFFFFF"/>
              </a:solidFill>
            </a:endParaRPr>
          </a:p>
        </p:txBody>
      </p:sp>
      <p:sp>
        <p:nvSpPr>
          <p:cNvPr id="5133" name="Line 15"/>
          <p:cNvSpPr>
            <a:spLocks noChangeShapeType="1"/>
          </p:cNvSpPr>
          <p:nvPr/>
        </p:nvSpPr>
        <p:spPr bwMode="auto">
          <a:xfrm>
            <a:off x="3071813" y="4076700"/>
            <a:ext cx="0" cy="685800"/>
          </a:xfrm>
          <a:prstGeom prst="line">
            <a:avLst/>
          </a:prstGeom>
          <a:noFill/>
          <a:ln w="76200">
            <a:solidFill>
              <a:schemeClr val="hlink"/>
            </a:solidFill>
            <a:miter lim="800000"/>
            <a:headEnd/>
            <a:tailEnd type="triangle" w="lg" len="med"/>
          </a:ln>
          <a:extLst>
            <a:ext uri="{909E8E84-426E-40DD-AFC4-6F175D3DCCD1}">
              <a14:hiddenFill xmlns:a14="http://schemas.microsoft.com/office/drawing/2010/main">
                <a:noFill/>
              </a14:hiddenFill>
            </a:ext>
          </a:extLst>
        </p:spPr>
        <p:txBody>
          <a:bodyPr wrap="none"/>
          <a:lstStyle/>
          <a:p>
            <a:pPr eaLnBrk="0" fontAlgn="base" hangingPunct="0">
              <a:spcBef>
                <a:spcPct val="0"/>
              </a:spcBef>
              <a:spcAft>
                <a:spcPct val="0"/>
              </a:spcAft>
            </a:pPr>
            <a:endParaRPr lang="tr-TR">
              <a:solidFill>
                <a:srgbClr val="FFFFFF"/>
              </a:solidFill>
            </a:endParaRPr>
          </a:p>
        </p:txBody>
      </p:sp>
      <p:sp>
        <p:nvSpPr>
          <p:cNvPr id="5134" name="Line 16"/>
          <p:cNvSpPr>
            <a:spLocks noChangeShapeType="1"/>
          </p:cNvSpPr>
          <p:nvPr/>
        </p:nvSpPr>
        <p:spPr bwMode="auto">
          <a:xfrm>
            <a:off x="8904288" y="4005263"/>
            <a:ext cx="0" cy="685800"/>
          </a:xfrm>
          <a:prstGeom prst="line">
            <a:avLst/>
          </a:prstGeom>
          <a:noFill/>
          <a:ln w="76200">
            <a:solidFill>
              <a:schemeClr val="hlink"/>
            </a:solidFill>
            <a:miter lim="800000"/>
            <a:headEnd/>
            <a:tailEnd type="triangle" w="lg" len="med"/>
          </a:ln>
          <a:extLst>
            <a:ext uri="{909E8E84-426E-40DD-AFC4-6F175D3DCCD1}">
              <a14:hiddenFill xmlns:a14="http://schemas.microsoft.com/office/drawing/2010/main">
                <a:noFill/>
              </a14:hiddenFill>
            </a:ext>
          </a:extLst>
        </p:spPr>
        <p:txBody>
          <a:bodyPr wrap="none"/>
          <a:lstStyle/>
          <a:p>
            <a:pPr eaLnBrk="0" fontAlgn="base" hangingPunct="0">
              <a:spcBef>
                <a:spcPct val="0"/>
              </a:spcBef>
              <a:spcAft>
                <a:spcPct val="0"/>
              </a:spcAft>
            </a:pPr>
            <a:endParaRPr lang="tr-TR">
              <a:solidFill>
                <a:srgbClr val="FFFFFF"/>
              </a:solidFill>
            </a:endParaRPr>
          </a:p>
        </p:txBody>
      </p:sp>
      <p:sp>
        <p:nvSpPr>
          <p:cNvPr id="5135" name="Line 17"/>
          <p:cNvSpPr>
            <a:spLocks noChangeShapeType="1"/>
          </p:cNvSpPr>
          <p:nvPr/>
        </p:nvSpPr>
        <p:spPr bwMode="auto">
          <a:xfrm>
            <a:off x="5951538" y="4005263"/>
            <a:ext cx="0" cy="685800"/>
          </a:xfrm>
          <a:prstGeom prst="line">
            <a:avLst/>
          </a:prstGeom>
          <a:noFill/>
          <a:ln w="76200">
            <a:solidFill>
              <a:schemeClr val="hlink"/>
            </a:solidFill>
            <a:miter lim="800000"/>
            <a:headEnd/>
            <a:tailEnd type="triangle" w="lg" len="med"/>
          </a:ln>
          <a:extLst>
            <a:ext uri="{909E8E84-426E-40DD-AFC4-6F175D3DCCD1}">
              <a14:hiddenFill xmlns:a14="http://schemas.microsoft.com/office/drawing/2010/main">
                <a:noFill/>
              </a14:hiddenFill>
            </a:ext>
          </a:extLst>
        </p:spPr>
        <p:txBody>
          <a:bodyPr wrap="none"/>
          <a:lstStyle/>
          <a:p>
            <a:pPr eaLnBrk="0" fontAlgn="base" hangingPunct="0">
              <a:spcBef>
                <a:spcPct val="0"/>
              </a:spcBef>
              <a:spcAft>
                <a:spcPct val="0"/>
              </a:spcAft>
            </a:pPr>
            <a:endParaRPr lang="tr-TR">
              <a:solidFill>
                <a:srgbClr val="FFFFFF"/>
              </a:solidFill>
            </a:endParaRPr>
          </a:p>
        </p:txBody>
      </p:sp>
      <p:sp>
        <p:nvSpPr>
          <p:cNvPr id="5136" name="Line 18"/>
          <p:cNvSpPr>
            <a:spLocks noChangeShapeType="1"/>
          </p:cNvSpPr>
          <p:nvPr/>
        </p:nvSpPr>
        <p:spPr bwMode="auto">
          <a:xfrm>
            <a:off x="4295775" y="3644900"/>
            <a:ext cx="452438" cy="0"/>
          </a:xfrm>
          <a:prstGeom prst="line">
            <a:avLst/>
          </a:prstGeom>
          <a:noFill/>
          <a:ln w="76200">
            <a:solidFill>
              <a:schemeClr val="hlink"/>
            </a:solidFill>
            <a:miter lim="800000"/>
            <a:headEnd/>
            <a:tailEnd type="triangle" w="med" len="med"/>
          </a:ln>
          <a:extLst>
            <a:ext uri="{909E8E84-426E-40DD-AFC4-6F175D3DCCD1}">
              <a14:hiddenFill xmlns:a14="http://schemas.microsoft.com/office/drawing/2010/main">
                <a:noFill/>
              </a14:hiddenFill>
            </a:ext>
          </a:extLst>
        </p:spPr>
        <p:txBody>
          <a:bodyPr wrap="none"/>
          <a:lstStyle/>
          <a:p>
            <a:pPr eaLnBrk="0" fontAlgn="base" hangingPunct="0">
              <a:spcBef>
                <a:spcPct val="0"/>
              </a:spcBef>
              <a:spcAft>
                <a:spcPct val="0"/>
              </a:spcAft>
            </a:pPr>
            <a:endParaRPr lang="tr-TR">
              <a:solidFill>
                <a:srgbClr val="FFFFFF"/>
              </a:solidFill>
            </a:endParaRPr>
          </a:p>
        </p:txBody>
      </p:sp>
      <p:sp>
        <p:nvSpPr>
          <p:cNvPr id="5137" name="Line 19"/>
          <p:cNvSpPr>
            <a:spLocks noChangeShapeType="1"/>
          </p:cNvSpPr>
          <p:nvPr/>
        </p:nvSpPr>
        <p:spPr bwMode="auto">
          <a:xfrm>
            <a:off x="4224339" y="5157788"/>
            <a:ext cx="523875" cy="0"/>
          </a:xfrm>
          <a:prstGeom prst="line">
            <a:avLst/>
          </a:prstGeom>
          <a:noFill/>
          <a:ln w="76200">
            <a:solidFill>
              <a:schemeClr val="hlink"/>
            </a:solidFill>
            <a:miter lim="800000"/>
            <a:headEnd/>
            <a:tailEnd type="triangle" w="med" len="med"/>
          </a:ln>
          <a:extLst>
            <a:ext uri="{909E8E84-426E-40DD-AFC4-6F175D3DCCD1}">
              <a14:hiddenFill xmlns:a14="http://schemas.microsoft.com/office/drawing/2010/main">
                <a:noFill/>
              </a14:hiddenFill>
            </a:ext>
          </a:extLst>
        </p:spPr>
        <p:txBody>
          <a:bodyPr wrap="none"/>
          <a:lstStyle/>
          <a:p>
            <a:pPr eaLnBrk="0" fontAlgn="base" hangingPunct="0">
              <a:spcBef>
                <a:spcPct val="0"/>
              </a:spcBef>
              <a:spcAft>
                <a:spcPct val="0"/>
              </a:spcAft>
            </a:pPr>
            <a:endParaRPr lang="tr-TR">
              <a:solidFill>
                <a:srgbClr val="FFFFFF"/>
              </a:solidFill>
            </a:endParaRPr>
          </a:p>
        </p:txBody>
      </p:sp>
      <p:sp>
        <p:nvSpPr>
          <p:cNvPr id="5138" name="Line 20"/>
          <p:cNvSpPr>
            <a:spLocks noChangeShapeType="1"/>
          </p:cNvSpPr>
          <p:nvPr/>
        </p:nvSpPr>
        <p:spPr bwMode="auto">
          <a:xfrm rot="10800000">
            <a:off x="7248525" y="3644900"/>
            <a:ext cx="381000" cy="0"/>
          </a:xfrm>
          <a:prstGeom prst="line">
            <a:avLst/>
          </a:prstGeom>
          <a:noFill/>
          <a:ln w="76200">
            <a:solidFill>
              <a:schemeClr val="hlink"/>
            </a:solidFill>
            <a:miter lim="800000"/>
            <a:headEnd/>
            <a:tailEnd type="triangle" w="med" len="med"/>
          </a:ln>
          <a:extLst>
            <a:ext uri="{909E8E84-426E-40DD-AFC4-6F175D3DCCD1}">
              <a14:hiddenFill xmlns:a14="http://schemas.microsoft.com/office/drawing/2010/main">
                <a:noFill/>
              </a14:hiddenFill>
            </a:ext>
          </a:extLst>
        </p:spPr>
        <p:txBody>
          <a:bodyPr wrap="none"/>
          <a:lstStyle/>
          <a:p>
            <a:pPr eaLnBrk="0" fontAlgn="base" hangingPunct="0">
              <a:spcBef>
                <a:spcPct val="0"/>
              </a:spcBef>
              <a:spcAft>
                <a:spcPct val="0"/>
              </a:spcAft>
            </a:pPr>
            <a:endParaRPr lang="tr-TR">
              <a:solidFill>
                <a:srgbClr val="FFFFFF"/>
              </a:solidFill>
            </a:endParaRPr>
          </a:p>
        </p:txBody>
      </p:sp>
      <p:sp>
        <p:nvSpPr>
          <p:cNvPr id="5139" name="Line 21"/>
          <p:cNvSpPr>
            <a:spLocks noChangeShapeType="1"/>
          </p:cNvSpPr>
          <p:nvPr/>
        </p:nvSpPr>
        <p:spPr bwMode="auto">
          <a:xfrm rot="10800000">
            <a:off x="7175501" y="5084763"/>
            <a:ext cx="576263" cy="0"/>
          </a:xfrm>
          <a:prstGeom prst="line">
            <a:avLst/>
          </a:prstGeom>
          <a:noFill/>
          <a:ln w="76200">
            <a:solidFill>
              <a:schemeClr val="hlink"/>
            </a:solidFill>
            <a:miter lim="800000"/>
            <a:headEnd/>
            <a:tailEnd type="triangle" w="med" len="med"/>
          </a:ln>
          <a:extLst>
            <a:ext uri="{909E8E84-426E-40DD-AFC4-6F175D3DCCD1}">
              <a14:hiddenFill xmlns:a14="http://schemas.microsoft.com/office/drawing/2010/main">
                <a:noFill/>
              </a14:hiddenFill>
            </a:ext>
          </a:extLst>
        </p:spPr>
        <p:txBody>
          <a:bodyPr wrap="none"/>
          <a:lstStyle/>
          <a:p>
            <a:pPr eaLnBrk="0" fontAlgn="base" hangingPunct="0">
              <a:spcBef>
                <a:spcPct val="0"/>
              </a:spcBef>
              <a:spcAft>
                <a:spcPct val="0"/>
              </a:spcAft>
            </a:pPr>
            <a:endParaRPr lang="tr-TR">
              <a:solidFill>
                <a:srgbClr val="FFFFFF"/>
              </a:solidFill>
            </a:endParaRPr>
          </a:p>
        </p:txBody>
      </p:sp>
      <p:sp>
        <p:nvSpPr>
          <p:cNvPr id="5140" name="Line 29"/>
          <p:cNvSpPr>
            <a:spLocks noChangeShapeType="1"/>
          </p:cNvSpPr>
          <p:nvPr/>
        </p:nvSpPr>
        <p:spPr bwMode="auto">
          <a:xfrm>
            <a:off x="5880100" y="5589589"/>
            <a:ext cx="0" cy="503237"/>
          </a:xfrm>
          <a:prstGeom prst="line">
            <a:avLst/>
          </a:prstGeom>
          <a:noFill/>
          <a:ln w="76200">
            <a:solidFill>
              <a:schemeClr val="hlink"/>
            </a:solidFill>
            <a:round/>
            <a:headEnd type="triangle" w="med" len="me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a:solidFill>
                <a:srgbClr val="FFFFFF"/>
              </a:solidFill>
            </a:endParaRPr>
          </a:p>
        </p:txBody>
      </p:sp>
      <p:sp>
        <p:nvSpPr>
          <p:cNvPr id="5141" name="Line 30"/>
          <p:cNvSpPr>
            <a:spLocks noChangeShapeType="1"/>
          </p:cNvSpPr>
          <p:nvPr/>
        </p:nvSpPr>
        <p:spPr bwMode="auto">
          <a:xfrm>
            <a:off x="5880101" y="6092826"/>
            <a:ext cx="4537075" cy="73025"/>
          </a:xfrm>
          <a:prstGeom prst="line">
            <a:avLst/>
          </a:prstGeom>
          <a:noFill/>
          <a:ln w="76200">
            <a:solidFill>
              <a:schemeClr val="hlink"/>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a:solidFill>
                <a:srgbClr val="FFFFFF"/>
              </a:solidFill>
            </a:endParaRPr>
          </a:p>
        </p:txBody>
      </p:sp>
      <p:sp>
        <p:nvSpPr>
          <p:cNvPr id="5142" name="Line 33"/>
          <p:cNvSpPr>
            <a:spLocks noChangeShapeType="1"/>
          </p:cNvSpPr>
          <p:nvPr/>
        </p:nvSpPr>
        <p:spPr bwMode="auto">
          <a:xfrm flipV="1">
            <a:off x="10417175" y="2133600"/>
            <a:ext cx="0" cy="4032250"/>
          </a:xfrm>
          <a:prstGeom prst="line">
            <a:avLst/>
          </a:prstGeom>
          <a:noFill/>
          <a:ln w="76200">
            <a:solidFill>
              <a:schemeClr val="hlink"/>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a:solidFill>
                <a:srgbClr val="FFFFFF"/>
              </a:solidFill>
            </a:endParaRPr>
          </a:p>
        </p:txBody>
      </p:sp>
      <p:sp>
        <p:nvSpPr>
          <p:cNvPr id="5143" name="Text Box 37"/>
          <p:cNvSpPr txBox="1">
            <a:spLocks noChangeArrowheads="1"/>
          </p:cNvSpPr>
          <p:nvPr/>
        </p:nvSpPr>
        <p:spPr bwMode="auto">
          <a:xfrm>
            <a:off x="7875589" y="5662613"/>
            <a:ext cx="80502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FontTx/>
              <a:buNone/>
            </a:pPr>
            <a:r>
              <a:rPr lang="tr-TR" altLang="tr-TR" sz="2000">
                <a:solidFill>
                  <a:srgbClr val="FFFFFF"/>
                </a:solidFill>
                <a:latin typeface="Comic Sans MS" panose="030F0702030302020204" pitchFamily="66" charset="0"/>
              </a:rPr>
              <a:t>Çıktı</a:t>
            </a:r>
            <a:r>
              <a:rPr lang="tr-TR" altLang="tr-TR" sz="1800">
                <a:solidFill>
                  <a:srgbClr val="FFFFFF"/>
                </a:solidFill>
              </a:rPr>
              <a:t> </a:t>
            </a:r>
          </a:p>
        </p:txBody>
      </p:sp>
      <p:sp>
        <p:nvSpPr>
          <p:cNvPr id="5144" name="Text Box 38"/>
          <p:cNvSpPr txBox="1">
            <a:spLocks noChangeArrowheads="1"/>
          </p:cNvSpPr>
          <p:nvPr/>
        </p:nvSpPr>
        <p:spPr bwMode="auto">
          <a:xfrm>
            <a:off x="6888164" y="6308726"/>
            <a:ext cx="29876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FontTx/>
              <a:buNone/>
            </a:pPr>
            <a:r>
              <a:rPr lang="tr-TR" altLang="tr-TR" sz="2000">
                <a:solidFill>
                  <a:srgbClr val="FFFFFF"/>
                </a:solidFill>
                <a:latin typeface="Comic Sans MS" panose="030F0702030302020204" pitchFamily="66" charset="0"/>
              </a:rPr>
              <a:t>Geribildirim (Feedback)</a:t>
            </a:r>
          </a:p>
        </p:txBody>
      </p:sp>
      <p:sp>
        <p:nvSpPr>
          <p:cNvPr id="5145" name="Line 39"/>
          <p:cNvSpPr>
            <a:spLocks noChangeShapeType="1"/>
          </p:cNvSpPr>
          <p:nvPr/>
        </p:nvSpPr>
        <p:spPr bwMode="auto">
          <a:xfrm flipH="1">
            <a:off x="10056813" y="2133600"/>
            <a:ext cx="360362" cy="0"/>
          </a:xfrm>
          <a:prstGeom prst="line">
            <a:avLst/>
          </a:prstGeom>
          <a:noFill/>
          <a:ln w="762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a:solidFill>
                <a:srgbClr val="FFFFFF"/>
              </a:solidFill>
            </a:endParaRPr>
          </a:p>
        </p:txBody>
      </p:sp>
    </p:spTree>
    <p:extLst>
      <p:ext uri="{BB962C8B-B14F-4D97-AF65-F5344CB8AC3E}">
        <p14:creationId xmlns:p14="http://schemas.microsoft.com/office/powerpoint/2010/main" val="3437225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 ERİŞİM SİSTEMLERİNİN TÜRLERİ</a:t>
            </a:r>
            <a:endParaRPr lang="tr-TR" dirty="0"/>
          </a:p>
        </p:txBody>
      </p:sp>
      <p:sp>
        <p:nvSpPr>
          <p:cNvPr id="3" name="İçerik Yer Tutucusu 2"/>
          <p:cNvSpPr>
            <a:spLocks noGrp="1"/>
          </p:cNvSpPr>
          <p:nvPr>
            <p:ph idx="1"/>
          </p:nvPr>
        </p:nvSpPr>
        <p:spPr/>
        <p:txBody>
          <a:bodyPr/>
          <a:lstStyle/>
          <a:p>
            <a:r>
              <a:rPr lang="tr-TR" dirty="0" smtClean="0"/>
              <a:t>Bilgi merkezleri </a:t>
            </a:r>
          </a:p>
          <a:p>
            <a:r>
              <a:rPr lang="tr-TR" dirty="0" err="1" smtClean="0"/>
              <a:t>Veritabanları</a:t>
            </a:r>
            <a:endParaRPr lang="tr-TR" dirty="0" smtClean="0"/>
          </a:p>
          <a:p>
            <a:r>
              <a:rPr lang="tr-TR" dirty="0" smtClean="0"/>
              <a:t>Tarama motorları</a:t>
            </a:r>
          </a:p>
          <a:p>
            <a:r>
              <a:rPr lang="tr-TR" dirty="0" smtClean="0"/>
              <a:t>Açık erişim sistemleri</a:t>
            </a:r>
            <a:endParaRPr lang="tr-TR" dirty="0"/>
          </a:p>
        </p:txBody>
      </p:sp>
    </p:spTree>
    <p:extLst>
      <p:ext uri="{BB962C8B-B14F-4D97-AF65-F5344CB8AC3E}">
        <p14:creationId xmlns:p14="http://schemas.microsoft.com/office/powerpoint/2010/main" val="259019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Book Antiqua" panose="02040602050305030304" pitchFamily="18" charset="0"/>
              </a:rPr>
              <a:t>Bilgi </a:t>
            </a:r>
            <a:r>
              <a:rPr lang="tr-TR" dirty="0" smtClean="0">
                <a:latin typeface="Book Antiqua" panose="02040602050305030304" pitchFamily="18" charset="0"/>
              </a:rPr>
              <a:t>Erişim Sistemleri</a:t>
            </a:r>
            <a:endParaRPr lang="tr-TR" dirty="0">
              <a:latin typeface="Book Antiqua" panose="02040602050305030304" pitchFamily="18" charset="0"/>
            </a:endParaRPr>
          </a:p>
        </p:txBody>
      </p:sp>
      <p:sp>
        <p:nvSpPr>
          <p:cNvPr id="7" name="İçerik Yer Tutucusu 6"/>
          <p:cNvSpPr>
            <a:spLocks noGrp="1"/>
          </p:cNvSpPr>
          <p:nvPr>
            <p:ph idx="1"/>
          </p:nvPr>
        </p:nvSpPr>
        <p:spPr/>
        <p:txBody>
          <a:bodyPr>
            <a:normAutofit/>
          </a:bodyPr>
          <a:lstStyle/>
          <a:p>
            <a:r>
              <a:rPr lang="tr-TR" sz="2400" dirty="0"/>
              <a:t>Bilgi merkezleri (Kütüphaneler, enformasyon-dokümantasyon merkezleri, arşivler, yöneltme merkezleri, bilgi-belge sağlayan kuruluşlar «</a:t>
            </a:r>
            <a:r>
              <a:rPr lang="tr-TR" sz="2400" dirty="0" err="1"/>
              <a:t>clearing</a:t>
            </a:r>
            <a:r>
              <a:rPr lang="tr-TR" sz="2400" dirty="0"/>
              <a:t> </a:t>
            </a:r>
            <a:r>
              <a:rPr lang="tr-TR" sz="2400" dirty="0" err="1"/>
              <a:t>houses</a:t>
            </a:r>
            <a:r>
              <a:rPr lang="tr-TR" sz="2400" dirty="0"/>
              <a:t>») çevrimiçi kütüphane katalogları</a:t>
            </a:r>
          </a:p>
          <a:p>
            <a:r>
              <a:rPr lang="tr-TR" sz="2400" dirty="0" err="1" smtClean="0"/>
              <a:t>Veritabanları</a:t>
            </a:r>
            <a:r>
              <a:rPr lang="tr-TR" sz="2400" dirty="0" smtClean="0"/>
              <a:t> (</a:t>
            </a:r>
            <a:r>
              <a:rPr lang="tr-TR" sz="2400" dirty="0"/>
              <a:t>Bibliyografik </a:t>
            </a:r>
            <a:r>
              <a:rPr lang="tr-TR" sz="2400" dirty="0" err="1"/>
              <a:t>vt</a:t>
            </a:r>
            <a:r>
              <a:rPr lang="tr-TR" sz="2400" dirty="0"/>
              <a:t>, tam metin </a:t>
            </a:r>
            <a:r>
              <a:rPr lang="tr-TR" sz="2400" dirty="0" err="1"/>
              <a:t>vt</a:t>
            </a:r>
            <a:r>
              <a:rPr lang="tr-TR" sz="2400" dirty="0"/>
              <a:t>, görsel-işitsel </a:t>
            </a:r>
            <a:r>
              <a:rPr lang="tr-TR" sz="2400" dirty="0" err="1"/>
              <a:t>vt</a:t>
            </a:r>
            <a:r>
              <a:rPr lang="tr-TR" sz="2400" dirty="0"/>
              <a:t>, melez </a:t>
            </a:r>
            <a:r>
              <a:rPr lang="tr-TR" sz="2400" dirty="0" err="1"/>
              <a:t>vt</a:t>
            </a:r>
            <a:r>
              <a:rPr lang="tr-TR" sz="2400" dirty="0"/>
              <a:t>)</a:t>
            </a:r>
          </a:p>
          <a:p>
            <a:r>
              <a:rPr lang="tr-TR" sz="2400" dirty="0"/>
              <a:t>Tarama motorları (Genel </a:t>
            </a:r>
            <a:r>
              <a:rPr lang="tr-TR" sz="2400" dirty="0" err="1"/>
              <a:t>tm</a:t>
            </a:r>
            <a:r>
              <a:rPr lang="tr-TR" sz="2400" dirty="0"/>
              <a:t>, kategorik dizinler, tarama motorlarının </a:t>
            </a:r>
            <a:r>
              <a:rPr lang="tr-TR" sz="2400" dirty="0" err="1"/>
              <a:t>tm</a:t>
            </a:r>
            <a:r>
              <a:rPr lang="tr-TR" sz="2400" dirty="0"/>
              <a:t> «meta </a:t>
            </a:r>
            <a:r>
              <a:rPr lang="tr-TR" sz="2400" dirty="0" err="1"/>
              <a:t>search</a:t>
            </a:r>
            <a:r>
              <a:rPr lang="tr-TR" sz="2400" dirty="0"/>
              <a:t> </a:t>
            </a:r>
            <a:r>
              <a:rPr lang="tr-TR" sz="2400" dirty="0" err="1"/>
              <a:t>engines</a:t>
            </a:r>
            <a:r>
              <a:rPr lang="tr-TR" sz="2400" dirty="0"/>
              <a:t>», melez </a:t>
            </a:r>
            <a:r>
              <a:rPr lang="tr-TR" sz="2400" dirty="0" err="1"/>
              <a:t>tm</a:t>
            </a:r>
            <a:r>
              <a:rPr lang="tr-TR" sz="2400" dirty="0"/>
              <a:t>)</a:t>
            </a:r>
          </a:p>
          <a:p>
            <a:r>
              <a:rPr lang="tr-TR" sz="2400" dirty="0"/>
              <a:t>Açık erişim sistemleri (Açık erişimli bilgi kaynakları (dergi, kitap, referans kaynakları vb., açık arşivler vd.)</a:t>
            </a:r>
          </a:p>
        </p:txBody>
      </p:sp>
    </p:spTree>
    <p:extLst>
      <p:ext uri="{BB962C8B-B14F-4D97-AF65-F5344CB8AC3E}">
        <p14:creationId xmlns:p14="http://schemas.microsoft.com/office/powerpoint/2010/main" val="1760681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 ERİŞİM- KÜTÜPHANELER VE DİĞER BİLGİ MERKEZLERİ</a:t>
            </a:r>
            <a:endParaRPr lang="tr-TR" dirty="0"/>
          </a:p>
        </p:txBody>
      </p:sp>
      <p:sp>
        <p:nvSpPr>
          <p:cNvPr id="3" name="İçerik Yer Tutucusu 2"/>
          <p:cNvSpPr>
            <a:spLocks noGrp="1"/>
          </p:cNvSpPr>
          <p:nvPr>
            <p:ph idx="1"/>
          </p:nvPr>
        </p:nvSpPr>
        <p:spPr/>
        <p:txBody>
          <a:bodyPr/>
          <a:lstStyle/>
          <a:p>
            <a:endParaRPr lang="tr-TR" dirty="0" smtClean="0"/>
          </a:p>
          <a:p>
            <a:r>
              <a:rPr lang="tr-TR" dirty="0" smtClean="0"/>
              <a:t>Kütüphaneler </a:t>
            </a:r>
            <a:r>
              <a:rPr lang="tr-TR" dirty="0"/>
              <a:t>ve diğer bilgi merkezleri, kullanıcıları için diğer tüm bilgi erişim sistemi türlerini bünyesinde bulundurabilen bugün için, tek bilgi erişim sistemi türüdür. </a:t>
            </a:r>
          </a:p>
        </p:txBody>
      </p:sp>
    </p:spTree>
    <p:extLst>
      <p:ext uri="{BB962C8B-B14F-4D97-AF65-F5344CB8AC3E}">
        <p14:creationId xmlns:p14="http://schemas.microsoft.com/office/powerpoint/2010/main" val="358351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a:t>BİLGİ ERİŞİM- KÜTÜPHANELER VE DİĞER BİLGİ MERKEZLERİ</a:t>
            </a:r>
          </a:p>
        </p:txBody>
      </p:sp>
      <p:sp>
        <p:nvSpPr>
          <p:cNvPr id="5" name="İçerik Yer Tutucusu 4"/>
          <p:cNvSpPr>
            <a:spLocks noGrp="1"/>
          </p:cNvSpPr>
          <p:nvPr>
            <p:ph idx="1"/>
          </p:nvPr>
        </p:nvSpPr>
        <p:spPr/>
        <p:txBody>
          <a:bodyPr/>
          <a:lstStyle/>
          <a:p>
            <a:r>
              <a:rPr lang="tr-TR" dirty="0"/>
              <a:t>Aynı </a:t>
            </a:r>
            <a:r>
              <a:rPr lang="tr-TR" dirty="0" smtClean="0"/>
              <a:t>zamanda,</a:t>
            </a:r>
          </a:p>
          <a:p>
            <a:pPr lvl="1"/>
            <a:r>
              <a:rPr lang="tr-TR" dirty="0" smtClean="0"/>
              <a:t>hem </a:t>
            </a:r>
            <a:r>
              <a:rPr lang="tr-TR" dirty="0"/>
              <a:t>insan-insan (kullanıcı - kütüphaneci ya da kütüphaneci - kütüphaneci) </a:t>
            </a:r>
            <a:endParaRPr lang="tr-TR" dirty="0" smtClean="0"/>
          </a:p>
          <a:p>
            <a:pPr lvl="1"/>
            <a:r>
              <a:rPr lang="tr-TR" dirty="0" smtClean="0"/>
              <a:t>hem </a:t>
            </a:r>
            <a:r>
              <a:rPr lang="tr-TR" dirty="0"/>
              <a:t>insan-makine (kullanıcı/kütüphaneci - bilgisayar/enformasyon teknolojisi ürünleri), </a:t>
            </a:r>
            <a:endParaRPr lang="tr-TR" dirty="0" smtClean="0"/>
          </a:p>
          <a:p>
            <a:pPr lvl="1"/>
            <a:r>
              <a:rPr lang="tr-TR" dirty="0" smtClean="0"/>
              <a:t>hem </a:t>
            </a:r>
            <a:r>
              <a:rPr lang="tr-TR" dirty="0"/>
              <a:t>de insan-nesne (kullanıcı/kütüphaneci - bilgi kaynağı) etkileşiminin yaşandığı, bugün için, tek bilgi erişim sistemi türü yine kütüphaneler ve diğer bilgi merkezleridir.</a:t>
            </a:r>
          </a:p>
        </p:txBody>
      </p:sp>
    </p:spTree>
    <p:extLst>
      <p:ext uri="{BB962C8B-B14F-4D97-AF65-F5344CB8AC3E}">
        <p14:creationId xmlns:p14="http://schemas.microsoft.com/office/powerpoint/2010/main" val="4113035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a:t>BİLGİ ERİŞİM- KÜTÜPHANELER VE DİĞER BİLGİ MERKEZLERİ</a:t>
            </a:r>
          </a:p>
        </p:txBody>
      </p:sp>
      <p:sp>
        <p:nvSpPr>
          <p:cNvPr id="5" name="İçerik Yer Tutucusu 4"/>
          <p:cNvSpPr>
            <a:spLocks noGrp="1"/>
          </p:cNvSpPr>
          <p:nvPr>
            <p:ph idx="1"/>
          </p:nvPr>
        </p:nvSpPr>
        <p:spPr/>
        <p:txBody>
          <a:bodyPr/>
          <a:lstStyle/>
          <a:p>
            <a:r>
              <a:rPr lang="tr-TR" dirty="0"/>
              <a:t>Üstelik tüm bilgi erişim sistemlerini bünyesinde bulundurarak bilgi erişim sürecini insanlık adına, hiçbir karşılık beklemeden, </a:t>
            </a:r>
            <a:r>
              <a:rPr lang="tr-TR" dirty="0" smtClean="0"/>
              <a:t>yaşatmayı </a:t>
            </a:r>
            <a:r>
              <a:rPr lang="tr-TR" dirty="0"/>
              <a:t>ilke edinmişlerdir. </a:t>
            </a:r>
            <a:endParaRPr lang="tr-TR" dirty="0" smtClean="0"/>
          </a:p>
          <a:p>
            <a:r>
              <a:rPr lang="tr-TR" dirty="0" smtClean="0"/>
              <a:t>Ulusal ve uluslararası düzlemde bilgi mirası ve kültür mirasının taşıyıcısıdırlar. Dolayısıyla bilginin dolaşımı, aktarımı, yayımı ve üretimi sürecini tanımlayan enformasyon zincirinin önemli aktörüdür. Bu </a:t>
            </a:r>
            <a:r>
              <a:rPr lang="tr-TR" dirty="0"/>
              <a:t>nitelikleri ile olmazsa olmazdırlar. </a:t>
            </a:r>
          </a:p>
          <a:p>
            <a:pPr marL="0" indent="0">
              <a:buNone/>
            </a:pPr>
            <a:endParaRPr lang="tr-TR" dirty="0"/>
          </a:p>
        </p:txBody>
      </p:sp>
    </p:spTree>
    <p:extLst>
      <p:ext uri="{BB962C8B-B14F-4D97-AF65-F5344CB8AC3E}">
        <p14:creationId xmlns:p14="http://schemas.microsoft.com/office/powerpoint/2010/main" val="3507049653"/>
      </p:ext>
    </p:extLst>
  </p:cSld>
  <p:clrMapOvr>
    <a:masterClrMapping/>
  </p:clrMapOvr>
</p:sld>
</file>

<file path=ppt/theme/theme1.xml><?xml version="1.0" encoding="utf-8"?>
<a:theme xmlns:a="http://schemas.openxmlformats.org/drawingml/2006/main" name="1_Dalgacık">
  <a:themeElements>
    <a:clrScheme name="Dalgacık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Dalgacık">
      <a:majorFont>
        <a:latin typeface="Arial"/>
        <a:ea typeface=""/>
        <a:cs typeface="Arial"/>
      </a:majorFont>
      <a:minorFont>
        <a:latin typeface="Arial"/>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rgbClr val="FFFFFF"/>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algacık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Dalgacık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Dalgacık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Dalgacık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Dalgacık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Dalgacık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Dalgacık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Dalgacık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Dalgacık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183</TotalTime>
  <Words>460</Words>
  <Application>Microsoft Office PowerPoint</Application>
  <PresentationFormat>Geniş ekran</PresentationFormat>
  <Paragraphs>58</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Book Antiqua</vt:lpstr>
      <vt:lpstr>Calibri</vt:lpstr>
      <vt:lpstr>Comic Sans MS</vt:lpstr>
      <vt:lpstr>Wingdings</vt:lpstr>
      <vt:lpstr>1_Dalgacık</vt:lpstr>
      <vt:lpstr>PowerPoint Sunusu</vt:lpstr>
      <vt:lpstr>1-2. HAFTA</vt:lpstr>
      <vt:lpstr>BİLGİ ERİŞİM: KAVRAMSAL İÇERİK</vt:lpstr>
      <vt:lpstr>PowerPoint Sunusu</vt:lpstr>
      <vt:lpstr>BİLGİ ERİŞİM SİSTEMLERİNİN TÜRLERİ</vt:lpstr>
      <vt:lpstr>Bilgi Erişim Sistemleri</vt:lpstr>
      <vt:lpstr>BİLGİ ERİŞİM- KÜTÜPHANELER VE DİĞER BİLGİ MERKEZLERİ</vt:lpstr>
      <vt:lpstr>BİLGİ ERİŞİM- KÜTÜPHANELER VE DİĞER BİLGİ MERKEZLERİ</vt:lpstr>
      <vt:lpstr>BİLGİ ERİŞİM- KÜTÜPHANELER VE DİĞER BİLGİ MERKEZLERİ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BİBLİYOGRAFİK DENETİM ARAÇLARININ  KULLANILIRLIK AÇISINDAN DEĞERLENDİRİLMESİ</dc:title>
  <dc:creator>...</dc:creator>
  <cp:lastModifiedBy>Hakem</cp:lastModifiedBy>
  <cp:revision>18</cp:revision>
  <dcterms:created xsi:type="dcterms:W3CDTF">2017-02-27T10:34:21Z</dcterms:created>
  <dcterms:modified xsi:type="dcterms:W3CDTF">2019-10-27T16:18:08Z</dcterms:modified>
</cp:coreProperties>
</file>