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29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528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6039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158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931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903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62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40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774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53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19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8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93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725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948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61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9182F-D1E3-4450-A7D0-9829C3ED8F0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F0AB5F-86AE-432D-BBDE-44143EE6E5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57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tabayt.com/quad-hd-vs-qhd-vs-4k-ultra-hd-bunlar-nedir-ekran-cozunurlukleri-nelerdir/" TargetMode="External"/><Relationship Id="rId2" Type="http://schemas.openxmlformats.org/officeDocument/2006/relationships/hyperlink" Target="https://www.technopat.net/sosyal/konu/1k-2k-4k-8k-coezuenuerluekleri-nedir.582028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Bilgisayar Donanımı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Ekran Çözünürlükleri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20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HD </a:t>
            </a:r>
            <a:r>
              <a:rPr lang="tr-TR" dirty="0" err="1" smtClean="0"/>
              <a:t>vs</a:t>
            </a:r>
            <a:r>
              <a:rPr lang="tr-TR" dirty="0" smtClean="0"/>
              <a:t> 4K</a:t>
            </a:r>
            <a:endParaRPr lang="tr-TR" dirty="0"/>
          </a:p>
        </p:txBody>
      </p:sp>
      <p:pic>
        <p:nvPicPr>
          <p:cNvPr id="5122" name="Picture 2" descr="http://www.petabayt.com/wp-content/uploads/2016/12/1920-pixels-vs-3840-pixel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66019" y="2467769"/>
            <a:ext cx="7620000" cy="32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21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QHD / HD / Full HD / </a:t>
            </a:r>
            <a:r>
              <a:rPr lang="tr-TR" dirty="0" err="1" smtClean="0"/>
              <a:t>Quad</a:t>
            </a:r>
            <a:r>
              <a:rPr lang="tr-TR" dirty="0" smtClean="0"/>
              <a:t> HD / 4K UHD çözünürlük karşılaştırma tablosu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863" y="3512420"/>
            <a:ext cx="8596312" cy="117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03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>
                <a:hlinkClick r:id="rId2"/>
              </a:rPr>
              <a:t>https://www.technopat.net/sosyal/konu/1k-2k-4k-8k-coezuenuerluekleri-nedir.582028/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hlinkClick r:id="rId3"/>
              </a:rPr>
              <a:t>https://www.petabayt.com/quad-hd-vs-qhd-vs-4k-ultra-hd-bunlar-nedir-ekran-cozunurlukleri-nelerdir/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940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1K - 2K - 4K - 8K çözünürlükleri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(DCI)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Cinema</a:t>
            </a:r>
            <a:r>
              <a:rPr lang="tr-TR" dirty="0" smtClean="0"/>
              <a:t> </a:t>
            </a:r>
            <a:r>
              <a:rPr lang="tr-TR" dirty="0" err="1" smtClean="0"/>
              <a:t>Initiatives'in</a:t>
            </a:r>
            <a:r>
              <a:rPr lang="tr-TR" dirty="0" smtClean="0"/>
              <a:t> belirlemiş olduğu sinema çözünürlük standartlarıdır.</a:t>
            </a:r>
          </a:p>
          <a:p>
            <a:r>
              <a:rPr lang="nn-NO" dirty="0" smtClean="0"/>
              <a:t>DCI 1K = 1024</a:t>
            </a:r>
            <a:r>
              <a:rPr lang="tr-TR" dirty="0" smtClean="0"/>
              <a:t> </a:t>
            </a:r>
            <a:r>
              <a:rPr lang="nn-NO" dirty="0" smtClean="0"/>
              <a:t>(yatay) x 540</a:t>
            </a:r>
            <a:r>
              <a:rPr lang="tr-TR" dirty="0" smtClean="0"/>
              <a:t> </a:t>
            </a:r>
            <a:r>
              <a:rPr lang="nn-NO" dirty="0" smtClean="0"/>
              <a:t>(dikey) = 552.960 adet piksel.</a:t>
            </a:r>
          </a:p>
          <a:p>
            <a:r>
              <a:rPr lang="nn-NO" dirty="0" smtClean="0"/>
              <a:t>DCI 2K = 2048 x 1080 = 2.211.840</a:t>
            </a:r>
          </a:p>
          <a:p>
            <a:r>
              <a:rPr lang="nn-NO" dirty="0" smtClean="0"/>
              <a:t>DCI 4K = 4096 x 2160 = 8.847.360</a:t>
            </a:r>
          </a:p>
          <a:p>
            <a:r>
              <a:rPr lang="nn-NO" dirty="0" smtClean="0"/>
              <a:t>DCI 8K = 8192 x 4320 = 35.389.440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331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1K - 2K - 4K - 8K çözünürlükleri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DCI "K" ibaresini yatayda/dikeyde referans aldığı 1024x540 ve katları için kullanıyor. Yani piksel sayısı yatayda 1024'ün, dikeyde 540'ın 2 katı 2K oluyor ve 4 katı 4K oluyor...</a:t>
            </a:r>
          </a:p>
          <a:p>
            <a:endParaRPr lang="tr-TR" dirty="0" smtClean="0"/>
          </a:p>
          <a:p>
            <a:r>
              <a:rPr lang="tr-TR" dirty="0" smtClean="0"/>
              <a:t>2K, 1K'nın 4 katı çözünürlüğe ya da 4 katı toplam piksel sayısına sahiptir. Yatayda ve dikeyde piksel sayısı 2'ye katlandığında "K" ibareli olan isim (Örnek: 2K/4K) 2'ye katlanıyor ama çözünürlük 4 katına çıkıyor.</a:t>
            </a:r>
          </a:p>
          <a:p>
            <a:endParaRPr lang="tr-TR" dirty="0" smtClean="0"/>
          </a:p>
          <a:p>
            <a:r>
              <a:rPr lang="tr-TR" dirty="0" smtClean="0"/>
              <a:t>DCI 8K ---&gt; DCI 4K'nın 4 katı, DCI 2K'nın 16 katı ve DCI 1K'nın ise 64 katı daha yüksek çözünürlüğe ya da daha fazla toplam piksel sayısına sahiptir.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07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HD - Full HD - </a:t>
            </a:r>
            <a:r>
              <a:rPr lang="tr-TR" dirty="0" err="1" smtClean="0"/>
              <a:t>Quad</a:t>
            </a:r>
            <a:r>
              <a:rPr lang="tr-TR" dirty="0" smtClean="0"/>
              <a:t> HD - Ultra HD - </a:t>
            </a:r>
            <a:r>
              <a:rPr lang="tr-TR" dirty="0" err="1" smtClean="0"/>
              <a:t>Quad</a:t>
            </a:r>
            <a:r>
              <a:rPr lang="tr-TR" dirty="0" smtClean="0"/>
              <a:t> Ultra HD çözünürlükleri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HD = 1280 (yatay) x 720 (dikey) = 921.600 adet piksel.</a:t>
            </a:r>
          </a:p>
          <a:p>
            <a:r>
              <a:rPr lang="tr-TR" dirty="0" smtClean="0"/>
              <a:t>Full HD (FHD) = 1920 x 1080 = 2.073.600 </a:t>
            </a:r>
            <a:r>
              <a:rPr lang="tr-TR" dirty="0"/>
              <a:t>piksel</a:t>
            </a:r>
            <a:endParaRPr lang="tr-TR" dirty="0" smtClean="0"/>
          </a:p>
          <a:p>
            <a:r>
              <a:rPr lang="tr-TR" dirty="0" err="1" smtClean="0"/>
              <a:t>Quad</a:t>
            </a:r>
            <a:r>
              <a:rPr lang="tr-TR" dirty="0" smtClean="0"/>
              <a:t> HD (QHD) = 2560 x 1440 = 3.686.400 </a:t>
            </a:r>
            <a:r>
              <a:rPr lang="tr-TR" dirty="0"/>
              <a:t>piksel</a:t>
            </a:r>
            <a:endParaRPr lang="tr-TR" dirty="0" smtClean="0"/>
          </a:p>
          <a:p>
            <a:r>
              <a:rPr lang="tr-TR" dirty="0" smtClean="0"/>
              <a:t>Ultra HD (UHD) = 3840 x 2160 = 8.294.400 </a:t>
            </a:r>
            <a:r>
              <a:rPr lang="tr-TR" dirty="0"/>
              <a:t>piksel</a:t>
            </a:r>
            <a:endParaRPr lang="tr-TR" dirty="0" smtClean="0"/>
          </a:p>
          <a:p>
            <a:r>
              <a:rPr lang="tr-TR" dirty="0" err="1" smtClean="0"/>
              <a:t>Quad</a:t>
            </a:r>
            <a:r>
              <a:rPr lang="tr-TR" dirty="0" smtClean="0"/>
              <a:t> Ultra HD (QUHD) = 7680 x 4320 = 33.177.600 </a:t>
            </a:r>
            <a:r>
              <a:rPr lang="tr-TR" dirty="0"/>
              <a:t>piksel</a:t>
            </a:r>
          </a:p>
        </p:txBody>
      </p:sp>
    </p:spTree>
    <p:extLst>
      <p:ext uri="{BB962C8B-B14F-4D97-AF65-F5344CB8AC3E}">
        <p14:creationId xmlns:p14="http://schemas.microsoft.com/office/powerpoint/2010/main" val="203010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HD - Full HD - </a:t>
            </a:r>
            <a:r>
              <a:rPr lang="tr-TR" dirty="0" err="1" smtClean="0"/>
              <a:t>Quad</a:t>
            </a:r>
            <a:r>
              <a:rPr lang="tr-TR" dirty="0" smtClean="0"/>
              <a:t> HD - Ultra HD - </a:t>
            </a:r>
            <a:r>
              <a:rPr lang="tr-TR" dirty="0" err="1" smtClean="0"/>
              <a:t>Quad</a:t>
            </a:r>
            <a:r>
              <a:rPr lang="tr-TR" dirty="0" smtClean="0"/>
              <a:t> Ultra HD çözünürlükleri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Bazı yerlerde örneğin </a:t>
            </a:r>
            <a:r>
              <a:rPr lang="tr-TR" dirty="0" err="1" smtClean="0"/>
              <a:t>Wide</a:t>
            </a:r>
            <a:r>
              <a:rPr lang="tr-TR" dirty="0" smtClean="0"/>
              <a:t> </a:t>
            </a:r>
            <a:r>
              <a:rPr lang="tr-TR" dirty="0" err="1" smtClean="0"/>
              <a:t>Quad</a:t>
            </a:r>
            <a:r>
              <a:rPr lang="tr-TR" dirty="0" smtClean="0"/>
              <a:t> HD (W-QHD) ya da Ultra </a:t>
            </a:r>
            <a:r>
              <a:rPr lang="tr-TR" dirty="0" err="1" smtClean="0"/>
              <a:t>Wide</a:t>
            </a:r>
            <a:r>
              <a:rPr lang="tr-TR" dirty="0" smtClean="0"/>
              <a:t> </a:t>
            </a:r>
            <a:r>
              <a:rPr lang="tr-TR" dirty="0" err="1" smtClean="0"/>
              <a:t>Quad</a:t>
            </a:r>
            <a:r>
              <a:rPr lang="tr-TR" dirty="0" smtClean="0"/>
              <a:t> HD (UW-QHD) gibi ifadeler olabilir. Buradaki </a:t>
            </a:r>
            <a:r>
              <a:rPr lang="tr-TR" dirty="0" err="1" smtClean="0"/>
              <a:t>Wide</a:t>
            </a:r>
            <a:r>
              <a:rPr lang="tr-TR" dirty="0" smtClean="0"/>
              <a:t> (W) geniş anlamında yani ekranın en-boy oranının 16:9 olduğunu ifade eder. Anlaşılacağı gibi herhangi bir çözünürlük ifadesi değildir. En-boy oranı 16:9 için </a:t>
            </a:r>
            <a:r>
              <a:rPr lang="tr-TR" dirty="0" err="1" smtClean="0"/>
              <a:t>Wide</a:t>
            </a:r>
            <a:r>
              <a:rPr lang="tr-TR" dirty="0" smtClean="0"/>
              <a:t> (W) ve 21:9 için ise Ultra </a:t>
            </a:r>
            <a:r>
              <a:rPr lang="tr-TR" dirty="0" err="1" smtClean="0"/>
              <a:t>Wide</a:t>
            </a:r>
            <a:r>
              <a:rPr lang="tr-TR" dirty="0" smtClean="0"/>
              <a:t> (UW) ibaresi kullanılır.</a:t>
            </a:r>
          </a:p>
          <a:p>
            <a:endParaRPr lang="tr-TR" dirty="0" smtClean="0"/>
          </a:p>
          <a:p>
            <a:r>
              <a:rPr lang="tr-TR" dirty="0" smtClean="0"/>
              <a:t>QHD, </a:t>
            </a:r>
            <a:r>
              <a:rPr lang="tr-TR" dirty="0" err="1" smtClean="0"/>
              <a:t>HD'nin</a:t>
            </a:r>
            <a:r>
              <a:rPr lang="tr-TR" dirty="0" smtClean="0"/>
              <a:t> yatayda/dikeyde 2 katı ama çözünürlüğü ya da toplam piksel sayısı 4 katıdır. Oradaki "</a:t>
            </a:r>
            <a:r>
              <a:rPr lang="tr-TR" dirty="0" err="1" smtClean="0"/>
              <a:t>Quad</a:t>
            </a:r>
            <a:r>
              <a:rPr lang="tr-TR" dirty="0" smtClean="0"/>
              <a:t>" ibaresi de buradan gelir. </a:t>
            </a:r>
            <a:r>
              <a:rPr lang="tr-TR" dirty="0" err="1" smtClean="0"/>
              <a:t>Quad</a:t>
            </a:r>
            <a:r>
              <a:rPr lang="tr-TR" dirty="0" smtClean="0"/>
              <a:t> dörtlü demektir, yani dörtlü HD, 4 tane HD anlamında. QUHD ise 4 tane UHD anlamına gelir.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573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HD - Full HD - </a:t>
            </a:r>
            <a:r>
              <a:rPr lang="tr-TR" dirty="0" err="1" smtClean="0"/>
              <a:t>Quad</a:t>
            </a:r>
            <a:r>
              <a:rPr lang="tr-TR" dirty="0" smtClean="0"/>
              <a:t> HD - Ultra HD - </a:t>
            </a:r>
            <a:r>
              <a:rPr lang="tr-TR" dirty="0" err="1" smtClean="0"/>
              <a:t>Quad</a:t>
            </a:r>
            <a:r>
              <a:rPr lang="tr-TR" dirty="0" smtClean="0"/>
              <a:t> Ultra HD çözünürlükleri nedir?</a:t>
            </a:r>
            <a:endParaRPr lang="tr-TR" dirty="0"/>
          </a:p>
        </p:txBody>
      </p:sp>
      <p:pic>
        <p:nvPicPr>
          <p:cNvPr id="1026" name="Picture 2" descr="https://www.technopat.net/sosyal/eklenti/1440-jpg.317926/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9233" y="2160588"/>
            <a:ext cx="5753571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59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HD - Full HD - </a:t>
            </a:r>
            <a:r>
              <a:rPr lang="tr-TR" dirty="0" err="1" smtClean="0"/>
              <a:t>Quad</a:t>
            </a:r>
            <a:r>
              <a:rPr lang="tr-TR" dirty="0" smtClean="0"/>
              <a:t> HD - Ultra HD - </a:t>
            </a:r>
            <a:r>
              <a:rPr lang="tr-TR" dirty="0" err="1" smtClean="0"/>
              <a:t>Quad</a:t>
            </a:r>
            <a:r>
              <a:rPr lang="tr-TR" dirty="0" smtClean="0"/>
              <a:t> Ultra HD çözünürlükleri nedir?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1280 x 3 = 3840 | 720 x 3 = 2160</a:t>
            </a:r>
          </a:p>
          <a:p>
            <a:r>
              <a:rPr lang="tr-TR" dirty="0" smtClean="0"/>
              <a:t>3840 x 2160 = 8.294.400</a:t>
            </a:r>
          </a:p>
          <a:p>
            <a:r>
              <a:rPr lang="tr-TR" dirty="0" smtClean="0"/>
              <a:t>921.600 (HD) x 9 = 8.294.400 (UHD)</a:t>
            </a:r>
          </a:p>
          <a:p>
            <a:r>
              <a:rPr lang="tr-TR" dirty="0" smtClean="0"/>
              <a:t>1920 x 1080 = 2.073.600</a:t>
            </a:r>
          </a:p>
          <a:p>
            <a:r>
              <a:rPr lang="tr-TR" dirty="0" smtClean="0"/>
              <a:t>1920 x 2 = 3840 | 1080 x 2 = 2160</a:t>
            </a:r>
          </a:p>
          <a:p>
            <a:r>
              <a:rPr lang="tr-TR" dirty="0" smtClean="0"/>
              <a:t>2.073.600 (FHD) x 4 = 8.294.400 (UHD)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6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Çeşitli Biçimler ve Çözünürlük Değerleri</a:t>
            </a:r>
            <a:endParaRPr lang="tr-TR" dirty="0"/>
          </a:p>
        </p:txBody>
      </p:sp>
      <p:pic>
        <p:nvPicPr>
          <p:cNvPr id="2050" name="Picture 2" descr="ss-png.31793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2930" y="2160588"/>
            <a:ext cx="3486178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4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Full HD 1080p </a:t>
            </a:r>
            <a:r>
              <a:rPr lang="tr-TR" dirty="0" err="1" smtClean="0"/>
              <a:t>vs</a:t>
            </a:r>
            <a:r>
              <a:rPr lang="tr-TR" dirty="0" smtClean="0"/>
              <a:t> 4K Ultra HD</a:t>
            </a:r>
            <a:endParaRPr lang="tr-TR" dirty="0"/>
          </a:p>
        </p:txBody>
      </p:sp>
      <p:pic>
        <p:nvPicPr>
          <p:cNvPr id="3074" name="Picture 2" descr="https://www.petabayt.com/wp-content/uploads/2016/12/piksel-karsilastirmalar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61407" y="2160588"/>
            <a:ext cx="6629224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09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Şeritli</Template>
  <TotalTime>40</TotalTime>
  <Words>518</Words>
  <Application>Microsoft Office PowerPoint</Application>
  <PresentationFormat>Geniş ekran</PresentationFormat>
  <Paragraphs>39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Yüzeyler</vt:lpstr>
      <vt:lpstr>Bilgisayar Donanımı</vt:lpstr>
      <vt:lpstr>1K - 2K - 4K - 8K çözünürlükleri nedir?</vt:lpstr>
      <vt:lpstr>1K - 2K - 4K - 8K çözünürlükleri nedir?</vt:lpstr>
      <vt:lpstr>HD - Full HD - Quad HD - Ultra HD - Quad Ultra HD çözünürlükleri nedir?</vt:lpstr>
      <vt:lpstr>HD - Full HD - Quad HD - Ultra HD - Quad Ultra HD çözünürlükleri nedir?</vt:lpstr>
      <vt:lpstr>HD - Full HD - Quad HD - Ultra HD - Quad Ultra HD çözünürlükleri nedir?</vt:lpstr>
      <vt:lpstr>HD - Full HD - Quad HD - Ultra HD - Quad Ultra HD çözünürlükleri nedir?</vt:lpstr>
      <vt:lpstr>Çeşitli Biçimler ve Çözünürlük Değerleri</vt:lpstr>
      <vt:lpstr>Full HD 1080p vs 4K Ultra HD</vt:lpstr>
      <vt:lpstr>HD vs 4K</vt:lpstr>
      <vt:lpstr>QHD / HD / Full HD / Quad HD / 4K UHD çözünürlük karşılaştırma tablosu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Bilgisayar Donanımı</dc:title>
  <dc:creator>Ufuk Tanyeri</dc:creator>
  <cp:lastModifiedBy>Ufuk Tanyeri</cp:lastModifiedBy>
  <cp:revision>5</cp:revision>
  <dcterms:created xsi:type="dcterms:W3CDTF">2020-05-03T12:34:11Z</dcterms:created>
  <dcterms:modified xsi:type="dcterms:W3CDTF">2020-05-03T13:15:00Z</dcterms:modified>
</cp:coreProperties>
</file>