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064" y="712769"/>
            <a:ext cx="6515872" cy="543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Ölçü ve Para Birimleri ile Ondalık Nokta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82" y="1570025"/>
            <a:ext cx="8980412" cy="371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17483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Kesir-Ondalık Sayı Bağlantısı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893338"/>
            <a:ext cx="5857916" cy="532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136509"/>
            <a:ext cx="8229600" cy="1143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Ondalık Sayı Hissinin Gelişimi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Ondalık Sayılarla İlişkilendirilmiş Bilinen Kesirler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2738" y="1498600"/>
            <a:ext cx="4433906" cy="49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3" y="142852"/>
            <a:ext cx="5857916" cy="616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Uygun Kesirle Yaklaşık Olarak Bulma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4463" y="738302"/>
            <a:ext cx="4144991" cy="569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375761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Ondalık Sayıları Sıralama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8573" y="-24"/>
            <a:ext cx="4745459" cy="355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1"/>
            <a:ext cx="4719785" cy="303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Diğer Kesir-Ondalık Sayı Denklikleri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397" y="2141529"/>
            <a:ext cx="8437620" cy="257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Yüzdelerin Takdimi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Modeller ve Terminoloji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158646"/>
            <a:ext cx="5090340" cy="527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6711" y="214290"/>
            <a:ext cx="4659868" cy="612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Matematiksel Kavram ve Prosedürlerin Gelişimi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17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</a:rPr>
              <a:t>Ondalık Sayı ve Yüzde</a:t>
            </a:r>
          </a:p>
          <a:p>
            <a:pPr algn="ctr"/>
            <a:r>
              <a:rPr lang="tr-TR" sz="4000" b="1" dirty="0" smtClean="0">
                <a:solidFill>
                  <a:srgbClr val="003300"/>
                </a:solidFill>
              </a:rPr>
              <a:t>Kavramlarının Gelişimi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09" y="1246175"/>
            <a:ext cx="8288396" cy="436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Gerçekçi Yüzde Problemleri</a:t>
            </a:r>
          </a:p>
          <a:p>
            <a:r>
              <a:rPr lang="tr-TR" sz="2700" b="1" dirty="0" smtClean="0"/>
              <a:t>Yüzdelerin Öğretimi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9151" y="1355710"/>
            <a:ext cx="5643512" cy="493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27290"/>
            <a:ext cx="3929090" cy="637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331" y="673354"/>
            <a:ext cx="5573752" cy="551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142844" y="142852"/>
            <a:ext cx="1432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Tahmin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Ondalık Sayılarla Hesaplama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Tahminin Rolü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Toplama </a:t>
            </a:r>
            <a:r>
              <a:rPr lang="tr-TR" b="1" dirty="0" smtClean="0">
                <a:solidFill>
                  <a:srgbClr val="0070C0"/>
                </a:solidFill>
              </a:rPr>
              <a:t>ve Çıkarma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5" y="1581177"/>
            <a:ext cx="5574449" cy="470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Çarpma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6293" y="1069960"/>
            <a:ext cx="6471416" cy="500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Bölme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835" y="601212"/>
            <a:ext cx="4430744" cy="565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0135" y="214290"/>
            <a:ext cx="4014076" cy="642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6888" y="142852"/>
            <a:ext cx="4184526" cy="461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9" y="4762511"/>
            <a:ext cx="4061133" cy="45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Kesirler ve Ondalık Sayıları İlişkilendirme</a:t>
            </a:r>
            <a:endParaRPr lang="tr-TR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On-Tabanlı Kesirler</a:t>
            </a:r>
          </a:p>
          <a:p>
            <a:r>
              <a:rPr lang="tr-TR" sz="2700" b="1" dirty="0" smtClean="0"/>
              <a:t>On-Tabanlı Kesirler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85860"/>
            <a:ext cx="3857652" cy="517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644" y="71414"/>
            <a:ext cx="5245217" cy="63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Basamak Değeri Sisteminin Genişletilmesi</a:t>
            </a:r>
          </a:p>
          <a:p>
            <a:r>
              <a:rPr lang="tr-TR" sz="2700" b="1" dirty="0" smtClean="0"/>
              <a:t>İki-Yollu İlişki</a:t>
            </a:r>
          </a:p>
          <a:p>
            <a:r>
              <a:rPr lang="tr-TR" sz="2700" b="1" dirty="0" smtClean="0"/>
              <a:t>Ondalık Noktanın Rolü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14"/>
            <a:ext cx="8366631" cy="608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20" y="500972"/>
            <a:ext cx="5572162" cy="558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74</Words>
  <PresentationFormat>Ekran Gösterisi (4:3)</PresentationFormat>
  <Paragraphs>26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Slayt 1</vt:lpstr>
      <vt:lpstr>KISIM II Matematiksel Kavram ve Prosedürlerin Gelişimi</vt:lpstr>
      <vt:lpstr>Slayt 3</vt:lpstr>
      <vt:lpstr>Slayt 4</vt:lpstr>
      <vt:lpstr>Kesirler ve Ondalık Sayıları İlişkilendirme</vt:lpstr>
      <vt:lpstr>Slayt 6</vt:lpstr>
      <vt:lpstr>Slayt 7</vt:lpstr>
      <vt:lpstr>Slayt 8</vt:lpstr>
      <vt:lpstr>Slayt 9</vt:lpstr>
      <vt:lpstr>Slayt 10</vt:lpstr>
      <vt:lpstr>Slayt 11</vt:lpstr>
      <vt:lpstr>Slayt 12</vt:lpstr>
      <vt:lpstr>Ondalık Sayı Hissinin Gelişimi</vt:lpstr>
      <vt:lpstr>Slayt 14</vt:lpstr>
      <vt:lpstr>Slayt 15</vt:lpstr>
      <vt:lpstr>Slayt 16</vt:lpstr>
      <vt:lpstr>Slayt 17</vt:lpstr>
      <vt:lpstr>Yüzdelerin Takdimi</vt:lpstr>
      <vt:lpstr>Slayt 19</vt:lpstr>
      <vt:lpstr>Slayt 20</vt:lpstr>
      <vt:lpstr>Slayt 21</vt:lpstr>
      <vt:lpstr>Slayt 22</vt:lpstr>
      <vt:lpstr>Slayt 23</vt:lpstr>
      <vt:lpstr>Ondalık Sayılarla Hesaplama</vt:lpstr>
      <vt:lpstr>Slayt 25</vt:lpstr>
      <vt:lpstr>Slayt 26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26</cp:revision>
  <dcterms:created xsi:type="dcterms:W3CDTF">2015-06-01T11:06:26Z</dcterms:created>
  <dcterms:modified xsi:type="dcterms:W3CDTF">2015-06-10T14:45:51Z</dcterms:modified>
</cp:coreProperties>
</file>