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12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6104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6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64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61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4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6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98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914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3434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B0B85E-44B6-47F2-B048-B882738D594B}" type="slidenum">
              <a:rPr lang="tr-TR" smtClean="0">
                <a:solidFill>
                  <a:srgbClr val="434342"/>
                </a:solidFill>
              </a:rPr>
              <a:pPr/>
              <a:t>‹#›</a:t>
            </a:fld>
            <a:endParaRPr lang="tr-TR">
              <a:solidFill>
                <a:srgbClr val="4343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269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98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CDFBFFE-F607-4B09-94AE-A8779531BAF6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9B0B85E-44B6-47F2-B048-B882738D594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615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23528" y="1472168"/>
            <a:ext cx="5648623" cy="1204306"/>
          </a:xfrm>
        </p:spPr>
        <p:txBody>
          <a:bodyPr/>
          <a:lstStyle/>
          <a:p>
            <a:r>
              <a:rPr lang="tr-TR" sz="5400" dirty="0" smtClean="0"/>
              <a:t>KADINLAR, DİNLER VE FEMİNİZMLER</a:t>
            </a:r>
            <a:endParaRPr lang="tr-TR" sz="5400" dirty="0"/>
          </a:p>
        </p:txBody>
      </p:sp>
      <p:sp>
        <p:nvSpPr>
          <p:cNvPr id="5" name="Başlık 1"/>
          <p:cNvSpPr txBox="1">
            <a:spLocks/>
          </p:cNvSpPr>
          <p:nvPr/>
        </p:nvSpPr>
        <p:spPr>
          <a:xfrm>
            <a:off x="5292080" y="1916832"/>
            <a:ext cx="4464495" cy="4156634"/>
          </a:xfrm>
          <a:prstGeom prst="rect">
            <a:avLst/>
          </a:prstGeom>
        </p:spPr>
        <p:txBody>
          <a:bodyPr vert="horz" lIns="91440" tIns="45720" rIns="91440" bIns="9144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000" dirty="0" smtClean="0">
                <a:solidFill>
                  <a:srgbClr val="000000"/>
                </a:solidFill>
              </a:rPr>
              <a:t>FANG-LONG SHİH</a:t>
            </a:r>
            <a:endParaRPr lang="tr-TR" sz="8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118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539552" y="260648"/>
            <a:ext cx="7776864" cy="4608512"/>
          </a:xfrm>
        </p:spPr>
        <p:txBody>
          <a:bodyPr>
            <a:normAutofit lnSpcReduction="10000"/>
          </a:bodyPr>
          <a:lstStyle/>
          <a:p>
            <a:pPr marL="0" indent="0" algn="ctr"/>
            <a:r>
              <a:rPr lang="tr-TR" sz="2800" dirty="0" smtClean="0"/>
              <a:t>EPİSTEMOLOJİK FEMİNİZM</a:t>
            </a:r>
          </a:p>
          <a:p>
            <a:pPr marL="0" indent="0"/>
            <a:endParaRPr lang="tr-TR" sz="2000" dirty="0" smtClean="0"/>
          </a:p>
          <a:p>
            <a:pPr marL="0" indent="0"/>
            <a:r>
              <a:rPr lang="tr-TR" sz="2000" dirty="0" smtClean="0"/>
              <a:t>1980’LERİN SONUNDAN BERİ METODOLOİK VE EPİSTEMOLOJİK FEMİNİST ELEŞTİRİLER BİLGİ KURAMI VE ONTOLOJİ ÜZERİNE YÖNTEMLE İLGİLİ SORULA RI ÖNE ÇIKARTMIŞTIR.</a:t>
            </a:r>
          </a:p>
          <a:p>
            <a:pPr marL="0" indent="0"/>
            <a:endParaRPr lang="tr-TR" sz="2000" dirty="0" smtClean="0"/>
          </a:p>
          <a:p>
            <a:pPr marL="0" indent="0"/>
            <a:r>
              <a:rPr lang="tr-TR" sz="2000" dirty="0" smtClean="0"/>
              <a:t>EPİSTEMOLOJİK FEMİNSTLER: DONA HARAVAY, SANDRA HARDİNG</a:t>
            </a:r>
          </a:p>
          <a:p>
            <a:pPr marL="0" indent="0"/>
            <a:endParaRPr lang="tr-TR" sz="2000" dirty="0"/>
          </a:p>
          <a:p>
            <a:pPr marL="0" indent="0"/>
            <a:r>
              <a:rPr lang="tr-TR" sz="2000" dirty="0" smtClean="0"/>
              <a:t>TEMEL SORULAR: </a:t>
            </a:r>
          </a:p>
          <a:p>
            <a:pPr marL="457200" indent="-457200">
              <a:buAutoNum type="arabicParenR"/>
            </a:pPr>
            <a:r>
              <a:rPr lang="tr-TR" sz="2000" dirty="0" smtClean="0"/>
              <a:t>FEMİNİST BİR BİLİM OLABİLİR Mİ?</a:t>
            </a:r>
          </a:p>
          <a:p>
            <a:pPr marL="457200" indent="-457200">
              <a:buAutoNum type="arabicParenR"/>
            </a:pPr>
            <a:r>
              <a:rPr lang="tr-TR" sz="2000" dirty="0" smtClean="0"/>
              <a:t>BİLİMİN GELENEKSEL YÖNTEMLERİ TOPLUMSAL CİNSİYET NİTELİKLİ MİDİR?</a:t>
            </a:r>
          </a:p>
          <a:p>
            <a:pPr marL="0" indent="0"/>
            <a:endParaRPr lang="tr-TR" sz="2000" dirty="0"/>
          </a:p>
          <a:p>
            <a:pPr marL="0" indent="0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18744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41528" cy="548640"/>
          </a:xfrm>
        </p:spPr>
        <p:txBody>
          <a:bodyPr/>
          <a:lstStyle/>
          <a:p>
            <a:r>
              <a:rPr lang="tr-TR" dirty="0" smtClean="0"/>
              <a:t>ÇİN DİNSEL KÜLTÜRÜNDE ÖRNEK OLAY ÇALIŞMASI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1100628"/>
            <a:ext cx="7637472" cy="3768532"/>
          </a:xfrm>
        </p:spPr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Char char="Ø"/>
            </a:pPr>
            <a:r>
              <a:rPr lang="tr-TR" sz="1800" dirty="0" smtClean="0"/>
              <a:t>HENRIETTA MOORE: FEMİNİSM AND ANTHROPOLOGY</a:t>
            </a:r>
          </a:p>
          <a:p>
            <a:pPr marL="0" indent="0">
              <a:buFont typeface="Wingdings" panose="05000000000000000000" pitchFamily="2" charset="2"/>
              <a:buChar char="Ø"/>
            </a:pPr>
            <a:endParaRPr lang="tr-TR" sz="1800" dirty="0"/>
          </a:p>
          <a:p>
            <a:pPr marL="0" indent="0">
              <a:buFont typeface="Wingdings" panose="05000000000000000000" pitchFamily="2" charset="2"/>
              <a:buChar char="Ø"/>
            </a:pPr>
            <a:r>
              <a:rPr lang="tr-TR" sz="1800" dirty="0" smtClean="0"/>
              <a:t>ÇİN’E AİT ATAERKİİLİK ÖRÜNTÜLERİ: </a:t>
            </a:r>
          </a:p>
          <a:p>
            <a:pPr marL="0" indent="0"/>
            <a:r>
              <a:rPr lang="tr-TR" sz="1800" dirty="0" smtClean="0"/>
              <a:t>ÇİN KÜLTÜRÜNDE DİN KÜLTÜR VE TOPLUMLA SIKI BİR ŞEKİLDE BAĞLIDIR.</a:t>
            </a:r>
          </a:p>
          <a:p>
            <a:pPr marL="0" indent="0"/>
            <a:r>
              <a:rPr lang="tr-TR" sz="1800" dirty="0" smtClean="0"/>
              <a:t>ÇİN’İN ÖLÜLER DÜNYASINDA  HER RUH KATEGORİSİ TOPLUMDAKİ BELLİ BİR GRUBA KARŞILIK GELİR.</a:t>
            </a:r>
          </a:p>
          <a:p>
            <a:pPr marL="0" indent="0"/>
            <a:endParaRPr lang="tr-TR" sz="1800" dirty="0" smtClean="0"/>
          </a:p>
          <a:p>
            <a:pPr marL="0" indent="0"/>
            <a:r>
              <a:rPr lang="tr-TR" sz="1800" dirty="0" smtClean="0"/>
              <a:t>TANRILARIN BEŞERİ KAŞILIKLARI: İMPARATORLUK BÜROKRASİSİ</a:t>
            </a:r>
          </a:p>
          <a:p>
            <a:pPr marL="0" indent="0"/>
            <a:r>
              <a:rPr lang="tr-TR" sz="1800" dirty="0" smtClean="0"/>
              <a:t>ATALARIN BEŞERİ KARŞILIĞI: AKRABALAR</a:t>
            </a:r>
          </a:p>
          <a:p>
            <a:pPr marL="0" indent="0"/>
            <a:r>
              <a:rPr lang="tr-TR" sz="1800" dirty="0" smtClean="0"/>
              <a:t>HAYALETLERİN BEŞERİ KARŞILIĞI: YABANCILAR</a:t>
            </a:r>
          </a:p>
        </p:txBody>
      </p:sp>
    </p:spTree>
    <p:extLst>
      <p:ext uri="{BB962C8B-B14F-4D97-AF65-F5344CB8AC3E}">
        <p14:creationId xmlns:p14="http://schemas.microsoft.com/office/powerpoint/2010/main" val="2342224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520940" cy="548640"/>
          </a:xfrm>
        </p:spPr>
        <p:txBody>
          <a:bodyPr/>
          <a:lstStyle/>
          <a:p>
            <a:pPr algn="ctr"/>
            <a:r>
              <a:rPr lang="tr-TR" dirty="0" smtClean="0"/>
              <a:t>ÇİN DİNSEL KÜLTÜRÜNDE </a:t>
            </a:r>
            <a:br>
              <a:rPr lang="tr-TR" dirty="0" smtClean="0"/>
            </a:br>
            <a:r>
              <a:rPr lang="tr-TR" dirty="0" smtClean="0"/>
              <a:t>FEMİNİST BİR YAKLAŞIM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052736"/>
            <a:ext cx="8496944" cy="388843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TAYVAN’DA  SAM-GİAP BAKİRE TAPINAĞI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TANRIÇA BHAN-NİU: EVLENMEMİŞ KADINDAN GELİR, ÖLDÜKTEN SONRA BAKİRE OLMAYI TALEP ETMİŞ, AİLESİ ONA ÇEYİZ OLARAK BİR ARAZİ ÜZERİNDE TAŞ TÜRBE İNŞA ETMİŞ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BAKİRE RUHLAR/KIRMIZI KESECİKLER, TANRIÇA SİANNA-MA’NIN HEYKELCİĞİNİN YANINA KOYULUR.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ATA-TAPINICILIK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KÜLTÜR VE CİNSİYET ALANLARINDA DEVAMLI DÖNÜŞÜM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0352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332656"/>
            <a:ext cx="7876356" cy="4203805"/>
          </a:xfrm>
        </p:spPr>
        <p:txBody>
          <a:bodyPr>
            <a:noAutofit/>
          </a:bodyPr>
          <a:lstStyle/>
          <a:p>
            <a:r>
              <a:rPr lang="tr-TR" sz="1800" dirty="0" smtClean="0"/>
              <a:t>SONUÇTA</a:t>
            </a:r>
          </a:p>
          <a:p>
            <a:endParaRPr lang="tr-TR" sz="1800" dirty="0"/>
          </a:p>
          <a:p>
            <a:pPr>
              <a:buAutoNum type="arabicParenR"/>
            </a:pPr>
            <a:r>
              <a:rPr lang="tr-TR" sz="1800" dirty="0" smtClean="0"/>
              <a:t>KADINLAR KİLİSESİ FEMİNİSTLERİ, TANRIBİLİM İÇİNDE BİR KADINLAR ALANI YARATMAKTADIR.</a:t>
            </a:r>
          </a:p>
          <a:p>
            <a:pPr>
              <a:buAutoNum type="arabicParenR"/>
            </a:pPr>
            <a:endParaRPr lang="tr-TR" sz="1800" dirty="0" smtClean="0"/>
          </a:p>
          <a:p>
            <a:pPr>
              <a:buAutoNum type="arabicParenR"/>
            </a:pPr>
            <a:r>
              <a:rPr lang="tr-TR" sz="1800" dirty="0" smtClean="0"/>
              <a:t>TANRIÇA DİNİ FEMİNİSTLERİ CİNSİYETLİ BİR TANRIBİLİM İ YENİDEN KEŞFETMEKTEDİR.</a:t>
            </a:r>
          </a:p>
          <a:p>
            <a:pPr>
              <a:buAutoNum type="arabicParenR"/>
            </a:pPr>
            <a:endParaRPr lang="tr-TR" sz="1800" dirty="0" smtClean="0"/>
          </a:p>
          <a:p>
            <a:pPr>
              <a:buAutoNum type="arabicParenR"/>
            </a:pPr>
            <a:r>
              <a:rPr lang="tr-TR" sz="1800" dirty="0" smtClean="0"/>
              <a:t>ONTOLOJİK FRANSIZ FEMİNSTLERİ FELSEFE İÇİN YENİ BİR DİL GELİŞTİRMEYE ÇALIŞMAKTADIR.</a:t>
            </a:r>
          </a:p>
          <a:p>
            <a:pPr>
              <a:buAutoNum type="arabicParenR"/>
            </a:pPr>
            <a:endParaRPr lang="tr-TR" sz="1800" dirty="0" smtClean="0"/>
          </a:p>
          <a:p>
            <a:pPr>
              <a:buAutoNum type="arabicParenR"/>
            </a:pPr>
            <a:r>
              <a:rPr lang="tr-TR" sz="1800" dirty="0" smtClean="0"/>
              <a:t>EPİSTEMOLOJİK FEMİNİSTLER</a:t>
            </a:r>
            <a:r>
              <a:rPr lang="tr-TR" sz="1800" dirty="0"/>
              <a:t> </a:t>
            </a:r>
            <a:r>
              <a:rPr lang="tr-TR" sz="1800" dirty="0" smtClean="0"/>
              <a:t>YENİ BİR BİLİM MODELİ YARATMAK ÜZERE YASAYI ELEŞTİRMEKTEDİR.</a:t>
            </a:r>
          </a:p>
        </p:txBody>
      </p:sp>
    </p:spTree>
    <p:extLst>
      <p:ext uri="{BB962C8B-B14F-4D97-AF65-F5344CB8AC3E}">
        <p14:creationId xmlns:p14="http://schemas.microsoft.com/office/powerpoint/2010/main" val="1284485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7948364" cy="4347821"/>
          </a:xfrm>
        </p:spPr>
        <p:txBody>
          <a:bodyPr>
            <a:normAutofit fontScale="92500" lnSpcReduction="20000"/>
          </a:bodyPr>
          <a:lstStyle/>
          <a:p>
            <a:pPr marL="0" indent="0" algn="ctr"/>
            <a:r>
              <a:rPr lang="tr-TR" sz="2000" dirty="0" smtClean="0"/>
              <a:t>FARKLI DİNLERDE ATAERKİL ÖRÜNTÜLER</a:t>
            </a:r>
          </a:p>
          <a:p>
            <a:pPr marL="0" indent="0"/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İBRAHİMİ DİNLRDE ERİL TANRISAL İMAJLAR, ERİL LİDERLİK</a:t>
            </a:r>
          </a:p>
          <a:p>
            <a:pPr marL="0" indent="0"/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BUDİZMDE ERİL KARMANIN ÜSTÜNLÜĞÜ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TAOİZMDE ERİL EFENDİLİK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HIRİSTİYAN CADI AVI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KONFÜÇYAN ANLAYIŞTA KIZ BEBEKLERİN AYAKLARININ SIKICA BAĞLANMASI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HİNDU  SATİ KAVRAMI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00563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404664"/>
            <a:ext cx="8424936" cy="4515953"/>
          </a:xfrm>
        </p:spPr>
        <p:txBody>
          <a:bodyPr>
            <a:normAutofit fontScale="92500" lnSpcReduction="20000"/>
          </a:bodyPr>
          <a:lstStyle/>
          <a:p>
            <a:pPr marL="0" indent="0"/>
            <a:r>
              <a:rPr lang="tr-TR" sz="2800" dirty="0" smtClean="0"/>
              <a:t>ATAERKİLLİĞİN TÜM DİNLERİN KURUCU GRAMERİ OLDUĞU TEZİ TARTIŞMALIDIR.</a:t>
            </a:r>
          </a:p>
          <a:p>
            <a:pPr marL="0" indent="0"/>
            <a:endParaRPr lang="tr-TR" sz="2800" dirty="0"/>
          </a:p>
          <a:p>
            <a:pPr marL="0" indent="0"/>
            <a:r>
              <a:rPr lang="tr-TR" sz="2800" dirty="0" smtClean="0"/>
              <a:t>ÖRNEK: GÜNEYDOĞU ASYA DİNLERİ-CİNSİYET HİYERARŞİSİ İLİŞKİSİ</a:t>
            </a:r>
          </a:p>
          <a:p>
            <a:pPr marL="0" indent="0"/>
            <a:endParaRPr lang="tr-TR" sz="2800" dirty="0"/>
          </a:p>
          <a:p>
            <a:pPr marL="0" indent="0"/>
            <a:r>
              <a:rPr lang="tr-TR" sz="2800" dirty="0" smtClean="0"/>
              <a:t>DİNİN FEMİNİST ELEŞTİRİSİNDE DİNİN, KADININ VE FEMİNİZMİN TANIMINA İLİŞKİN BİR GÖRÜŞ BİRLİĞİ YOKTUR.</a:t>
            </a:r>
          </a:p>
          <a:p>
            <a:pPr marL="0" indent="0"/>
            <a:endParaRPr lang="tr-TR" sz="2800" dirty="0"/>
          </a:p>
          <a:p>
            <a:pPr marL="0" indent="0"/>
            <a:r>
              <a:rPr lang="tr-TR" sz="2800" dirty="0" smtClean="0"/>
              <a:t>FEMİNİZMİN İKİ GELİŞİM ÇİZGİSİ: LİBERAL FEMİNİZM, RADİKAL FEMİNİZM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03113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4000" dirty="0" smtClean="0"/>
              <a:t>DİNSEL LİBERAL FEMİNİZM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1412776"/>
            <a:ext cx="7520940" cy="35798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KÖKLERİ: LİBERAL EŞİT HAKLAR GELENEĞİNİN ONAYLANMASINDADIR.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KADINLARIN TOPLUMSAL KONUMLARININ DÜŞÜKLÜĞÜ DÜŞÜK EĞİTİM ALAMALRINDAN KAYANKLANMAKTADIR.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FIRSAT EŞİTLİĞİ SAĞLANARAK BU DÜZELTİLEBİLİR.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HUBERTİNE AUCLERT: KENDİNİ İLK FEMİNİST OLARAK TANIMLAR.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79713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260648"/>
            <a:ext cx="8712968" cy="484865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İLK DALGA FEMİNİZMİ: 1880’LER İLE 1920’LER ARASINDAKİ KADINLARIN OY HAKKI HAREKETİ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İKİCİ DALGA FEMİNİZMİ: ÇAĞDAŞ LİBERAL FEMİNİZM</a:t>
            </a:r>
          </a:p>
          <a:p>
            <a:r>
              <a:rPr lang="tr-TR" sz="2400" dirty="0"/>
              <a:t> </a:t>
            </a:r>
            <a:r>
              <a:rPr lang="tr-TR" sz="2400" dirty="0" smtClean="0"/>
              <a:t>   TOPLUMSAL DÜZENE DAHİL OLMA, YASALAR ÖNÜNDE TAM EŞİTLİK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ÇALIŞMA, CİNSİYET VE ÜREME HAKLARI KAMPANYALARI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LİBERL FEMİNİZM EĞİTİM, HUKUK, ÇALIŞMA, REFAH, SEKS KONULARINDAKİ EŞİTLİK VURGUSUYLA EŞİTLİKÇİ FEMİNİZM OLARAK DA ADLANDIRILIR.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3539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dirty="0" smtClean="0"/>
              <a:t>KADINLAR KİLİSESİ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340768"/>
            <a:ext cx="7664956" cy="3867881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tr-TR" sz="2800" dirty="0" smtClean="0"/>
              <a:t>ROSEMARY RUETHER: KADINLAR ALTERNATİF </a:t>
            </a:r>
            <a:r>
              <a:rPr lang="tr-TR" sz="2800" dirty="0"/>
              <a:t>BİR </a:t>
            </a:r>
            <a:r>
              <a:rPr lang="tr-TR" sz="2800" dirty="0" smtClean="0"/>
              <a:t>KADINLAR </a:t>
            </a:r>
            <a:r>
              <a:rPr lang="tr-TR" sz="2800" dirty="0"/>
              <a:t>KİLİSESİ </a:t>
            </a:r>
            <a:r>
              <a:rPr lang="tr-TR" sz="2800" dirty="0" smtClean="0"/>
              <a:t>KURMALIDIR.</a:t>
            </a:r>
          </a:p>
          <a:p>
            <a:pPr marL="0" indent="0"/>
            <a:endParaRPr lang="tr-TR" sz="2800" dirty="0"/>
          </a:p>
          <a:p>
            <a:pPr marL="0" indent="0"/>
            <a:r>
              <a:rPr lang="tr-TR" sz="2800" dirty="0" smtClean="0"/>
              <a:t>KİLİSE DIŞINA ÇIKMADAN ATAERKİLLİKTEN ÇIKIŞ GERÇEKLEŞTİRİLMELİDİR. </a:t>
            </a:r>
          </a:p>
          <a:p>
            <a:pPr marL="0" indent="0"/>
            <a:endParaRPr lang="tr-TR" sz="2800" dirty="0" smtClean="0"/>
          </a:p>
          <a:p>
            <a:pPr marL="0" indent="0"/>
            <a:r>
              <a:rPr lang="tr-TR" sz="2800" dirty="0" smtClean="0"/>
              <a:t>FEMİNİST MANEVİYAT AYIRMA VE REDDİ DEĞİL,</a:t>
            </a:r>
          </a:p>
          <a:p>
            <a:pPr marL="0" indent="0"/>
            <a:r>
              <a:rPr lang="tr-TR" sz="2800" dirty="0" smtClean="0"/>
              <a:t>SENTEZ VE DÖNÜŞÜMÜ GEREKTİRİR.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263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b="1" dirty="0" smtClean="0"/>
              <a:t>DİNSEL RADİKAL FEMİNİZM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052736"/>
            <a:ext cx="7952988" cy="393988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BAZI DİNDAR KADINLAR SADECE TOPLUMSAL DİNSEL YAPILAR A DAHİL OLMANIN TAM EŞİTLİĞİ SAĞLAMYACAĞINI DÜŞÜNEREK FEMİNİZMİN DAHA RADİKAL BİÇİMLERİNE YÖNELMİŞLERDİR.</a:t>
            </a: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BİR KISMI BİLİNÇ VE KÜLTÜR ÜZERİNE, BİR KISMI BİLİNÇALTI VE RUHA ODAKLANMIŞTIR.</a:t>
            </a:r>
          </a:p>
          <a:p>
            <a:pPr marL="0" indent="0"/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TANRIÇA DİNİ: CAROL CRİST: TANRIÇA SÖZCÜĞÜ KULLANILMADIĞI SÜRECE DİŞİL GÜÇ AÇIKÇA İFADE EDİLEMEZ.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TANRIÇAYI KEŞFEDEREK GELENEKSEL GÖRÜŞ YENİLGİYE UĞRATILABİLİR.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2429699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332656"/>
            <a:ext cx="7948364" cy="47046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THEO-LOGY YERİNE THEA-LOGY: FEMİNİSTİK TEOLOJİ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TANRIÇA FEMİNİSTLERİ, TANRIÇAYA RÜYA VEYA SIRA DIŞI TECRÜBELER YOLUYLA YAKLAŞMAYA ÇALIŞIR.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TANRIÇA MERKEZLİ SİMGELER, 1980’LERDEN BERİ KUZEY AMERİKA, AVRUPA, AVUSTRALYA VE YENİ ZELANDA’DA PÖPÜLER HALE GELMİŞTİR.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TANRIÇANIN YENİDEN DOĞUŞUYLA KADINLAR İLAHİ OLAN VE KURTARICI İÇİN ERKEKLERE BAKMAMAKTADIR.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000" dirty="0"/>
          </a:p>
          <a:p>
            <a:endParaRPr lang="tr-TR" sz="1800" dirty="0"/>
          </a:p>
          <a:p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165974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098" y="404664"/>
            <a:ext cx="8945335" cy="548640"/>
          </a:xfrm>
        </p:spPr>
        <p:txBody>
          <a:bodyPr/>
          <a:lstStyle/>
          <a:p>
            <a:pPr algn="ctr"/>
            <a:r>
              <a:rPr lang="tr-TR" b="1" dirty="0" smtClean="0"/>
              <a:t>POST- YAPISALCILIK/POSTMODERNİZM BAĞLAMINDA ONTOLOJİK FRANSIZ FEMİNİZMİ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412776"/>
            <a:ext cx="9036496" cy="4011897"/>
          </a:xfrm>
        </p:spPr>
        <p:txBody>
          <a:bodyPr>
            <a:normAutofit/>
          </a:bodyPr>
          <a:lstStyle/>
          <a:p>
            <a:pPr marL="0" indent="0"/>
            <a:r>
              <a:rPr lang="tr-TR" sz="1800" dirty="0" smtClean="0"/>
              <a:t>RADİKAL FRANSIZ FEMİNİZMİ, BİR «ANTİ FEMİNİST FEMİNİZM» OLARAK 1970’LERDE ORTAYA ÇIKMIŞTIR.</a:t>
            </a:r>
          </a:p>
          <a:p>
            <a:pPr marL="0" indent="0"/>
            <a:endParaRPr lang="tr-TR" sz="1800" dirty="0"/>
          </a:p>
          <a:p>
            <a:pPr marL="0" indent="0"/>
            <a:r>
              <a:rPr lang="tr-TR" sz="1800" dirty="0" smtClean="0"/>
              <a:t>KADINLARIN DENEYİMİNİ YENİDEN DÜŞÜNME İDDİASI</a:t>
            </a:r>
          </a:p>
          <a:p>
            <a:pPr marL="0" indent="0"/>
            <a:endParaRPr lang="tr-TR" sz="1800" dirty="0"/>
          </a:p>
          <a:p>
            <a:pPr marL="0" indent="0"/>
            <a:r>
              <a:rPr lang="tr-TR" sz="1800" dirty="0" smtClean="0"/>
              <a:t>ANLAM SABİT DEĞİL, AKIŞKAN VE DEĞİŞKENDİR</a:t>
            </a:r>
          </a:p>
          <a:p>
            <a:pPr marL="0" indent="0"/>
            <a:endParaRPr lang="tr-TR" sz="1800" dirty="0" smtClean="0"/>
          </a:p>
          <a:p>
            <a:pPr marL="0" indent="0"/>
            <a:r>
              <a:rPr lang="tr-TR" sz="1800" dirty="0" smtClean="0"/>
              <a:t>CİNSEL FARKLILIK FEMİNİZMİ</a:t>
            </a:r>
          </a:p>
          <a:p>
            <a:pPr marL="0" indent="0"/>
            <a:endParaRPr lang="tr-TR" sz="1800" dirty="0"/>
          </a:p>
          <a:p>
            <a:pPr marL="0" indent="0"/>
            <a:r>
              <a:rPr lang="tr-TR" sz="1800" dirty="0" smtClean="0"/>
              <a:t>KADINLARIIN </a:t>
            </a:r>
            <a:r>
              <a:rPr lang="tr-TR" sz="1800" dirty="0"/>
              <a:t>DENEYİMLERİ </a:t>
            </a:r>
            <a:r>
              <a:rPr lang="tr-TR" sz="1800" dirty="0" smtClean="0"/>
              <a:t>HİYERAŞİK </a:t>
            </a:r>
            <a:r>
              <a:rPr lang="tr-TR" sz="1800" dirty="0"/>
              <a:t>BİR KÜLTÜR VE DİLLE İFADE EDİLEMEZ. </a:t>
            </a:r>
          </a:p>
          <a:p>
            <a:pPr marL="0" indent="0"/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78023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555</Words>
  <Application>Microsoft Office PowerPoint</Application>
  <PresentationFormat>Ekran Gösterisi (4:3)</PresentationFormat>
  <Paragraphs>106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Açılar</vt:lpstr>
      <vt:lpstr>KADINLAR, DİNLER VE FEMİNİZMLER</vt:lpstr>
      <vt:lpstr>PowerPoint Sunusu</vt:lpstr>
      <vt:lpstr>PowerPoint Sunusu</vt:lpstr>
      <vt:lpstr>DİNSEL LİBERAL FEMİNİZM</vt:lpstr>
      <vt:lpstr>PowerPoint Sunusu</vt:lpstr>
      <vt:lpstr>KADINLAR KİLİSESİ</vt:lpstr>
      <vt:lpstr>DİNSEL RADİKAL FEMİNİZM</vt:lpstr>
      <vt:lpstr>PowerPoint Sunusu</vt:lpstr>
      <vt:lpstr>POST- YAPISALCILIK/POSTMODERNİZM BAĞLAMINDA ONTOLOJİK FRANSIZ FEMİNİZMİ</vt:lpstr>
      <vt:lpstr>PowerPoint Sunusu</vt:lpstr>
      <vt:lpstr>ÇİN DİNSEL KÜLTÜRÜNDE ÖRNEK OLAY ÇALIŞMASI</vt:lpstr>
      <vt:lpstr>ÇİN DİNSEL KÜLTÜRÜNDE  FEMİNİST BİR YAKLAŞIM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KADINLAR, DİNLER VE FEMİNİZMLER</dc:title>
  <dc:creator>Esra</dc:creator>
  <cp:lastModifiedBy>user</cp:lastModifiedBy>
  <cp:revision>9</cp:revision>
  <dcterms:created xsi:type="dcterms:W3CDTF">2019-10-11T12:43:41Z</dcterms:created>
  <dcterms:modified xsi:type="dcterms:W3CDTF">2019-10-12T12:20:35Z</dcterms:modified>
</cp:coreProperties>
</file>