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69" r:id="rId3"/>
    <p:sldId id="370" r:id="rId4"/>
    <p:sldId id="371" r:id="rId5"/>
    <p:sldId id="338" r:id="rId6"/>
    <p:sldId id="372" r:id="rId7"/>
    <p:sldId id="339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8B4F83-1D1C-F5D8-0064-CD528BC9D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67FC111-0EB3-1EBD-EB8D-B165A22FE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86401C-E60E-5B55-01F8-6AF765EB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7E-2CF1-0147-AC97-E3568E895662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896108-8A72-7D92-BAD1-B55A754E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63728A-6B66-4C9C-A723-9A235D1E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DA80-C0AD-CE4D-85E6-3F8CC241A4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40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571164-6BDA-EDF9-BD39-459C5E8D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1AD6E42-EB9F-7EEB-4AF8-9C0B6DC73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C33A57-6DAB-5EDB-EFF2-B5A4F57D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7E-2CF1-0147-AC97-E3568E895662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AA83EAC-1722-F730-9D24-CAFA9877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8B7FAA-4A04-192A-FBA7-7900A14C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DA80-C0AD-CE4D-85E6-3F8CC241A4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801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F34FEB0-9A89-91AE-2C56-F9337ED3FD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2983392-D4E0-D569-7899-DB3368047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495541-C162-476E-53DA-52F74FEE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7E-2CF1-0147-AC97-E3568E895662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9EC5A76-2CE1-4F9B-CC2C-4D9A49AF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74AADE5-40B4-6A88-18AE-F55A2BAD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DA80-C0AD-CE4D-85E6-3F8CC241A4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370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42CC52-3977-8431-B671-ACF7BE3E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95B8DB-B8CD-307D-C8BF-552A9159A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95B4C5-96CA-4A8B-B018-E6AAFDC6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7E-2CF1-0147-AC97-E3568E895662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A8D822-22FA-CEF5-BC39-FF60DACF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0C2B427-F915-9539-2C89-ACB80397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DA80-C0AD-CE4D-85E6-3F8CC241A4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932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051352-B649-CBF3-A458-8D0D462DA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4F73E4F-5505-EC5E-C570-05B45981A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F0995D-5631-E388-3D2B-24BC9120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7E-2CF1-0147-AC97-E3568E895662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618510-7C71-0DE7-BFE9-2E0BB0DB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8FD140-39EA-C81D-BF53-F5E2B77C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DA80-C0AD-CE4D-85E6-3F8CC241A4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136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ACBF69-45D9-31FF-86C5-ED36199E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DB572A-C23F-85AE-0532-0ACDDC4FC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07AE982-E83F-6EA2-69D7-7C0F78E96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956774D-CB0E-79B8-ACFD-4C3A02C3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7E-2CF1-0147-AC97-E3568E895662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94C307D-C04B-35AC-8243-E9EB41E3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DAB63CB-F758-919A-D623-509049C1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DA80-C0AD-CE4D-85E6-3F8CC241A4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05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DED1A1-C83E-4727-24DB-E0D262E0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21C97C2-C11A-94D7-5DE0-DBFA4F6A8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4BB6C19-E87E-39A9-8673-97AC2F78D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9FFB9B2-4E2C-E390-60F9-22A44AF5F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6B54D30-0366-996D-F110-2E2AEB186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BC24E23-EDB2-2654-FB06-7E4F11A5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7E-2CF1-0147-AC97-E3568E895662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87DB6B8-A98A-0C71-87CA-D8508917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55D0D0E-25A2-7D3C-1473-2E7C99DA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DA80-C0AD-CE4D-85E6-3F8CC241A4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5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938BB3-9C1F-CCFA-9C54-E0F88D5B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80A1B71-D7DF-0938-3782-7EF8D4CE0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7E-2CF1-0147-AC97-E3568E895662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EB04751-8338-F858-B53B-F9B2E8BD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A9A5AB0-F77D-DDB5-3BD3-A44F28F4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DA80-C0AD-CE4D-85E6-3F8CC241A4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861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4F2892C-A051-C0DA-7284-CE5FF067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7E-2CF1-0147-AC97-E3568E895662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57B95A4-1FAB-986C-4F1F-2BFA93A9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38014E2-0FAB-BF8D-5AD9-01207BB3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DA80-C0AD-CE4D-85E6-3F8CC241A4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1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3EA000-7CA7-9D4A-9625-13EA20D58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14F8ED-88DB-8D13-AAF2-18CE4EA34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172031D-1A88-86C7-2AC8-E6B9CBF05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87DBA97-294F-6A79-C3F7-2EA4F806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7E-2CF1-0147-AC97-E3568E895662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9B7B4E3-BE31-0675-041E-DFA50FDD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DF87921-354E-AFED-6107-84708B51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DA80-C0AD-CE4D-85E6-3F8CC241A4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56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5067F2-95B6-CC52-4B03-142BA905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E9C7848-F48F-F098-00AE-048C5263E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6AD51A5-8C2C-79E4-0F4F-B72C0D283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AE77EDE-A459-6E96-82B8-A4B194DDB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F97E-2CF1-0147-AC97-E3568E895662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E584C7C-BE86-B830-3C57-2A4D6106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1A60062-81C3-190D-8F14-A85CD3E9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DA80-C0AD-CE4D-85E6-3F8CC241A4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97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6A5D90C-0338-206D-D394-4D67331D6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7393434-B123-0B9A-2192-D05DFD294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38585B-E8D0-008D-A266-E184F5964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6F97E-2CF1-0147-AC97-E3568E895662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E5ED3F1-D39F-5458-62D7-C5F23FD2E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F67879-BCD1-DFBC-BE31-A50F3B98F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DA80-C0AD-CE4D-85E6-3F8CC241A4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83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C6E36D-A0A1-B4D8-65CE-BCDD0EC055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BAF8C4D-E128-8FB5-ACD0-AE5634968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62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ACFDEC-E7A1-E2DF-E365-B67A677E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/>
              <a:t>Finy</a:t>
            </a:r>
            <a:r>
              <a:rPr lang="hu-HU"/>
              <a:t> Petra (1978)</a:t>
            </a:r>
          </a:p>
        </p:txBody>
      </p:sp>
      <p:pic>
        <p:nvPicPr>
          <p:cNvPr id="20482" name="Picture 2" descr="Finy Petra: A 80-as évekről mindenkinek van egy története ...">
            <a:extLst>
              <a:ext uri="{FF2B5EF4-FFF2-40B4-BE49-F238E27FC236}">
                <a16:creationId xmlns:a16="http://schemas.microsoft.com/office/drawing/2014/main" id="{C20B8A9B-669B-9727-1237-5E22E3B5AD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2069213"/>
            <a:ext cx="7796212" cy="39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6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E70213-55D8-5A2D-7E58-C4E87A6A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/>
              <a:t>Macar</a:t>
            </a:r>
            <a:r>
              <a:rPr lang="hu-HU"/>
              <a:t> </a:t>
            </a:r>
            <a:r>
              <a:rPr lang="hu-HU" err="1"/>
              <a:t>Toplumunun</a:t>
            </a:r>
            <a:r>
              <a:rPr lang="hu-HU"/>
              <a:t>  </a:t>
            </a:r>
            <a:r>
              <a:rPr lang="hu-HU" err="1"/>
              <a:t>dönüm</a:t>
            </a:r>
            <a:r>
              <a:rPr lang="hu-HU"/>
              <a:t> </a:t>
            </a:r>
            <a:r>
              <a:rPr lang="hu-HU" err="1"/>
              <a:t>noktaları</a:t>
            </a:r>
            <a:endParaRPr lang="hu-HU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975C7F-45AA-E299-D203-A49FB52F4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Fransızca-Macarca-Peyzaj </a:t>
            </a:r>
          </a:p>
          <a:p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»</a:t>
            </a:r>
            <a:r>
              <a:rPr lang="tr-TR" b="0" i="1" dirty="0">
                <a:solidFill>
                  <a:srgbClr val="000000"/>
                </a:solidFill>
                <a:effectLst/>
                <a:latin typeface="Bookerly"/>
              </a:rPr>
              <a:t>Kerti </a:t>
            </a:r>
            <a:r>
              <a:rPr lang="tr-TR" b="0" i="1" dirty="0" err="1">
                <a:solidFill>
                  <a:srgbClr val="000000"/>
                </a:solidFill>
                <a:effectLst/>
                <a:latin typeface="Bookerly"/>
              </a:rPr>
              <a:t>szonáta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 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három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női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generáció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történetén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keresztül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mesél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világháború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traumáiról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, az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ötvenes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évek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félelemmel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vegyes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légköréről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és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rendszerváltást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megelőző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ellenzéki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megmozdulások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konspirációval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 teli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Bookerly"/>
              </a:rPr>
              <a:t>hónapjairól</a:t>
            </a:r>
            <a:r>
              <a:rPr lang="tr-TR" b="0" i="0" dirty="0">
                <a:solidFill>
                  <a:srgbClr val="000000"/>
                </a:solidFill>
                <a:effectLst/>
                <a:latin typeface="Bookerly"/>
              </a:rPr>
              <a:t>. »</a:t>
            </a:r>
          </a:p>
        </p:txBody>
      </p:sp>
    </p:spTree>
    <p:extLst>
      <p:ext uri="{BB962C8B-B14F-4D97-AF65-F5344CB8AC3E}">
        <p14:creationId xmlns:p14="http://schemas.microsoft.com/office/powerpoint/2010/main" val="148215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226552-5E49-A5F1-9AEA-931C7870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B61AAD5-7F5D-D9CD-A6FB-FFC70DDB9318}"/>
              </a:ext>
            </a:extLst>
          </p:cNvPr>
          <p:cNvSpPr txBox="1"/>
          <p:nvPr/>
        </p:nvSpPr>
        <p:spPr>
          <a:xfrm>
            <a:off x="646043" y="2967335"/>
            <a:ext cx="85004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0" i="0" dirty="0">
                <a:solidFill>
                  <a:srgbClr val="000000"/>
                </a:solidFill>
                <a:effectLst/>
                <a:latin typeface="Bookerly"/>
              </a:rPr>
              <a:t>«</a:t>
            </a:r>
            <a:r>
              <a:rPr lang="tr-TR" sz="3600" b="0" i="0" dirty="0" err="1">
                <a:solidFill>
                  <a:srgbClr val="000000"/>
                </a:solidFill>
                <a:effectLst/>
                <a:latin typeface="Bookerly"/>
              </a:rPr>
              <a:t>hogy</a:t>
            </a:r>
            <a:r>
              <a:rPr lang="tr-TR" sz="3600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sz="3600" b="0" i="0" dirty="0" err="1">
                <a:solidFill>
                  <a:srgbClr val="000000"/>
                </a:solidFill>
                <a:effectLst/>
                <a:latin typeface="Bookerly"/>
              </a:rPr>
              <a:t>női</a:t>
            </a:r>
            <a:r>
              <a:rPr lang="tr-TR" sz="3600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sz="3600" b="0" i="0" dirty="0" err="1">
                <a:solidFill>
                  <a:srgbClr val="000000"/>
                </a:solidFill>
                <a:effectLst/>
                <a:latin typeface="Bookerly"/>
              </a:rPr>
              <a:t>sorsokat</a:t>
            </a:r>
            <a:r>
              <a:rPr lang="tr-TR" sz="3600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sz="3600" b="0" i="0" dirty="0" err="1">
                <a:solidFill>
                  <a:srgbClr val="000000"/>
                </a:solidFill>
                <a:effectLst/>
                <a:latin typeface="Bookerly"/>
              </a:rPr>
              <a:t>mutassak</a:t>
            </a:r>
            <a:r>
              <a:rPr lang="tr-TR" sz="3600" b="0" i="0" dirty="0">
                <a:solidFill>
                  <a:srgbClr val="000000"/>
                </a:solidFill>
                <a:effectLst/>
                <a:latin typeface="Bookerly"/>
              </a:rPr>
              <a:t> be, </a:t>
            </a:r>
            <a:r>
              <a:rPr lang="tr-TR" sz="3600" b="0" i="0" dirty="0" err="1">
                <a:solidFill>
                  <a:srgbClr val="000000"/>
                </a:solidFill>
                <a:effectLst/>
                <a:latin typeface="Bookerly"/>
              </a:rPr>
              <a:t>akár</a:t>
            </a:r>
            <a:r>
              <a:rPr lang="tr-TR" sz="3600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sz="3600" b="0" i="0" dirty="0" err="1">
                <a:solidFill>
                  <a:srgbClr val="000000"/>
                </a:solidFill>
                <a:effectLst/>
                <a:latin typeface="Bookerly"/>
              </a:rPr>
              <a:t>olyan</a:t>
            </a:r>
            <a:r>
              <a:rPr lang="tr-TR" sz="3600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sz="3600" b="0" i="0" dirty="0" err="1">
                <a:solidFill>
                  <a:srgbClr val="000000"/>
                </a:solidFill>
                <a:effectLst/>
                <a:latin typeface="Bookerly"/>
              </a:rPr>
              <a:t>értelemben</a:t>
            </a:r>
            <a:r>
              <a:rPr lang="tr-TR" sz="3600" b="0" i="0" dirty="0">
                <a:solidFill>
                  <a:srgbClr val="000000"/>
                </a:solidFill>
                <a:effectLst/>
                <a:latin typeface="Bookerly"/>
              </a:rPr>
              <a:t> is, </a:t>
            </a:r>
            <a:r>
              <a:rPr lang="tr-TR" sz="3600" b="0" i="0" dirty="0" err="1">
                <a:solidFill>
                  <a:srgbClr val="000000"/>
                </a:solidFill>
                <a:effectLst/>
                <a:latin typeface="Bookerly"/>
              </a:rPr>
              <a:t>hogy</a:t>
            </a:r>
            <a:r>
              <a:rPr lang="tr-TR" sz="3600" b="0" i="0" dirty="0">
                <a:solidFill>
                  <a:srgbClr val="000000"/>
                </a:solidFill>
                <a:effectLst/>
                <a:latin typeface="Bookerly"/>
              </a:rPr>
              <a:t> a </a:t>
            </a:r>
            <a:r>
              <a:rPr lang="tr-TR" sz="3600" b="0" i="0" dirty="0" err="1">
                <a:solidFill>
                  <a:srgbClr val="000000"/>
                </a:solidFill>
                <a:effectLst/>
                <a:latin typeface="Bookerly"/>
              </a:rPr>
              <a:t>társadalom</a:t>
            </a:r>
            <a:r>
              <a:rPr lang="tr-TR" sz="3600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sz="3600" b="0" i="0" dirty="0" err="1">
                <a:solidFill>
                  <a:srgbClr val="000000"/>
                </a:solidFill>
                <a:effectLst/>
                <a:latin typeface="Bookerly"/>
              </a:rPr>
              <a:t>hogyan</a:t>
            </a:r>
            <a:r>
              <a:rPr lang="tr-TR" sz="3600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sz="3600" b="0" i="0" dirty="0" err="1">
                <a:solidFill>
                  <a:srgbClr val="000000"/>
                </a:solidFill>
                <a:effectLst/>
                <a:latin typeface="Bookerly"/>
              </a:rPr>
              <a:t>hatott</a:t>
            </a:r>
            <a:r>
              <a:rPr lang="tr-TR" sz="3600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sz="3600" b="0" i="0" dirty="0" err="1">
                <a:solidFill>
                  <a:srgbClr val="000000"/>
                </a:solidFill>
                <a:effectLst/>
                <a:latin typeface="Bookerly"/>
              </a:rPr>
              <a:t>rájuk</a:t>
            </a:r>
            <a:r>
              <a:rPr lang="tr-TR" sz="3600" b="0" i="0" dirty="0">
                <a:solidFill>
                  <a:srgbClr val="000000"/>
                </a:solidFill>
                <a:effectLst/>
                <a:latin typeface="Bookerly"/>
              </a:rPr>
              <a:t>, </a:t>
            </a:r>
            <a:r>
              <a:rPr lang="tr-TR" sz="3600" b="0" i="0" dirty="0" err="1">
                <a:solidFill>
                  <a:srgbClr val="000000"/>
                </a:solidFill>
                <a:effectLst/>
                <a:latin typeface="Bookerly"/>
              </a:rPr>
              <a:t>vagy</a:t>
            </a:r>
            <a:r>
              <a:rPr lang="tr-TR" sz="3600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sz="3600" b="0" i="0" dirty="0" err="1">
                <a:solidFill>
                  <a:srgbClr val="000000"/>
                </a:solidFill>
                <a:effectLst/>
                <a:latin typeface="Bookerly"/>
              </a:rPr>
              <a:t>ők</a:t>
            </a:r>
            <a:r>
              <a:rPr lang="tr-TR" sz="3600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sz="3600" b="0" i="0" dirty="0" err="1">
                <a:solidFill>
                  <a:srgbClr val="000000"/>
                </a:solidFill>
                <a:effectLst/>
                <a:latin typeface="Bookerly"/>
              </a:rPr>
              <a:t>hogyan</a:t>
            </a:r>
            <a:r>
              <a:rPr lang="tr-TR" sz="3600" b="0" i="0" dirty="0">
                <a:solidFill>
                  <a:srgbClr val="000000"/>
                </a:solidFill>
                <a:effectLst/>
                <a:latin typeface="Bookerly"/>
              </a:rPr>
              <a:t> </a:t>
            </a:r>
            <a:r>
              <a:rPr lang="tr-TR" sz="3600" b="0" i="0" dirty="0" err="1">
                <a:solidFill>
                  <a:srgbClr val="000000"/>
                </a:solidFill>
                <a:effectLst/>
                <a:latin typeface="Bookerly"/>
              </a:rPr>
              <a:t>hatottak</a:t>
            </a:r>
            <a:r>
              <a:rPr lang="tr-TR" sz="3600" b="0" i="0" dirty="0">
                <a:solidFill>
                  <a:srgbClr val="000000"/>
                </a:solidFill>
                <a:effectLst/>
                <a:latin typeface="Bookerly"/>
              </a:rPr>
              <a:t> a </a:t>
            </a:r>
            <a:r>
              <a:rPr lang="tr-TR" sz="3600" b="0" i="0" dirty="0" err="1">
                <a:solidFill>
                  <a:srgbClr val="000000"/>
                </a:solidFill>
                <a:effectLst/>
                <a:latin typeface="Bookerly"/>
              </a:rPr>
              <a:t>társadalomra</a:t>
            </a:r>
            <a:r>
              <a:rPr lang="tr-TR" sz="3600" b="0" i="0" dirty="0">
                <a:solidFill>
                  <a:srgbClr val="000000"/>
                </a:solidFill>
                <a:effectLst/>
                <a:latin typeface="Bookerly"/>
              </a:rPr>
              <a:t>»</a:t>
            </a:r>
            <a:r>
              <a:rPr lang="tr-TR" sz="3600" dirty="0">
                <a:solidFill>
                  <a:srgbClr val="000000"/>
                </a:solidFill>
                <a:latin typeface="Bookerly"/>
              </a:rPr>
              <a:t> (diğer yazarlar için de izini süreceğimiz şey bu)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79090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0F04B071-4C4B-4B72-FC4A-906A6DEBF8FE}"/>
              </a:ext>
            </a:extLst>
          </p:cNvPr>
          <p:cNvSpPr txBox="1"/>
          <p:nvPr/>
        </p:nvSpPr>
        <p:spPr>
          <a:xfrm>
            <a:off x="2287850" y="2052116"/>
            <a:ext cx="4384865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b="0" i="0" dirty="0"/>
              <a:t>Lea </a:t>
            </a:r>
            <a:r>
              <a:rPr lang="en-US" b="0" i="0" dirty="0" err="1"/>
              <a:t>Linger'in</a:t>
            </a:r>
            <a:r>
              <a:rPr lang="en-US" b="0" i="0" dirty="0"/>
              <a:t> </a:t>
            </a:r>
            <a:r>
              <a:rPr lang="en-US" b="0" i="0" dirty="0" err="1"/>
              <a:t>annesi</a:t>
            </a:r>
            <a:r>
              <a:rPr lang="en-US" b="0" i="0" dirty="0"/>
              <a:t> </a:t>
            </a:r>
            <a:r>
              <a:rPr lang="en-US" b="0" i="0" dirty="0" err="1"/>
              <a:t>doğada</a:t>
            </a:r>
            <a:r>
              <a:rPr lang="en-US" b="0" i="0" dirty="0"/>
              <a:t> </a:t>
            </a:r>
            <a:r>
              <a:rPr lang="en-US" b="0" i="0" dirty="0" err="1"/>
              <a:t>çıkışı</a:t>
            </a:r>
            <a:r>
              <a:rPr lang="en-US" b="0" i="0" dirty="0"/>
              <a:t> </a:t>
            </a:r>
            <a:r>
              <a:rPr lang="en-US" b="0" i="0" dirty="0" err="1"/>
              <a:t>arayan</a:t>
            </a:r>
            <a:r>
              <a:rPr lang="en-US" b="0" i="0" dirty="0"/>
              <a:t>, </a:t>
            </a:r>
            <a:r>
              <a:rPr lang="en-US" b="0" i="0" dirty="0" err="1"/>
              <a:t>meraklı</a:t>
            </a:r>
            <a:r>
              <a:rPr lang="en-US" b="0" i="0" dirty="0"/>
              <a:t> </a:t>
            </a:r>
            <a:r>
              <a:rPr lang="en-US" b="0" i="0" dirty="0" err="1"/>
              <a:t>bir</a:t>
            </a:r>
            <a:r>
              <a:rPr lang="en-US" b="0" i="0" dirty="0"/>
              <a:t> </a:t>
            </a:r>
            <a:r>
              <a:rPr lang="en-US" b="0" i="0" dirty="0" err="1"/>
              <a:t>kuşbilimcidir</a:t>
            </a:r>
            <a:r>
              <a:rPr lang="en-US" b="0" i="0" dirty="0"/>
              <a:t>. </a:t>
            </a:r>
            <a:r>
              <a:rPr lang="en-US" b="0" i="0" dirty="0" err="1"/>
              <a:t>Annesinin</a:t>
            </a:r>
            <a:r>
              <a:rPr lang="en-US" b="0" i="0" dirty="0"/>
              <a:t> </a:t>
            </a:r>
            <a:r>
              <a:rPr lang="en-US" b="0" i="0" dirty="0" err="1"/>
              <a:t>intiharından</a:t>
            </a:r>
            <a:r>
              <a:rPr lang="en-US" b="0" i="0" dirty="0"/>
              <a:t> </a:t>
            </a:r>
            <a:r>
              <a:rPr lang="en-US" b="0" i="0" dirty="0" err="1"/>
              <a:t>yirmi</a:t>
            </a:r>
            <a:r>
              <a:rPr lang="en-US" b="0" i="0" dirty="0"/>
              <a:t> </a:t>
            </a:r>
            <a:r>
              <a:rPr lang="en-US" b="0" i="0" dirty="0" err="1"/>
              <a:t>yıl</a:t>
            </a:r>
            <a:r>
              <a:rPr lang="en-US" b="0" i="0" dirty="0"/>
              <a:t> </a:t>
            </a:r>
            <a:r>
              <a:rPr lang="en-US" b="0" i="0" dirty="0" err="1"/>
              <a:t>sonra</a:t>
            </a:r>
            <a:r>
              <a:rPr lang="en-US" b="0" i="0" dirty="0"/>
              <a:t>, </a:t>
            </a:r>
            <a:r>
              <a:rPr lang="en-US" b="0" i="0" dirty="0" err="1"/>
              <a:t>gerçek</a:t>
            </a:r>
            <a:r>
              <a:rPr lang="en-US" b="0" i="0" dirty="0"/>
              <a:t> </a:t>
            </a:r>
            <a:r>
              <a:rPr lang="en-US" b="0" i="0" dirty="0" err="1"/>
              <a:t>hikâyeyi</a:t>
            </a:r>
            <a:r>
              <a:rPr lang="en-US" b="0" i="0" dirty="0"/>
              <a:t> </a:t>
            </a:r>
            <a:r>
              <a:rPr lang="en-US" b="0" i="0" dirty="0" err="1"/>
              <a:t>öğrenmeye</a:t>
            </a:r>
            <a:r>
              <a:rPr lang="en-US" b="0" i="0" dirty="0"/>
              <a:t> </a:t>
            </a:r>
            <a:r>
              <a:rPr lang="en-US" b="0" i="0" dirty="0" err="1"/>
              <a:t>çalışan</a:t>
            </a:r>
            <a:r>
              <a:rPr lang="en-US" b="0" i="0" dirty="0"/>
              <a:t> Lea Linger, </a:t>
            </a:r>
            <a:r>
              <a:rPr lang="en-US" b="0" i="0" dirty="0" err="1"/>
              <a:t>beklenmedik</a:t>
            </a:r>
            <a:r>
              <a:rPr lang="en-US" b="0" i="0" dirty="0"/>
              <a:t> </a:t>
            </a:r>
            <a:r>
              <a:rPr lang="en-US" b="0" i="0" dirty="0" err="1"/>
              <a:t>aile</a:t>
            </a:r>
            <a:r>
              <a:rPr lang="en-US" b="0" i="0" dirty="0"/>
              <a:t> </a:t>
            </a:r>
            <a:r>
              <a:rPr lang="en-US" b="0" i="0" dirty="0" err="1"/>
              <a:t>sırlarıyla</a:t>
            </a:r>
            <a:r>
              <a:rPr lang="en-US" b="0" i="0" dirty="0"/>
              <a:t> </a:t>
            </a:r>
            <a:r>
              <a:rPr lang="en-US" b="0" i="0" dirty="0" err="1"/>
              <a:t>yüzleşmek</a:t>
            </a:r>
            <a:r>
              <a:rPr lang="en-US" b="0" i="0" dirty="0"/>
              <a:t> </a:t>
            </a:r>
            <a:r>
              <a:rPr lang="en-US" b="0" i="0" dirty="0" err="1"/>
              <a:t>zorunda</a:t>
            </a:r>
            <a:r>
              <a:rPr lang="en-US" b="0" i="0" dirty="0"/>
              <a:t> </a:t>
            </a:r>
            <a:r>
              <a:rPr lang="en-US" b="0" i="0" dirty="0" err="1"/>
              <a:t>kalacaktır</a:t>
            </a:r>
            <a:r>
              <a:rPr lang="en-US" b="0" i="0" dirty="0"/>
              <a:t>. </a:t>
            </a:r>
            <a:endParaRPr lang="en-US" dirty="0"/>
          </a:p>
        </p:txBody>
      </p:sp>
      <p:pic>
        <p:nvPicPr>
          <p:cNvPr id="6146" name="Picture 2" descr="Kuş Kadın">
            <a:extLst>
              <a:ext uri="{FF2B5EF4-FFF2-40B4-BE49-F238E27FC236}">
                <a16:creationId xmlns:a16="http://schemas.microsoft.com/office/drawing/2014/main" id="{88360772-B9A2-61FA-6155-CDB771792E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r="2183" b="-1"/>
          <a:stretch/>
        </p:blipFill>
        <p:spPr bwMode="auto">
          <a:xfrm>
            <a:off x="7311864" y="647190"/>
            <a:ext cx="3434521" cy="5564283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0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A7A06BB-F659-F536-2C02-1C27E20A5FA3}"/>
              </a:ext>
            </a:extLst>
          </p:cNvPr>
          <p:cNvSpPr txBox="1"/>
          <p:nvPr/>
        </p:nvSpPr>
        <p:spPr>
          <a:xfrm>
            <a:off x="1856133" y="1417164"/>
            <a:ext cx="6097656" cy="4189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3200" b="0" i="0" dirty="0" err="1"/>
              <a:t>Genç</a:t>
            </a:r>
            <a:r>
              <a:rPr lang="en-US" sz="3200" b="0" i="0" dirty="0"/>
              <a:t> </a:t>
            </a:r>
            <a:r>
              <a:rPr lang="en-US" sz="3200" b="0" i="0" dirty="0" err="1"/>
              <a:t>kuşak</a:t>
            </a:r>
            <a:r>
              <a:rPr lang="en-US" sz="3200" b="0" i="0" dirty="0"/>
              <a:t> </a:t>
            </a:r>
            <a:r>
              <a:rPr lang="en-US" sz="3200" b="0" i="0" dirty="0" err="1"/>
              <a:t>Macar</a:t>
            </a:r>
            <a:r>
              <a:rPr lang="en-US" sz="3200" b="0" i="0" dirty="0"/>
              <a:t> </a:t>
            </a:r>
            <a:r>
              <a:rPr lang="en-US" sz="3200" b="0" i="0" dirty="0" err="1"/>
              <a:t>yazarlarının</a:t>
            </a:r>
            <a:r>
              <a:rPr lang="en-US" sz="3200" b="0" i="0" dirty="0"/>
              <a:t> </a:t>
            </a:r>
            <a:r>
              <a:rPr lang="en-US" sz="3200" b="0" i="0" dirty="0" err="1"/>
              <a:t>en</a:t>
            </a:r>
            <a:r>
              <a:rPr lang="en-US" sz="3200" b="0" i="0" dirty="0"/>
              <a:t> </a:t>
            </a:r>
            <a:r>
              <a:rPr lang="en-US" sz="3200" b="0" i="0" dirty="0" err="1"/>
              <a:t>yeteneklerinden</a:t>
            </a:r>
            <a:r>
              <a:rPr lang="en-US" sz="3200" b="0" i="0" dirty="0"/>
              <a:t> </a:t>
            </a:r>
            <a:r>
              <a:rPr lang="en-US" sz="3200" b="0" i="0" dirty="0" err="1"/>
              <a:t>biri</a:t>
            </a:r>
            <a:r>
              <a:rPr lang="en-US" sz="3200" b="0" i="0" dirty="0"/>
              <a:t> </a:t>
            </a:r>
            <a:r>
              <a:rPr lang="en-US" sz="3200" b="0" i="0" dirty="0" err="1"/>
              <a:t>olarak</a:t>
            </a:r>
            <a:r>
              <a:rPr lang="en-US" sz="3200" b="0" i="0" dirty="0"/>
              <a:t> </a:t>
            </a:r>
            <a:r>
              <a:rPr lang="en-US" sz="3200" b="0" i="0" dirty="0" err="1"/>
              <a:t>kabul</a:t>
            </a:r>
            <a:r>
              <a:rPr lang="en-US" sz="3200" b="0" i="0" dirty="0"/>
              <a:t> </a:t>
            </a:r>
            <a:r>
              <a:rPr lang="en-US" sz="3200" b="0" i="0" dirty="0" err="1"/>
              <a:t>edilen</a:t>
            </a:r>
            <a:r>
              <a:rPr lang="en-US" sz="3200" b="0" i="0" dirty="0"/>
              <a:t> </a:t>
            </a:r>
            <a:r>
              <a:rPr lang="en-US" sz="3200" b="0" i="0" dirty="0" err="1"/>
              <a:t>Finy</a:t>
            </a:r>
            <a:r>
              <a:rPr lang="en-US" sz="3200" b="0" i="0" dirty="0"/>
              <a:t> Petra, </a:t>
            </a:r>
            <a:r>
              <a:rPr lang="en-US" sz="3200" b="0" i="0" dirty="0" err="1"/>
              <a:t>bu</a:t>
            </a:r>
            <a:r>
              <a:rPr lang="en-US" sz="3200" b="0" i="0" dirty="0"/>
              <a:t> ilk </a:t>
            </a:r>
            <a:r>
              <a:rPr lang="en-US" sz="3200" b="0" i="0" dirty="0" err="1"/>
              <a:t>romanında</a:t>
            </a:r>
            <a:r>
              <a:rPr lang="en-US" sz="3200" b="0" i="0" dirty="0"/>
              <a:t> </a:t>
            </a:r>
            <a:r>
              <a:rPr lang="en-US" sz="3200" b="0" i="0" dirty="0" err="1"/>
              <a:t>doğanın</a:t>
            </a:r>
            <a:r>
              <a:rPr lang="en-US" sz="3200" b="0" i="0" dirty="0"/>
              <a:t> </a:t>
            </a:r>
            <a:r>
              <a:rPr lang="en-US" sz="3200" b="0" i="0" dirty="0" err="1"/>
              <a:t>dilini</a:t>
            </a:r>
            <a:r>
              <a:rPr lang="en-US" sz="3200" b="0" i="0" dirty="0"/>
              <a:t> </a:t>
            </a:r>
            <a:r>
              <a:rPr lang="en-US" sz="3200" b="0" i="0" dirty="0" err="1"/>
              <a:t>kullanarak</a:t>
            </a:r>
            <a:r>
              <a:rPr lang="en-US" sz="3200" b="0" i="0" dirty="0"/>
              <a:t> </a:t>
            </a:r>
            <a:r>
              <a:rPr lang="en-US" sz="3200" b="0" i="0" dirty="0" err="1"/>
              <a:t>çok</a:t>
            </a:r>
            <a:r>
              <a:rPr lang="en-US" sz="3200" b="0" i="0" dirty="0"/>
              <a:t> </a:t>
            </a:r>
            <a:r>
              <a:rPr lang="en-US" sz="3200" b="0" i="0" dirty="0" err="1"/>
              <a:t>gerçekçi</a:t>
            </a:r>
            <a:r>
              <a:rPr lang="en-US" sz="3200" b="0" i="0" dirty="0"/>
              <a:t> </a:t>
            </a:r>
            <a:r>
              <a:rPr lang="en-US" sz="3200" b="0" i="0" dirty="0" err="1"/>
              <a:t>bir</a:t>
            </a:r>
            <a:r>
              <a:rPr lang="en-US" sz="3200" b="0" i="0" dirty="0"/>
              <a:t> </a:t>
            </a:r>
            <a:r>
              <a:rPr lang="en-US" sz="3200" b="0" i="0" dirty="0" err="1"/>
              <a:t>hikâyeyi</a:t>
            </a:r>
            <a:r>
              <a:rPr lang="en-US" sz="3200" b="0" i="0" dirty="0"/>
              <a:t> </a:t>
            </a:r>
            <a:r>
              <a:rPr lang="en-US" sz="3200" b="0" i="0" dirty="0" err="1"/>
              <a:t>çarpıcı</a:t>
            </a:r>
            <a:r>
              <a:rPr lang="en-US" sz="3200" b="0" i="0" dirty="0"/>
              <a:t> </a:t>
            </a:r>
            <a:r>
              <a:rPr lang="en-US" sz="3200" b="0" i="0" dirty="0" err="1"/>
              <a:t>bir</a:t>
            </a:r>
            <a:r>
              <a:rPr lang="en-US" sz="3200" b="0" i="0" dirty="0"/>
              <a:t> </a:t>
            </a:r>
            <a:r>
              <a:rPr lang="en-US" sz="3200" b="0" i="0" dirty="0" err="1"/>
              <a:t>biçimde</a:t>
            </a:r>
            <a:r>
              <a:rPr lang="en-US" sz="3200" b="0" i="0" dirty="0"/>
              <a:t> </a:t>
            </a:r>
            <a:r>
              <a:rPr lang="en-US" sz="3200" b="0" i="0" dirty="0" err="1"/>
              <a:t>gözler</a:t>
            </a:r>
            <a:r>
              <a:rPr lang="en-US" sz="3200" b="0" i="0" dirty="0"/>
              <a:t> </a:t>
            </a:r>
            <a:r>
              <a:rPr lang="en-US" sz="3200" b="0" i="0" dirty="0" err="1"/>
              <a:t>önüne</a:t>
            </a:r>
            <a:r>
              <a:rPr lang="en-US" sz="3200" b="0" i="0" dirty="0"/>
              <a:t> </a:t>
            </a:r>
            <a:r>
              <a:rPr lang="en-US" sz="3200" b="0" i="0" dirty="0" err="1"/>
              <a:t>seriyor</a:t>
            </a:r>
            <a:r>
              <a:rPr lang="en-US" sz="3200" b="0" i="0" dirty="0"/>
              <a:t>. (</a:t>
            </a:r>
            <a:r>
              <a:rPr lang="en-US" sz="3200" b="0" i="0" dirty="0" err="1"/>
              <a:t>Arka</a:t>
            </a:r>
            <a:r>
              <a:rPr lang="en-US" sz="3200" b="0" i="0" dirty="0"/>
              <a:t> </a:t>
            </a:r>
            <a:r>
              <a:rPr lang="en-US" sz="3200" b="0" i="0" dirty="0" err="1"/>
              <a:t>Kapak</a:t>
            </a:r>
            <a:r>
              <a:rPr lang="en-US" sz="3200" b="0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840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Kuş Kadın&quot; üstüne - Ne Okuyorum?">
            <a:extLst>
              <a:ext uri="{FF2B5EF4-FFF2-40B4-BE49-F238E27FC236}">
                <a16:creationId xmlns:a16="http://schemas.microsoft.com/office/drawing/2014/main" id="{49EDF454-6E99-DEDC-9DDC-F80124BCD6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8446" y="1557373"/>
            <a:ext cx="4699107" cy="37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page1image28295168">
            <a:extLst>
              <a:ext uri="{FF2B5EF4-FFF2-40B4-BE49-F238E27FC236}">
                <a16:creationId xmlns:a16="http://schemas.microsoft.com/office/drawing/2014/main" id="{D122E73D-7D87-7D3D-44F5-11017019B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3" b="4212"/>
          <a:stretch/>
        </p:blipFill>
        <p:spPr bwMode="auto">
          <a:xfrm>
            <a:off x="6349286" y="552027"/>
            <a:ext cx="4676607" cy="57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65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</Words>
  <Application>Microsoft Macintosh PowerPoint</Application>
  <PresentationFormat>Geniş ekran</PresentationFormat>
  <Paragraphs>7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Arial</vt:lpstr>
      <vt:lpstr>Bookerly</vt:lpstr>
      <vt:lpstr>Calibri</vt:lpstr>
      <vt:lpstr>Calibri Light</vt:lpstr>
      <vt:lpstr>Wingdings</vt:lpstr>
      <vt:lpstr>Office teması 2013 - 2022</vt:lpstr>
      <vt:lpstr>PowerPoint Sunusu</vt:lpstr>
      <vt:lpstr>Finy Petra (1978)</vt:lpstr>
      <vt:lpstr>Macar Toplumunun  dönüm noktaları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kullanici adi</dc:creator>
  <cp:lastModifiedBy>kullanici adi</cp:lastModifiedBy>
  <cp:revision>2</cp:revision>
  <dcterms:created xsi:type="dcterms:W3CDTF">2023-01-04T21:09:21Z</dcterms:created>
  <dcterms:modified xsi:type="dcterms:W3CDTF">2023-01-04T21:11:45Z</dcterms:modified>
</cp:coreProperties>
</file>