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08" y="-5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D1AAA-A5B6-4DAD-B061-69B504C56771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9FA3F-6CFD-456B-86D0-A345FF5CEED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D1AAA-A5B6-4DAD-B061-69B504C56771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9FA3F-6CFD-456B-86D0-A345FF5CEED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D1AAA-A5B6-4DAD-B061-69B504C56771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9FA3F-6CFD-456B-86D0-A345FF5CEED6}" type="slidenum">
              <a:rPr lang="tr-TR" smtClean="0"/>
              <a:t>‹#›</a:t>
            </a:fld>
            <a:endParaRPr lang="tr-T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D1AAA-A5B6-4DAD-B061-69B504C56771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9FA3F-6CFD-456B-86D0-A345FF5CEED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D1AAA-A5B6-4DAD-B061-69B504C56771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9FA3F-6CFD-456B-86D0-A345FF5CEED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D1AAA-A5B6-4DAD-B061-69B504C56771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9FA3F-6CFD-456B-86D0-A345FF5CEED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D1AAA-A5B6-4DAD-B061-69B504C56771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9FA3F-6CFD-456B-86D0-A345FF5CEED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D1AAA-A5B6-4DAD-B061-69B504C56771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9FA3F-6CFD-456B-86D0-A345FF5CEED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D1AAA-A5B6-4DAD-B061-69B504C56771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9FA3F-6CFD-456B-86D0-A345FF5CEED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D1AAA-A5B6-4DAD-B061-69B504C56771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9FA3F-6CFD-456B-86D0-A345FF5CEED6}" type="slidenum">
              <a:rPr lang="tr-TR" smtClean="0"/>
              <a:t>‹#›</a:t>
            </a:fld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D1AAA-A5B6-4DAD-B061-69B504C56771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9FA3F-6CFD-456B-86D0-A345FF5CEED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430D1AAA-A5B6-4DAD-B061-69B504C56771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329FA3F-6CFD-456B-86D0-A345FF5CEED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Etnografik</a:t>
            </a:r>
            <a:r>
              <a:rPr lang="tr-TR" dirty="0" smtClean="0"/>
              <a:t> Okumalar II 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Türkiye Örneği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Türkiye’de halkbilim tarihçesi ile ilgili yazılı eserler: </a:t>
            </a:r>
          </a:p>
          <a:p>
            <a:r>
              <a:rPr lang="tr-TR" dirty="0" err="1" smtClean="0"/>
              <a:t>Boratav</a:t>
            </a:r>
            <a:endParaRPr lang="tr-TR" dirty="0" smtClean="0"/>
          </a:p>
          <a:p>
            <a:r>
              <a:rPr lang="tr-TR" dirty="0" err="1" smtClean="0"/>
              <a:t>Sernikli</a:t>
            </a:r>
            <a:endParaRPr lang="tr-TR" dirty="0" smtClean="0"/>
          </a:p>
          <a:p>
            <a:r>
              <a:rPr lang="tr-TR" dirty="0" err="1" smtClean="0"/>
              <a:t>Dizdaroğlu</a:t>
            </a:r>
            <a:endParaRPr lang="tr-TR" dirty="0" smtClean="0"/>
          </a:p>
          <a:p>
            <a:r>
              <a:rPr lang="tr-TR" dirty="0" err="1" smtClean="0"/>
              <a:t>Başgöz</a:t>
            </a:r>
            <a:endParaRPr lang="tr-TR" dirty="0" smtClean="0"/>
          </a:p>
          <a:p>
            <a:r>
              <a:rPr lang="tr-TR" dirty="0" err="1" smtClean="0"/>
              <a:t>Ülkütaşır</a:t>
            </a:r>
            <a:endParaRPr lang="tr-TR" dirty="0" smtClean="0"/>
          </a:p>
          <a:p>
            <a:r>
              <a:rPr lang="tr-TR" dirty="0" err="1" smtClean="0"/>
              <a:t>Öztürkmen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1950’lerden sonra kapsamlı halkbilim tarihi çalışmaları yapılmamıştır. </a:t>
            </a:r>
            <a:r>
              <a:rPr lang="tr-TR" dirty="0" err="1" smtClean="0"/>
              <a:t>Etnografik</a:t>
            </a:r>
            <a:r>
              <a:rPr lang="tr-TR" dirty="0" smtClean="0"/>
              <a:t> araştırmalara katkısı bulunanlar: </a:t>
            </a:r>
          </a:p>
          <a:p>
            <a:endParaRPr lang="tr-TR" dirty="0" smtClean="0"/>
          </a:p>
          <a:p>
            <a:r>
              <a:rPr lang="tr-TR" dirty="0" smtClean="0"/>
              <a:t>Ziya Gökalp</a:t>
            </a:r>
          </a:p>
          <a:p>
            <a:r>
              <a:rPr lang="tr-TR" dirty="0" smtClean="0"/>
              <a:t>Rıza Tevfik</a:t>
            </a:r>
          </a:p>
          <a:p>
            <a:r>
              <a:rPr lang="tr-TR" dirty="0" err="1" smtClean="0"/>
              <a:t>Fuad</a:t>
            </a:r>
            <a:r>
              <a:rPr lang="tr-TR" dirty="0" smtClean="0"/>
              <a:t> Köprülü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Ali Rıza Yalgın</a:t>
            </a:r>
          </a:p>
          <a:p>
            <a:r>
              <a:rPr lang="tr-TR" dirty="0" err="1" smtClean="0"/>
              <a:t>Pertev</a:t>
            </a:r>
            <a:r>
              <a:rPr lang="tr-TR" dirty="0" smtClean="0"/>
              <a:t> Naili </a:t>
            </a:r>
            <a:r>
              <a:rPr lang="tr-TR" dirty="0" err="1" smtClean="0"/>
              <a:t>Boratav</a:t>
            </a:r>
            <a:r>
              <a:rPr lang="tr-TR" dirty="0" smtClean="0"/>
              <a:t> </a:t>
            </a:r>
          </a:p>
          <a:p>
            <a:r>
              <a:rPr lang="tr-TR" dirty="0" smtClean="0"/>
              <a:t>Sedat </a:t>
            </a:r>
            <a:r>
              <a:rPr lang="tr-TR" dirty="0" err="1" smtClean="0"/>
              <a:t>Veyis</a:t>
            </a:r>
            <a:r>
              <a:rPr lang="tr-TR" dirty="0" smtClean="0"/>
              <a:t> Örnek  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Tanzimat Dönemi çalışmaları </a:t>
            </a:r>
          </a:p>
          <a:p>
            <a:r>
              <a:rPr lang="tr-TR" dirty="0" smtClean="0"/>
              <a:t>“Halk” : 18.yy. Avrupa’da “</a:t>
            </a:r>
            <a:r>
              <a:rPr lang="tr-TR" i="1" dirty="0" err="1" smtClean="0"/>
              <a:t>das</a:t>
            </a:r>
            <a:r>
              <a:rPr lang="tr-TR" i="1" dirty="0" smtClean="0"/>
              <a:t> </a:t>
            </a:r>
            <a:r>
              <a:rPr lang="tr-TR" i="1" dirty="0" err="1" smtClean="0"/>
              <a:t>volk</a:t>
            </a:r>
            <a:r>
              <a:rPr lang="tr-TR" i="1" dirty="0" smtClean="0"/>
              <a:t>”</a:t>
            </a:r>
          </a:p>
          <a:p>
            <a:endParaRPr lang="tr-TR" i="1" dirty="0" smtClean="0"/>
          </a:p>
          <a:p>
            <a:r>
              <a:rPr lang="tr-TR" i="1" dirty="0" err="1" smtClean="0"/>
              <a:t>Herder</a:t>
            </a:r>
            <a:r>
              <a:rPr lang="tr-TR" i="1" dirty="0" smtClean="0"/>
              <a:t>, romantik milliyetçi felsefe </a:t>
            </a:r>
          </a:p>
          <a:p>
            <a:r>
              <a:rPr lang="tr-TR" i="1" dirty="0" smtClean="0"/>
              <a:t>Halk, hem bir ulus hem de kırsal kesimi niteler. </a:t>
            </a:r>
          </a:p>
          <a:p>
            <a:endParaRPr lang="tr-TR" dirty="0" smtClean="0"/>
          </a:p>
          <a:p>
            <a:r>
              <a:rPr lang="tr-TR" dirty="0" smtClean="0"/>
              <a:t>Milliyetçilik akımı etkisindeki çalışmalar </a:t>
            </a:r>
          </a:p>
          <a:p>
            <a:r>
              <a:rPr lang="tr-TR" dirty="0" smtClean="0"/>
              <a:t>“Milli kimlik” </a:t>
            </a:r>
          </a:p>
          <a:p>
            <a:r>
              <a:rPr lang="tr-TR" i="1" dirty="0" smtClean="0"/>
              <a:t>Folk, ulus kavramları (</a:t>
            </a:r>
            <a:r>
              <a:rPr lang="tr-TR" i="1" dirty="0" err="1" smtClean="0"/>
              <a:t>nation</a:t>
            </a:r>
            <a:r>
              <a:rPr lang="tr-TR" i="1" dirty="0" smtClean="0"/>
              <a:t>-</a:t>
            </a:r>
            <a:r>
              <a:rPr lang="tr-TR" i="1" dirty="0" err="1" smtClean="0"/>
              <a:t>state</a:t>
            </a:r>
            <a:r>
              <a:rPr lang="tr-TR" i="1" dirty="0" smtClean="0"/>
              <a:t> / milli – devlet)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Folklore</a:t>
            </a:r>
            <a:r>
              <a:rPr lang="tr-TR" dirty="0" smtClean="0"/>
              <a:t>: </a:t>
            </a:r>
            <a:r>
              <a:rPr lang="tr-TR" i="1" dirty="0" smtClean="0"/>
              <a:t>hikmet-i avam </a:t>
            </a:r>
          </a:p>
          <a:p>
            <a:endParaRPr lang="tr-TR" dirty="0" smtClean="0"/>
          </a:p>
          <a:p>
            <a:r>
              <a:rPr lang="tr-TR" dirty="0" smtClean="0"/>
              <a:t>Atasözleri; halk felsefesinin yansıtıldığı sözlerdir (Rıza Tevfik) </a:t>
            </a:r>
          </a:p>
          <a:p>
            <a:endParaRPr lang="tr-TR" dirty="0" smtClean="0"/>
          </a:p>
          <a:p>
            <a:r>
              <a:rPr lang="tr-TR" dirty="0" smtClean="0"/>
              <a:t>Halkbilim=halk felsefesi </a:t>
            </a:r>
          </a:p>
          <a:p>
            <a:r>
              <a:rPr lang="tr-TR" dirty="0" smtClean="0"/>
              <a:t>Tevfik’e göre, halk, sosyolojik bir kavram </a:t>
            </a:r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Ziya Gökalp; halkbilim ve sosyoloji ilişkisi </a:t>
            </a:r>
          </a:p>
          <a:p>
            <a:endParaRPr lang="tr-TR" dirty="0" smtClean="0"/>
          </a:p>
          <a:p>
            <a:r>
              <a:rPr lang="tr-TR" dirty="0" smtClean="0"/>
              <a:t>Sembolizm etkisi </a:t>
            </a:r>
          </a:p>
          <a:p>
            <a:r>
              <a:rPr lang="tr-TR" dirty="0" smtClean="0"/>
              <a:t>Milliyetçi fikirler </a:t>
            </a:r>
          </a:p>
          <a:p>
            <a:r>
              <a:rPr lang="tr-TR" dirty="0" smtClean="0"/>
              <a:t>Kültürü milli kültür olarak algılar ve milli temsiller olarak yaklaşır: ortak dil, din, estetik ve ahlaki değerler… 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Kültür, </a:t>
            </a:r>
            <a:r>
              <a:rPr lang="tr-TR" dirty="0" err="1" smtClean="0"/>
              <a:t>Gökalp’e</a:t>
            </a:r>
            <a:r>
              <a:rPr lang="tr-TR" dirty="0" smtClean="0"/>
              <a:t> göre doğaldır ve milleti birbirine bağlar. </a:t>
            </a:r>
          </a:p>
          <a:p>
            <a:r>
              <a:rPr lang="tr-TR" dirty="0" smtClean="0"/>
              <a:t>Saha çalışmasının önemi</a:t>
            </a:r>
          </a:p>
          <a:p>
            <a:r>
              <a:rPr lang="tr-TR" dirty="0" smtClean="0"/>
              <a:t>Masal derlemeleri </a:t>
            </a:r>
          </a:p>
          <a:p>
            <a:r>
              <a:rPr lang="tr-TR" dirty="0" smtClean="0"/>
              <a:t>Masal anlatıcısı </a:t>
            </a:r>
          </a:p>
          <a:p>
            <a:endParaRPr lang="tr-TR" dirty="0" smtClean="0"/>
          </a:p>
          <a:p>
            <a:r>
              <a:rPr lang="tr-TR" i="1" dirty="0" err="1" smtClean="0"/>
              <a:t>Fakelore</a:t>
            </a:r>
            <a:r>
              <a:rPr lang="tr-TR" dirty="0" smtClean="0"/>
              <a:t> (sahte folklor malzemeleri)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lga Biçimi">
  <a:themeElements>
    <a:clrScheme name="Dalga Biçim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Dalga Biçim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alga Biçim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118</TotalTime>
  <Words>175</Words>
  <Application>Microsoft Office PowerPoint</Application>
  <PresentationFormat>Ekran Gösterisi (4:3)</PresentationFormat>
  <Paragraphs>47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Dalga Biçimi</vt:lpstr>
      <vt:lpstr>Etnografik Okumalar II 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Etnografik Araştırmalar</dc:title>
  <dc:creator>melike</dc:creator>
  <cp:lastModifiedBy>Hp-Pc</cp:lastModifiedBy>
  <cp:revision>13</cp:revision>
  <dcterms:created xsi:type="dcterms:W3CDTF">2015-04-09T07:33:00Z</dcterms:created>
  <dcterms:modified xsi:type="dcterms:W3CDTF">2020-09-28T18:06:56Z</dcterms:modified>
</cp:coreProperties>
</file>