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43" r:id="rId1"/>
  </p:sldMasterIdLst>
  <p:notesMasterIdLst>
    <p:notesMasterId r:id="rId53"/>
  </p:notesMasterIdLst>
  <p:sldIdLst>
    <p:sldId id="258" r:id="rId2"/>
    <p:sldId id="307" r:id="rId3"/>
    <p:sldId id="306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6" r:id="rId32"/>
    <p:sldId id="335" r:id="rId33"/>
    <p:sldId id="337" r:id="rId34"/>
    <p:sldId id="338" r:id="rId35"/>
    <p:sldId id="339" r:id="rId36"/>
    <p:sldId id="341" r:id="rId37"/>
    <p:sldId id="340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67" r:id="rId46"/>
    <p:sldId id="368" r:id="rId47"/>
    <p:sldId id="369" r:id="rId48"/>
    <p:sldId id="371" r:id="rId49"/>
    <p:sldId id="370" r:id="rId50"/>
    <p:sldId id="372" r:id="rId51"/>
    <p:sldId id="349" r:id="rId5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70"/>
    <a:srgbClr val="A90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7691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E2E9F-550A-4790-BBCB-0F61E7080E16}" type="datetimeFigureOut">
              <a:rPr lang="en-US" smtClean="0"/>
              <a:pPr/>
              <a:t>3/23/2020</a:t>
            </a:fld>
            <a:endParaRPr lang="en-GB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89578-9111-46A4-9517-CEEF4C5C65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397E-73CB-4924-82BE-E17CB3E63B50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3E6C-BD97-4522-8DAC-CFF1198DC8DF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3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B09F-EEEC-45ED-81C4-DA21F0B12FF4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0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FF80-EC56-4C28-9D03-E8427A0D2F78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B2BD-A8D1-41A3-9B80-DA9982DA0990}" type="datetime1">
              <a:rPr lang="tr-TR" smtClean="0">
                <a:solidFill>
                  <a:srgbClr val="D4D4D6"/>
                </a:solidFill>
              </a:rPr>
              <a:t>23.03.2020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D4D4D6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D4D4D6"/>
                </a:solidFill>
              </a:rPr>
              <a:pPr/>
              <a:t>‹#›</a:t>
            </a:fld>
            <a:endParaRPr lang="tr-TR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6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5088-8E92-456E-BC17-96BB1F8214A5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2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722F-FDF7-445C-9632-EEF3BD67D13D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7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5A25-7BF2-462F-A909-EED99A57EB9D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9245-83AC-4F3D-9E3C-CAEBFEEE42B0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8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641C-EE27-43B4-8906-751EF6497197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9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50D3-22BC-40B9-B8B9-19125AF2E1E0}" type="datetime1">
              <a:rPr lang="tr-TR" smtClean="0">
                <a:solidFill>
                  <a:srgbClr val="D4D4D6"/>
                </a:solidFill>
              </a:rPr>
              <a:t>23.03.2020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D4D4D6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D4D4D6"/>
                </a:solidFill>
              </a:rPr>
              <a:pPr/>
              <a:t>‹#›</a:t>
            </a:fld>
            <a:endParaRPr lang="tr-TR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6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87F89-C993-423C-BE3C-764528365584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9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1C47-5851-4D0D-83CA-9E2B03450409}" type="datetime1">
              <a:rPr lang="tr-TR" smtClean="0"/>
              <a:t>23.03.2020</a:t>
            </a:fld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547878" y="1077051"/>
            <a:ext cx="4312154" cy="1323439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BÖLÜM 6</a:t>
            </a:r>
            <a:endParaRPr lang="tr-TR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tr-TR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Aromatik Bileşikler</a:t>
            </a:r>
            <a:endParaRPr lang="en-GB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20834" name="Picture 2" descr="http://web.fccj.org/~ethall/benzene/ben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744416" cy="2380092"/>
          </a:xfrm>
          <a:prstGeom prst="rect">
            <a:avLst/>
          </a:prstGeom>
          <a:noFill/>
        </p:spPr>
      </p:pic>
      <p:sp>
        <p:nvSpPr>
          <p:cNvPr id="2" name="Metin kutusu 1"/>
          <p:cNvSpPr txBox="1"/>
          <p:nvPr/>
        </p:nvSpPr>
        <p:spPr>
          <a:xfrm>
            <a:off x="547878" y="496009"/>
            <a:ext cx="78867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KİM224 ORGANİK KİMYA  C GRUBU (KİMYA MÜH. BÖLÜMÜ)</a:t>
            </a:r>
          </a:p>
        </p:txBody>
      </p:sp>
      <p:pic>
        <p:nvPicPr>
          <p:cNvPr id="1026" name="Picture 2" descr="aromatic hydrocarbons ile ilgili gÃ¶rsel sonucu">
            <a:extLst>
              <a:ext uri="{FF2B5EF4-FFF2-40B4-BE49-F238E27FC236}">
                <a16:creationId xmlns:a16="http://schemas.microsoft.com/office/drawing/2014/main" id="{C3F58218-C4EE-456B-BF4D-041B9013C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831" y="4031622"/>
            <a:ext cx="38088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omatic hydrocarbons ile ilgili gÃ¶rsel sonucu">
            <a:extLst>
              <a:ext uri="{FF2B5EF4-FFF2-40B4-BE49-F238E27FC236}">
                <a16:creationId xmlns:a16="http://schemas.microsoft.com/office/drawing/2014/main" id="{655675D2-4049-49F1-B9AF-19FF2543F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54" y="2537022"/>
            <a:ext cx="3655678" cy="16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omatic hydrocarbons ile ilgili gÃ¶rsel sonucu">
            <a:extLst>
              <a:ext uri="{FF2B5EF4-FFF2-40B4-BE49-F238E27FC236}">
                <a16:creationId xmlns:a16="http://schemas.microsoft.com/office/drawing/2014/main" id="{8D682A23-15ED-41E1-A012-E585A1F74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78" y="4405795"/>
            <a:ext cx="3760284" cy="167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0252-6C85-4127-91E1-C4A52275F50B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10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23000"/>
          </a:blip>
          <a:srcRect/>
          <a:stretch>
            <a:fillRect/>
          </a:stretch>
        </p:blipFill>
        <p:spPr bwMode="auto">
          <a:xfrm>
            <a:off x="1907704" y="260648"/>
            <a:ext cx="511256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85AF-A0AA-4031-869A-113F1BC1CB47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11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38000"/>
          </a:blip>
          <a:srcRect/>
          <a:stretch>
            <a:fillRect/>
          </a:stretch>
        </p:blipFill>
        <p:spPr bwMode="auto">
          <a:xfrm>
            <a:off x="1979712" y="188640"/>
            <a:ext cx="49685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1CD9-700E-4784-BEBD-28EF41F5159D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12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19000"/>
          </a:blip>
          <a:srcRect/>
          <a:stretch>
            <a:fillRect/>
          </a:stretch>
        </p:blipFill>
        <p:spPr bwMode="auto">
          <a:xfrm>
            <a:off x="1763688" y="188640"/>
            <a:ext cx="504055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249C-0818-43E6-9D39-9549D01F97C8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13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34000"/>
          </a:blip>
          <a:srcRect/>
          <a:stretch>
            <a:fillRect/>
          </a:stretch>
        </p:blipFill>
        <p:spPr bwMode="auto">
          <a:xfrm>
            <a:off x="1547664" y="188640"/>
            <a:ext cx="511256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D3BE-1D14-4232-85EE-2908512E3048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14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30000"/>
          </a:blip>
          <a:srcRect/>
          <a:stretch>
            <a:fillRect/>
          </a:stretch>
        </p:blipFill>
        <p:spPr bwMode="auto">
          <a:xfrm>
            <a:off x="1619672" y="188640"/>
            <a:ext cx="532859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650A-50E4-49CB-86A3-03CC1FB7B2ED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15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33000"/>
          </a:blip>
          <a:srcRect/>
          <a:stretch>
            <a:fillRect/>
          </a:stretch>
        </p:blipFill>
        <p:spPr bwMode="auto">
          <a:xfrm>
            <a:off x="1331640" y="188640"/>
            <a:ext cx="51845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5597-FFA8-4025-8FA0-8FF95EC70836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16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27000"/>
          </a:blip>
          <a:srcRect/>
          <a:stretch>
            <a:fillRect/>
          </a:stretch>
        </p:blipFill>
        <p:spPr bwMode="auto">
          <a:xfrm>
            <a:off x="1835696" y="188640"/>
            <a:ext cx="496855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7C81-44CE-43D3-83C7-C3FC03E2DEB5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17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25000"/>
          </a:blip>
          <a:srcRect/>
          <a:stretch>
            <a:fillRect/>
          </a:stretch>
        </p:blipFill>
        <p:spPr bwMode="auto">
          <a:xfrm>
            <a:off x="1763688" y="188640"/>
            <a:ext cx="51125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08ED-6924-4688-8E7F-C319412CBF10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18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lum bright="-17000" contrast="38000"/>
          </a:blip>
          <a:srcRect/>
          <a:stretch>
            <a:fillRect/>
          </a:stretch>
        </p:blipFill>
        <p:spPr bwMode="auto">
          <a:xfrm>
            <a:off x="1763688" y="188640"/>
            <a:ext cx="484666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0BF1-1177-4D57-B8A0-7543D1131443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19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lum bright="-21000" contrast="42000"/>
          </a:blip>
          <a:srcRect/>
          <a:stretch>
            <a:fillRect/>
          </a:stretch>
        </p:blipFill>
        <p:spPr bwMode="auto">
          <a:xfrm>
            <a:off x="1691680" y="188640"/>
            <a:ext cx="51125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BEC0-A1FB-462B-81AF-7549A57A6AD8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39000"/>
          </a:blip>
          <a:srcRect/>
          <a:stretch>
            <a:fillRect/>
          </a:stretch>
        </p:blipFill>
        <p:spPr bwMode="auto">
          <a:xfrm>
            <a:off x="1763688" y="188640"/>
            <a:ext cx="51845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BF61-1173-4B9D-B044-A4A8B8A9D8EE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20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bright="-33000" contrast="58000"/>
          </a:blip>
          <a:srcRect/>
          <a:stretch>
            <a:fillRect/>
          </a:stretch>
        </p:blipFill>
        <p:spPr bwMode="auto">
          <a:xfrm>
            <a:off x="1835696" y="188640"/>
            <a:ext cx="487466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ECED-31A1-46C9-89EA-8A77E6E22280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21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bright="-26000" contrast="53000"/>
          </a:blip>
          <a:srcRect/>
          <a:stretch>
            <a:fillRect/>
          </a:stretch>
        </p:blipFill>
        <p:spPr bwMode="auto">
          <a:xfrm>
            <a:off x="1691681" y="188640"/>
            <a:ext cx="510440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AD73-105A-4CD5-AE53-CFAFE163DAA9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22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27000"/>
          </a:blip>
          <a:srcRect/>
          <a:stretch>
            <a:fillRect/>
          </a:stretch>
        </p:blipFill>
        <p:spPr bwMode="auto">
          <a:xfrm>
            <a:off x="1763688" y="188640"/>
            <a:ext cx="496855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6197-16D9-4693-A322-850520DEDCEE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23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lum bright="-29000" contrast="55000"/>
          </a:blip>
          <a:srcRect/>
          <a:stretch>
            <a:fillRect/>
          </a:stretch>
        </p:blipFill>
        <p:spPr bwMode="auto">
          <a:xfrm>
            <a:off x="1835696" y="188640"/>
            <a:ext cx="518457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B681-9B7B-492F-A34E-60D877889B4A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24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lum bright="-21000" contrast="37000"/>
          </a:blip>
          <a:srcRect/>
          <a:stretch>
            <a:fillRect/>
          </a:stretch>
        </p:blipFill>
        <p:spPr bwMode="auto">
          <a:xfrm>
            <a:off x="1907704" y="188640"/>
            <a:ext cx="485980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F43C-8445-445A-B0AE-D05B2A387166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25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0000"/>
          </a:blip>
          <a:srcRect/>
          <a:stretch>
            <a:fillRect/>
          </a:stretch>
        </p:blipFill>
        <p:spPr bwMode="auto">
          <a:xfrm>
            <a:off x="1691680" y="188640"/>
            <a:ext cx="484247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EB3F-6F78-47C3-B0BC-34786C97A917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26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31000"/>
          </a:blip>
          <a:srcRect/>
          <a:stretch>
            <a:fillRect/>
          </a:stretch>
        </p:blipFill>
        <p:spPr bwMode="auto">
          <a:xfrm>
            <a:off x="1691680" y="188640"/>
            <a:ext cx="496855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4150-4F1C-4C29-B23E-F5140BB2B42F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27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17000"/>
          </a:blip>
          <a:srcRect/>
          <a:stretch>
            <a:fillRect/>
          </a:stretch>
        </p:blipFill>
        <p:spPr bwMode="auto">
          <a:xfrm>
            <a:off x="1691680" y="188640"/>
            <a:ext cx="519489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7995-82C9-471C-B495-396DCE6C70A7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28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24000"/>
          </a:blip>
          <a:srcRect/>
          <a:stretch>
            <a:fillRect/>
          </a:stretch>
        </p:blipFill>
        <p:spPr bwMode="auto">
          <a:xfrm>
            <a:off x="1835696" y="188640"/>
            <a:ext cx="494134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AB87-EC92-4ADF-9CD0-A85D2E8219FB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29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bright="-23000" contrast="37000"/>
          </a:blip>
          <a:srcRect/>
          <a:stretch>
            <a:fillRect/>
          </a:stretch>
        </p:blipFill>
        <p:spPr bwMode="auto">
          <a:xfrm>
            <a:off x="1547664" y="188640"/>
            <a:ext cx="525658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A777-F2ED-44EB-B771-0B2AEB96B73D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8000" contrast="43000"/>
          </a:blip>
          <a:srcRect/>
          <a:stretch>
            <a:fillRect/>
          </a:stretch>
        </p:blipFill>
        <p:spPr bwMode="auto">
          <a:xfrm>
            <a:off x="1547664" y="188640"/>
            <a:ext cx="489654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0FBC-1750-4A15-8138-33C69A4D5E34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30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23000"/>
          </a:blip>
          <a:srcRect/>
          <a:stretch>
            <a:fillRect/>
          </a:stretch>
        </p:blipFill>
        <p:spPr bwMode="auto">
          <a:xfrm>
            <a:off x="1691680" y="188640"/>
            <a:ext cx="525658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ABEE-FFEC-4056-9947-5DBF89FDCF06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31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907704" y="188640"/>
            <a:ext cx="4916959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4276-23FA-40D3-95F9-E7BEF4CED905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32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23000"/>
          </a:blip>
          <a:srcRect/>
          <a:stretch>
            <a:fillRect/>
          </a:stretch>
        </p:blipFill>
        <p:spPr bwMode="auto">
          <a:xfrm>
            <a:off x="1763688" y="188640"/>
            <a:ext cx="5040559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94B-B9E4-4282-A8E1-E6E27FCB412C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33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1907704" y="188640"/>
            <a:ext cx="489654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83DA-B379-4615-A49E-D201F42F60D1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34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29000"/>
          </a:blip>
          <a:srcRect/>
          <a:stretch>
            <a:fillRect/>
          </a:stretch>
        </p:blipFill>
        <p:spPr bwMode="auto">
          <a:xfrm>
            <a:off x="1835697" y="188640"/>
            <a:ext cx="484609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DF7-161B-47B1-ABA4-EAAED32BD1D1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35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1979712" y="188640"/>
            <a:ext cx="478780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C591-338B-4C36-8D6D-74AA257C2F08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36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lum bright="-24000" contrast="38000"/>
          </a:blip>
          <a:srcRect/>
          <a:stretch>
            <a:fillRect/>
          </a:stretch>
        </p:blipFill>
        <p:spPr bwMode="auto">
          <a:xfrm>
            <a:off x="1835696" y="188640"/>
            <a:ext cx="4896543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DE51-7EBD-4D6D-B62F-8DB7CAD2750C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37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27000"/>
          </a:blip>
          <a:srcRect/>
          <a:stretch>
            <a:fillRect/>
          </a:stretch>
        </p:blipFill>
        <p:spPr bwMode="auto">
          <a:xfrm>
            <a:off x="2051720" y="188640"/>
            <a:ext cx="48245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5271-8924-4AC6-BB61-40930500EB9D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38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lum bright="-19000" contrast="31000"/>
          </a:blip>
          <a:srcRect/>
          <a:stretch>
            <a:fillRect/>
          </a:stretch>
        </p:blipFill>
        <p:spPr bwMode="auto">
          <a:xfrm>
            <a:off x="1835696" y="188640"/>
            <a:ext cx="489654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B797-A64E-4467-88BC-560681A81C0F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39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1000"/>
          </a:blip>
          <a:srcRect/>
          <a:stretch>
            <a:fillRect/>
          </a:stretch>
        </p:blipFill>
        <p:spPr bwMode="auto">
          <a:xfrm>
            <a:off x="1763688" y="188640"/>
            <a:ext cx="477522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9B73-5566-4156-BCED-B8CF871E9CBC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25000"/>
          </a:blip>
          <a:srcRect/>
          <a:stretch>
            <a:fillRect/>
          </a:stretch>
        </p:blipFill>
        <p:spPr bwMode="auto">
          <a:xfrm>
            <a:off x="1763688" y="188640"/>
            <a:ext cx="504056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A881-CF0B-4083-93D5-AA3365E10DC4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40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20000"/>
          </a:blip>
          <a:srcRect/>
          <a:stretch>
            <a:fillRect/>
          </a:stretch>
        </p:blipFill>
        <p:spPr bwMode="auto">
          <a:xfrm>
            <a:off x="1907705" y="188640"/>
            <a:ext cx="475503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F52-2023-4D75-850F-A275C68DA344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41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lum bright="-24000" contrast="50000"/>
          </a:blip>
          <a:srcRect/>
          <a:stretch>
            <a:fillRect/>
          </a:stretch>
        </p:blipFill>
        <p:spPr bwMode="auto">
          <a:xfrm>
            <a:off x="1763689" y="188640"/>
            <a:ext cx="493715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F78F-EFAE-42D8-8C97-1C985F992D6D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42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lum bright="-28000" contrast="44000"/>
          </a:blip>
          <a:srcRect/>
          <a:stretch>
            <a:fillRect/>
          </a:stretch>
        </p:blipFill>
        <p:spPr bwMode="auto">
          <a:xfrm>
            <a:off x="1547664" y="188640"/>
            <a:ext cx="51125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1382-2EEF-4107-A44E-5CC828AAF057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43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17000"/>
          </a:blip>
          <a:srcRect/>
          <a:stretch>
            <a:fillRect/>
          </a:stretch>
        </p:blipFill>
        <p:spPr bwMode="auto">
          <a:xfrm>
            <a:off x="1619672" y="188640"/>
            <a:ext cx="497639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D38E-C9FE-417C-9DAD-BF8ECACC009F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44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28000"/>
          </a:blip>
          <a:srcRect/>
          <a:stretch>
            <a:fillRect/>
          </a:stretch>
        </p:blipFill>
        <p:spPr bwMode="auto">
          <a:xfrm>
            <a:off x="1619672" y="188640"/>
            <a:ext cx="51845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9245-83AC-4F3D-9E3C-CAEBFEEE42B0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45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04664"/>
            <a:ext cx="6624736" cy="223224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2924944"/>
            <a:ext cx="748883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8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9245-83AC-4F3D-9E3C-CAEBFEEE42B0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46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740" y="836735"/>
            <a:ext cx="5400600" cy="28803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091995"/>
            <a:ext cx="34766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79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9245-83AC-4F3D-9E3C-CAEBFEEE42B0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47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2656"/>
            <a:ext cx="7200799" cy="390502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4263734"/>
            <a:ext cx="4943475" cy="17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280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78617F8-F5EF-4089-ADCB-5294500E3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57" y="1662727"/>
            <a:ext cx="7463281" cy="3526399"/>
          </a:xfrm>
          <a:prstGeom prst="rect">
            <a:avLst/>
          </a:prstGeom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768CDB1-A85C-4F8E-95FC-5537B56CE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E859245-83AC-4F3D-9E3C-CAEBFEEE42B0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D485D6B-ECB3-4EB2-8FAC-0B4E3B1FB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757A8FD-4540-4B0C-97A0-3547D24A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48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889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9245-83AC-4F3D-9E3C-CAEBFEEE42B0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49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1026" name="Picture 2" descr="reduction of aromatic nitro compound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04664"/>
            <a:ext cx="74888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4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FAF2-928C-42A2-AB07-481E540CA4B7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5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9000" contrast="41000"/>
          </a:blip>
          <a:srcRect/>
          <a:stretch>
            <a:fillRect/>
          </a:stretch>
        </p:blipFill>
        <p:spPr bwMode="auto">
          <a:xfrm>
            <a:off x="1547664" y="188640"/>
            <a:ext cx="525658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A6C410D-BCD3-4990-8774-4AD5A5AB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0"/>
            <a:ext cx="7488832" cy="4967570"/>
          </a:xfrm>
          <a:prstGeom prst="rect">
            <a:avLst/>
          </a:prstGeom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DDBF7B4-6AE7-4CF1-89F9-1AB59A1E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E859245-83AC-4F3D-9E3C-CAEBFEEE42B0}" type="datetime1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23.03.2020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F23D5CA-85DA-4211-9403-91355408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C05A464-18DE-4AF6-BB9B-C5A7D93D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CB5982-6128-4235-9DFF-CCD37C2CC14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50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80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BED0-FF79-439B-90FB-A9313A25A929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51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lum bright="-11000" contrast="30000"/>
          </a:blip>
          <a:srcRect/>
          <a:stretch>
            <a:fillRect/>
          </a:stretch>
        </p:blipFill>
        <p:spPr bwMode="auto">
          <a:xfrm>
            <a:off x="1763688" y="188640"/>
            <a:ext cx="51845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358C-7EB7-4AD5-A3A9-4E9F59B4B90B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6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26000" contrast="48000"/>
          </a:blip>
          <a:srcRect/>
          <a:stretch>
            <a:fillRect/>
          </a:stretch>
        </p:blipFill>
        <p:spPr bwMode="auto">
          <a:xfrm>
            <a:off x="1691680" y="188640"/>
            <a:ext cx="504056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318A-60BB-49AA-B7A4-73008F2F3564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7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19000" contrast="33000"/>
          </a:blip>
          <a:srcRect/>
          <a:stretch>
            <a:fillRect/>
          </a:stretch>
        </p:blipFill>
        <p:spPr bwMode="auto">
          <a:xfrm>
            <a:off x="1835696" y="188640"/>
            <a:ext cx="504056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9A2E-73EB-45FC-BE0E-7B719C22E1CE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8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28000"/>
          </a:blip>
          <a:srcRect/>
          <a:stretch>
            <a:fillRect/>
          </a:stretch>
        </p:blipFill>
        <p:spPr bwMode="auto">
          <a:xfrm>
            <a:off x="1907704" y="188640"/>
            <a:ext cx="504055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BA8D-9FFB-4F62-AC5B-D10DFD939578}" type="datetime1">
              <a:rPr lang="tr-TR" smtClean="0">
                <a:solidFill>
                  <a:srgbClr val="5A6378"/>
                </a:solidFill>
              </a:rPr>
              <a:t>23.03.2020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KİM242 ORGANİK KİMYA II (BİYOLOJİ BÖLÜMÜ9 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9</a:t>
            </a:fld>
            <a:endParaRPr lang="tr-TR">
              <a:solidFill>
                <a:srgbClr val="5A6378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29000"/>
          </a:blip>
          <a:srcRect/>
          <a:stretch>
            <a:fillRect/>
          </a:stretch>
        </p:blipFill>
        <p:spPr bwMode="auto">
          <a:xfrm>
            <a:off x="1691680" y="188640"/>
            <a:ext cx="51845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917</Words>
  <Application>Microsoft Office PowerPoint</Application>
  <PresentationFormat>Ekran Gösterisi (4:3)</PresentationFormat>
  <Paragraphs>155</Paragraphs>
  <Slides>51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BUSKAMU</dc:creator>
  <cp:lastModifiedBy>Kamran Polat</cp:lastModifiedBy>
  <cp:revision>8</cp:revision>
  <dcterms:created xsi:type="dcterms:W3CDTF">2019-04-18T16:55:01Z</dcterms:created>
  <dcterms:modified xsi:type="dcterms:W3CDTF">2020-03-23T20:21:43Z</dcterms:modified>
</cp:coreProperties>
</file>