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0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Süreli Evde Bakım</a:t>
            </a:r>
            <a:endParaRPr lang="tr-TR" dirty="0"/>
          </a:p>
        </p:txBody>
      </p:sp>
      <p:sp>
        <p:nvSpPr>
          <p:cNvPr id="3" name="Rectangle 2"/>
          <p:cNvSpPr/>
          <p:nvPr/>
        </p:nvSpPr>
        <p:spPr>
          <a:xfrm>
            <a:off x="775867" y="1792936"/>
            <a:ext cx="1063818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Hastanın sakat, özürlü veya sadece yaş itibarıyla kendi bakımını yapamama durumuna göre sağlık (rehabilitasyon, fizyoterapi, post operatif bakımı) veya sosyal hizmetlere (alış veriş, temizlik, yemek, kişisel bakım) ihtiyacı olabilmektedir.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Hekimler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Hemşireler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Sosyal hizmet uzmanı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Diyetisyenler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Fizyoterapistler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Ebeler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Sağlık memurları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Psikologlar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Sağlık teknisyenleri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Sertifikalı kişiler</a:t>
            </a:r>
            <a:endParaRPr lang="tr-TR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Evde Bakım Hizmetlerinin Avantajları</a:t>
            </a:r>
            <a:endParaRPr lang="tr-TR" dirty="0"/>
          </a:p>
        </p:txBody>
      </p:sp>
      <p:sp>
        <p:nvSpPr>
          <p:cNvPr id="3" name="Rectangle 2"/>
          <p:cNvSpPr/>
          <p:nvPr/>
        </p:nvSpPr>
        <p:spPr>
          <a:xfrm>
            <a:off x="837159" y="2197127"/>
            <a:ext cx="1051560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Sağlık harcamalarında sağladığı düşüş 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işinin kendi huzurlu ortamında, ailesi ve bakımına olanak vermesi. </a:t>
            </a:r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Süreli Bakım Tipleri.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Rectangle 2"/>
          <p:cNvSpPr/>
          <p:nvPr/>
        </p:nvSpPr>
        <p:spPr>
          <a:xfrm>
            <a:off x="1232451" y="1958083"/>
            <a:ext cx="954156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6350">
              <a:buAutoNum type="arabicParenR"/>
            </a:pPr>
            <a:r>
              <a:rPr lang="tr-TR" sz="2400" b="0" i="0" dirty="0" smtClean="0">
                <a:effectLst/>
                <a:latin typeface="Arial" panose="020B0604020202020204" pitchFamily="34" charset="0"/>
              </a:rPr>
              <a:t> Evde bakım</a:t>
            </a:r>
            <a:br>
              <a:rPr lang="tr-TR" sz="2400" b="0" i="0" dirty="0" smtClean="0">
                <a:effectLst/>
                <a:latin typeface="Arial" panose="020B0604020202020204" pitchFamily="34" charset="0"/>
              </a:rPr>
            </a:br>
            <a:r>
              <a:rPr lang="tr-TR" sz="2400" b="0" i="0" dirty="0" smtClean="0">
                <a:effectLst/>
                <a:latin typeface="Arial" panose="020B0604020202020204" pitchFamily="34" charset="0"/>
              </a:rPr>
              <a:t>2) Hastane</a:t>
            </a:r>
            <a:br>
              <a:rPr lang="tr-TR" sz="2400" b="0" i="0" dirty="0" smtClean="0">
                <a:effectLst/>
                <a:latin typeface="Arial" panose="020B0604020202020204" pitchFamily="34" charset="0"/>
              </a:rPr>
            </a:br>
            <a:r>
              <a:rPr lang="tr-TR" sz="2400" b="0" i="0" dirty="0" smtClean="0">
                <a:effectLst/>
                <a:latin typeface="Arial" panose="020B0604020202020204" pitchFamily="34" charset="0"/>
              </a:rPr>
              <a:t>3) Yaşlı yurtları</a:t>
            </a:r>
            <a:br>
              <a:rPr lang="tr-TR" sz="2400" b="0" i="0" dirty="0" smtClean="0">
                <a:effectLst/>
                <a:latin typeface="Arial" panose="020B0604020202020204" pitchFamily="34" charset="0"/>
              </a:rPr>
            </a:br>
            <a:r>
              <a:rPr lang="tr-TR" sz="2400" b="0" i="0" dirty="0" smtClean="0">
                <a:effectLst/>
                <a:latin typeface="Arial" panose="020B0604020202020204" pitchFamily="34" charset="0"/>
              </a:rPr>
              <a:t>4) Bakım evleri</a:t>
            </a:r>
            <a:endParaRPr lang="tr-TR" sz="2400" b="0" i="0" dirty="0" smtClean="0">
              <a:effectLst/>
              <a:latin typeface="Arial" panose="020B0604020202020204" pitchFamily="34" charset="0"/>
            </a:endParaRPr>
          </a:p>
          <a:p>
            <a:pPr marL="457200" indent="-457200">
              <a:buAutoNum type="arabicParenR"/>
            </a:pPr>
            <a:endParaRPr lang="tr-TR" sz="2400" b="0" i="0" dirty="0" smtClean="0">
              <a:effectLst/>
              <a:latin typeface="Arial" panose="020B0604020202020204" pitchFamily="34" charset="0"/>
            </a:endParaRPr>
          </a:p>
          <a:p>
            <a:endParaRPr lang="tr-TR" sz="2400" b="0" i="0" dirty="0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1685925" y="2865120"/>
            <a:ext cx="823023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dirty="0" smtClean="0">
                <a:effectLst/>
                <a:latin typeface="Arial" panose="020B0604020202020204" pitchFamily="34" charset="0"/>
                <a:sym typeface="+mn-ea"/>
              </a:rPr>
              <a:t>Uzun süreli evde bakımı aşağıdaki gibi sınıflandırabiliriz.</a:t>
            </a:r>
            <a:endParaRPr lang="tr-TR" b="0" i="0" dirty="0" smtClean="0">
              <a:effectLst/>
              <a:latin typeface="Arial" panose="020B0604020202020204" pitchFamily="34" charset="0"/>
            </a:endParaRPr>
          </a:p>
          <a:p>
            <a:endParaRPr lang="tr-TR" b="0" i="0" dirty="0" smtClean="0">
              <a:effectLst/>
              <a:latin typeface="Arial" panose="020B0604020202020204" pitchFamily="34" charset="0"/>
            </a:endParaRPr>
          </a:p>
          <a:p>
            <a:r>
              <a:rPr lang="tr-TR" dirty="0" smtClean="0">
                <a:effectLst/>
                <a:latin typeface="Arial" panose="020B0604020202020204" pitchFamily="34" charset="0"/>
                <a:sym typeface="+mn-ea"/>
              </a:rPr>
              <a:t>1) Evde sadece ailesi tarafından bakılanlar (resmi olmayan bakımı)</a:t>
            </a:r>
            <a:endParaRPr lang="tr-TR" b="0" i="0" dirty="0" smtClean="0">
              <a:effectLst/>
              <a:latin typeface="Arial" panose="020B0604020202020204" pitchFamily="34" charset="0"/>
            </a:endParaRPr>
          </a:p>
          <a:p>
            <a:r>
              <a:rPr lang="tr-TR" dirty="0" smtClean="0">
                <a:effectLst/>
                <a:latin typeface="Arial" panose="020B0604020202020204" pitchFamily="34" charset="0"/>
                <a:sym typeface="+mn-ea"/>
              </a:rPr>
              <a:t>2) Evde bakılıp resmi yardım alanlar (devlet yardımı)</a:t>
            </a:r>
            <a:endParaRPr lang="tr-TR" b="0" i="0" dirty="0" smtClean="0">
              <a:effectLst/>
              <a:latin typeface="Arial" panose="020B0604020202020204" pitchFamily="34" charset="0"/>
            </a:endParaRPr>
          </a:p>
          <a:p>
            <a:r>
              <a:rPr lang="tr-TR" dirty="0" smtClean="0">
                <a:effectLst/>
                <a:latin typeface="Arial" panose="020B0604020202020204" pitchFamily="34" charset="0"/>
                <a:sym typeface="+mn-ea"/>
              </a:rPr>
              <a:t>3) Tamamen resmi bakım alanlar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833</Words>
  <Application>WPS Presentation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Times New Roman</vt:lpstr>
      <vt:lpstr>Arial Narrow</vt:lpstr>
      <vt:lpstr>Segoe Print</vt:lpstr>
      <vt:lpstr>Office Theme</vt:lpstr>
      <vt:lpstr>Uzun Süreli Evde Bakım</vt:lpstr>
      <vt:lpstr>Evde Bakım Hizmetlerinin Avantajları</vt:lpstr>
      <vt:lpstr>Uzun Süreli Bakım Tipleri.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Uzun Süreli Evde Bakım</dc:title>
  <dc:creator>LENOVO</dc:creator>
  <cp:lastModifiedBy>Nesibe Uzel Yar</cp:lastModifiedBy>
  <cp:revision>1</cp:revision>
  <dcterms:created xsi:type="dcterms:W3CDTF">2020-02-06T17:06:52Z</dcterms:created>
  <dcterms:modified xsi:type="dcterms:W3CDTF">2020-02-06T17:06:52Z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