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68" r:id="rId4"/>
    <p:sldId id="269" r:id="rId5"/>
    <p:sldId id="275" r:id="rId6"/>
    <p:sldId id="271" r:id="rId7"/>
    <p:sldId id="277" r:id="rId8"/>
    <p:sldId id="270" r:id="rId9"/>
    <p:sldId id="276" r:id="rId10"/>
    <p:sldId id="278" r:id="rId11"/>
    <p:sldId id="272" r:id="rId12"/>
    <p:sldId id="279" r:id="rId13"/>
    <p:sldId id="273" r:id="rId14"/>
    <p:sldId id="280" r:id="rId15"/>
    <p:sldId id="274" r:id="rId16"/>
    <p:sldId id="281" r:id="rId17"/>
    <p:sldId id="261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DRAMANIN </a:t>
            </a:r>
            <a:r>
              <a:rPr lang="tr-TR" dirty="0" smtClean="0"/>
              <a:t>ÇOCUĞUN GELİŞİM ALANLARI İLE İLİŞKİSİ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Dil Gelişimine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543312"/>
          </a:xfrm>
        </p:spPr>
        <p:txBody>
          <a:bodyPr/>
          <a:lstStyle/>
          <a:p>
            <a:r>
              <a:rPr lang="tr-TR" dirty="0" smtClean="0"/>
              <a:t>Çocuklar drama etkinlikleri içinde düşünme, konuşma ve dinleme becerilerini geliştirler. İletişim ve etkileşim kurarlar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tr-TR" dirty="0" smtClean="0"/>
              <a:t>Sosyal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285992"/>
            <a:ext cx="8435280" cy="4311360"/>
          </a:xfrm>
        </p:spPr>
        <p:txBody>
          <a:bodyPr/>
          <a:lstStyle/>
          <a:p>
            <a:r>
              <a:rPr lang="tr-TR" dirty="0" smtClean="0"/>
              <a:t>Çocukların sosyal gelişiminin desteklenmesinde </a:t>
            </a:r>
            <a:r>
              <a:rPr lang="tr-TR" dirty="0" err="1" smtClean="0"/>
              <a:t>dramanın</a:t>
            </a:r>
            <a:r>
              <a:rPr lang="tr-TR" dirty="0" smtClean="0"/>
              <a:t> önemli bir yeri vardır</a:t>
            </a:r>
          </a:p>
          <a:p>
            <a:r>
              <a:rPr lang="tr-TR" dirty="0" smtClean="0"/>
              <a:t>Çocuk drama çalışmalarında paylaşmayı, iş bölümüne katılmayı, yardımlaşmayı, grupla bir şeyi birlikte yapabilmeyi öğrenir.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İnsanlararası</a:t>
            </a:r>
            <a:r>
              <a:rPr lang="tr-TR" dirty="0" smtClean="0"/>
              <a:t> karşılıklı </a:t>
            </a:r>
            <a:r>
              <a:rPr lang="tr-TR" dirty="0" err="1" smtClean="0"/>
              <a:t>dayanışmayı,insan</a:t>
            </a:r>
            <a:r>
              <a:rPr lang="tr-TR" dirty="0" smtClean="0"/>
              <a:t> ilişkilerini öğrenir.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tr-TR" dirty="0" smtClean="0"/>
              <a:t>Sosyal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285992"/>
            <a:ext cx="8329642" cy="3214710"/>
          </a:xfrm>
        </p:spPr>
        <p:txBody>
          <a:bodyPr/>
          <a:lstStyle/>
          <a:p>
            <a:r>
              <a:rPr lang="tr-TR" dirty="0" smtClean="0"/>
              <a:t>Drama sayesinde bir gruba dahil olarak sosyalleşirler. Drama ile çocukların sosyal ilişkilerinde yaşayacakları problemler azalmaktadır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Duygusal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etkinlikleri sırasında çocuk iç dünyasını yansıtır, duygularını dışa vurup rahatlar, kendini tanır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Duygusal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çocuğun çevresindekilerinin duygu ve isteklerini anlamasına, empati kurmasına olanak sağlar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Fiziksel ve Motor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Fiziksel ve motor becerilerin kazanılmasında </a:t>
            </a:r>
            <a:r>
              <a:rPr lang="tr-TR" dirty="0" err="1" smtClean="0"/>
              <a:t>dramanın</a:t>
            </a:r>
            <a:r>
              <a:rPr lang="tr-TR" dirty="0" smtClean="0"/>
              <a:t> etkisi büyüktür Drama çocuğa vücudunu koordineli bir şekilde amaca uygun olarak kullanma fırsatı verir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Fiziksel Ve Motor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sayesinde hareket eden, hareketleri tekrarlayan ve bu sayede alıştırmalar yapma fırsatı bulan çocuk karşısına çıkan engelleri kolayca aşabilme yeteneği, gücünü ise yerinde ve zamanında kullanma alışkanlığı kazandırır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Aral, N., Baran, G., </a:t>
            </a:r>
            <a:r>
              <a:rPr lang="tr-TR" dirty="0" err="1" smtClean="0"/>
              <a:t>Pedük</a:t>
            </a:r>
            <a:r>
              <a:rPr lang="tr-TR" dirty="0" smtClean="0"/>
              <a:t>, Ş., Erdoğan, S. (2003). Eğitimde Drama. İstanbul Ya-</a:t>
            </a:r>
            <a:r>
              <a:rPr lang="tr-TR" dirty="0" err="1" smtClean="0"/>
              <a:t>Pa</a:t>
            </a:r>
            <a:endParaRPr lang="tr-TR" dirty="0" smtClean="0"/>
          </a:p>
          <a:p>
            <a:r>
              <a:rPr lang="tr-TR" sz="2800" dirty="0"/>
              <a:t>Adıgüzel, Ö. (2010). </a:t>
            </a:r>
            <a:r>
              <a:rPr lang="tr-TR" sz="2800" i="1" dirty="0"/>
              <a:t>Eğitimde Yaratıcı Drama</a:t>
            </a:r>
            <a:r>
              <a:rPr lang="tr-TR" sz="2800" dirty="0"/>
              <a:t>. </a:t>
            </a:r>
            <a:r>
              <a:rPr lang="tr-TR" sz="2800" i="1" dirty="0"/>
              <a:t>Oyun ve Yaratıcı Drama İlişkisi.</a:t>
            </a:r>
            <a:r>
              <a:rPr lang="tr-TR" sz="2800" dirty="0"/>
              <a:t> Ankara: </a:t>
            </a:r>
            <a:r>
              <a:rPr lang="tr-TR" sz="2800" dirty="0" err="1"/>
              <a:t>Naturel</a:t>
            </a:r>
            <a:r>
              <a:rPr lang="tr-TR" sz="2800" dirty="0"/>
              <a:t>. </a:t>
            </a:r>
          </a:p>
          <a:p>
            <a:r>
              <a:rPr lang="tr-TR" dirty="0" smtClean="0"/>
              <a:t>Köksal </a:t>
            </a:r>
            <a:r>
              <a:rPr lang="tr-TR" dirty="0"/>
              <a:t>Akyol, A. (2011). İlköğretimde Drama. İstanbul: Kriter Yayınları. </a:t>
            </a:r>
          </a:p>
          <a:p>
            <a:r>
              <a:rPr lang="tr-TR" dirty="0"/>
              <a:t>Köksal Akyol, A. (2015). Okul Öncesi Eğitimde Drama. Her Yönüyle Okul Öncesi Eğitim. Ankara</a:t>
            </a:r>
            <a:r>
              <a:rPr lang="tr-TR"/>
              <a:t>: </a:t>
            </a:r>
            <a:r>
              <a:rPr lang="tr-TR" smtClean="0"/>
              <a:t>Hedef </a:t>
            </a:r>
            <a:r>
              <a:rPr lang="tr-TR" dirty="0"/>
              <a:t>Yayıncılık. </a:t>
            </a:r>
          </a:p>
          <a:p>
            <a:r>
              <a:rPr lang="tr-TR" dirty="0"/>
              <a:t>Köksal Akyol, A. (2015). Okul Öncesi Eğitim Programları. Her Yönüyle Okul Öncesi Eğitim. Ankara: Hedef Yayıncılık.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13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DRAMANIN ÇOCUĞUN GELİŞİM ALANLARI İLE İLİŞKİSİ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2357430"/>
            <a:ext cx="8229600" cy="3714776"/>
          </a:xfrm>
        </p:spPr>
        <p:txBody>
          <a:bodyPr/>
          <a:lstStyle/>
          <a:p>
            <a:r>
              <a:rPr lang="tr-TR" dirty="0" smtClean="0"/>
              <a:t>Bilişsel</a:t>
            </a:r>
            <a:r>
              <a:rPr lang="tr-TR" dirty="0" smtClean="0"/>
              <a:t> </a:t>
            </a:r>
            <a:r>
              <a:rPr lang="tr-TR" dirty="0" smtClean="0"/>
              <a:t>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</a:p>
          <a:p>
            <a:r>
              <a:rPr lang="tr-TR" dirty="0" smtClean="0"/>
              <a:t>Dil Gelişimine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</a:p>
          <a:p>
            <a:r>
              <a:rPr lang="tr-TR" dirty="0" smtClean="0"/>
              <a:t>Sosyal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</a:p>
          <a:p>
            <a:r>
              <a:rPr lang="tr-TR" dirty="0" smtClean="0"/>
              <a:t>Duygusal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</a:p>
          <a:p>
            <a:r>
              <a:rPr lang="tr-TR" dirty="0" smtClean="0"/>
              <a:t>Fiziksel Ve Motor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Bilişsel 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ile çocuğun yaparak yaşayarak öğrenmesi sayesinde zihinsel gelişimi desteklenmektedir sormasıdır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</a:t>
            </a:r>
            <a:r>
              <a:rPr lang="tr-TR" dirty="0" smtClean="0"/>
              <a:t>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çok kavram ve konu drama ile hızlı ve kalıcı olarak öğrenilebilir. Drama sayesinde zihinsel gelişimde meydana gelen ilerlemeler çocuğun davranışlarına da  yansımaktadır sormasıdır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</a:t>
            </a:r>
            <a:r>
              <a:rPr lang="tr-TR" dirty="0" smtClean="0"/>
              <a:t>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çocuğun merak duygusunun gelişimini de destekler. Çocuğun merak duygusunu uyararak başlanan drama çalışmalarında önemli olan çocuğun soru sormasıdır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</a:t>
            </a:r>
            <a:r>
              <a:rPr lang="tr-TR" dirty="0" smtClean="0"/>
              <a:t>Gelişime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Çocuğun sorularına cevap bulabilmesi için gözlem ve araştırma yapması gerekir. Çocuk yaptığı bu keşifler aracılığı ile problem çözme becerilerini de geliştirir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Dil Gelişimine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700808"/>
            <a:ext cx="8263230" cy="4536504"/>
          </a:xfrm>
        </p:spPr>
        <p:txBody>
          <a:bodyPr>
            <a:noAutofit/>
          </a:bodyPr>
          <a:lstStyle/>
          <a:p>
            <a:r>
              <a:rPr lang="tr-TR" sz="2400" dirty="0" smtClean="0"/>
              <a:t>Çocuklar duygu ve düşünceleri ifade etmek için oyun guruplarında karşılıklı iletişim kurar ve dili kullanarak etkileşimde bulunurlar</a:t>
            </a:r>
          </a:p>
          <a:p>
            <a:r>
              <a:rPr lang="tr-TR" sz="2400" dirty="0" smtClean="0"/>
              <a:t>Çocuklar drama çalışmaları içinde sözel ve sözel olmayan dili etkin kullanmaktadırlar</a:t>
            </a:r>
          </a:p>
          <a:p>
            <a:r>
              <a:rPr lang="tr-TR" sz="2400" dirty="0" smtClean="0"/>
              <a:t>Çocuk drama çalışmaları içinde yer alırken konuşma, dinleme, anlatma ve birbiriyle ,iletişim kurma becerisi kazanır </a:t>
            </a:r>
          </a:p>
          <a:p>
            <a:r>
              <a:rPr lang="tr-TR" sz="2400" dirty="0" smtClean="0"/>
              <a:t>Çocukların drama yardımıyla kelime hazineleri ve gramer yapıları zenginleşir</a:t>
            </a:r>
          </a:p>
          <a:p>
            <a:r>
              <a:rPr lang="tr-TR" sz="2400" dirty="0" smtClean="0"/>
              <a:t>Çocuğun alıcı ve ifade edici dili gelişir</a:t>
            </a:r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Drama alıcı ve ifade edici dil becerilerinin gelişimini desteklemektedir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Dil Gelişimine </a:t>
            </a:r>
            <a:r>
              <a:rPr lang="tr-TR" dirty="0" err="1" smtClean="0"/>
              <a:t>Dramanın</a:t>
            </a:r>
            <a:r>
              <a:rPr lang="tr-TR" dirty="0" smtClean="0"/>
              <a:t> Etkisi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543312"/>
          </a:xfrm>
        </p:spPr>
        <p:txBody>
          <a:bodyPr/>
          <a:lstStyle/>
          <a:p>
            <a:r>
              <a:rPr lang="tr-TR" dirty="0" smtClean="0"/>
              <a:t>Çocuk </a:t>
            </a:r>
            <a:r>
              <a:rPr lang="tr-TR" dirty="0" err="1" smtClean="0"/>
              <a:t>dramaçalışmaları</a:t>
            </a:r>
            <a:r>
              <a:rPr lang="tr-TR" dirty="0" smtClean="0"/>
              <a:t> esnasında kendini ifade etmeyi; jest, mimik ve </a:t>
            </a:r>
            <a:r>
              <a:rPr lang="tr-TR" dirty="0" err="1" smtClean="0"/>
              <a:t>vücüt</a:t>
            </a:r>
            <a:r>
              <a:rPr lang="tr-TR" dirty="0" smtClean="0"/>
              <a:t> hareketlerini kullanmayı öğrenir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437</Words>
  <Application>Microsoft Office PowerPoint</Application>
  <PresentationFormat>Ekran Gösterisi (4:3)</PresentationFormat>
  <Paragraphs>54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Ofis Teması</vt:lpstr>
      <vt:lpstr>DRAMANIN ÇOCUĞUN GELİŞİM ALANLARI İLE İLİŞKİSİ</vt:lpstr>
      <vt:lpstr>DRAMA</vt:lpstr>
      <vt:lpstr>DRAMANIN ÇOCUĞUN GELİŞİM ALANLARI İLE İLİŞKİSİ</vt:lpstr>
      <vt:lpstr>Bilişsel Gelişime Dramanın Etkisi </vt:lpstr>
      <vt:lpstr>Bilişsel Gelişime Dramanın Etkisi</vt:lpstr>
      <vt:lpstr>Bilişsel Gelişime Dramanın Etkisi</vt:lpstr>
      <vt:lpstr>Bilişsel Gelişime Dramanın Etkisi</vt:lpstr>
      <vt:lpstr>Dil Gelişimine Dramanın Etkisi </vt:lpstr>
      <vt:lpstr>Dil Gelişimine Dramanın Etkisi </vt:lpstr>
      <vt:lpstr>Dil Gelişimine Dramanın Etkisi </vt:lpstr>
      <vt:lpstr>Sosyal Gelişime Dramanın Etkisi</vt:lpstr>
      <vt:lpstr>Sosyal Gelişime Dramanın Etkisi</vt:lpstr>
      <vt:lpstr>Duygusal Gelişime Dramanın Etkisi</vt:lpstr>
      <vt:lpstr>Duygusal Gelişime Dramanın Etkisi</vt:lpstr>
      <vt:lpstr>Fiziksel ve Motor Gelişime Dramanın Etkisi</vt:lpstr>
      <vt:lpstr>Fiziksel Ve Motor Gelişime Dramanın Etkisi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Dramanın Önemi</dc:title>
  <dc:creator>Toshiba</dc:creator>
  <cp:lastModifiedBy>user</cp:lastModifiedBy>
  <cp:revision>47</cp:revision>
  <dcterms:created xsi:type="dcterms:W3CDTF">2017-10-27T08:29:48Z</dcterms:created>
  <dcterms:modified xsi:type="dcterms:W3CDTF">2020-05-03T15:27:20Z</dcterms:modified>
</cp:coreProperties>
</file>