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83" r:id="rId5"/>
    <p:sldId id="263" r:id="rId6"/>
    <p:sldId id="264" r:id="rId7"/>
    <p:sldId id="265" r:id="rId8"/>
    <p:sldId id="266" r:id="rId9"/>
    <p:sldId id="267" r:id="rId10"/>
    <p:sldId id="268" r:id="rId11"/>
    <p:sldId id="261"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ABA270-2AB5-4E9E-BE5C-E98D3285C04B}">
          <p14:sldIdLst>
            <p14:sldId id="256"/>
            <p14:sldId id="257"/>
            <p14:sldId id="262"/>
            <p14:sldId id="283"/>
            <p14:sldId id="263"/>
            <p14:sldId id="264"/>
            <p14:sldId id="265"/>
            <p14:sldId id="266"/>
            <p14:sldId id="267"/>
            <p14:sldId id="268"/>
            <p14:sldId id="261"/>
            <p14:sldId id="269"/>
            <p14:sldId id="270"/>
            <p14:sldId id="271"/>
            <p14:sldId id="272"/>
            <p14:sldId id="273"/>
            <p14:sldId id="274"/>
            <p14:sldId id="275"/>
            <p14:sldId id="276"/>
            <p14:sldId id="277"/>
            <p14:sldId id="278"/>
            <p14:sldId id="279"/>
            <p14:sldId id="280"/>
            <p14:sldId id="281"/>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01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1AB37-4F63-4B1C-A60E-0E987DBE116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576BDA3-D952-46E2-93FD-24453BF487E1}">
      <dgm:prSet/>
      <dgm:spPr/>
      <dgm:t>
        <a:bodyPr/>
        <a:lstStyle/>
        <a:p>
          <a:r>
            <a:rPr lang="tr-TR"/>
            <a:t>Toplantı adı verilen bu birliktelik, belirli amaçlara ulaşmak için belirli kurallar doğrultusunda yapılır</a:t>
          </a:r>
          <a:endParaRPr lang="en-US"/>
        </a:p>
      </dgm:t>
    </dgm:pt>
    <dgm:pt modelId="{560BB43A-C28D-4B1C-85F0-A9EDA19EC28D}" type="parTrans" cxnId="{5355FC30-A440-4EF2-8FB1-AD2BFE236BC0}">
      <dgm:prSet/>
      <dgm:spPr/>
      <dgm:t>
        <a:bodyPr/>
        <a:lstStyle/>
        <a:p>
          <a:endParaRPr lang="en-US"/>
        </a:p>
      </dgm:t>
    </dgm:pt>
    <dgm:pt modelId="{0B2C0877-658C-4A82-B2C4-A0E839FC2D4E}" type="sibTrans" cxnId="{5355FC30-A440-4EF2-8FB1-AD2BFE236BC0}">
      <dgm:prSet/>
      <dgm:spPr/>
      <dgm:t>
        <a:bodyPr/>
        <a:lstStyle/>
        <a:p>
          <a:endParaRPr lang="en-US"/>
        </a:p>
      </dgm:t>
    </dgm:pt>
    <dgm:pt modelId="{A1D6FA38-76F3-476C-98E5-96B7CE7586F7}">
      <dgm:prSet/>
      <dgm:spPr/>
      <dgm:t>
        <a:bodyPr/>
        <a:lstStyle/>
        <a:p>
          <a:r>
            <a:rPr lang="tr-TR"/>
            <a:t>Birçok toplantı türü bulunmaktadır</a:t>
          </a:r>
          <a:endParaRPr lang="en-US"/>
        </a:p>
      </dgm:t>
    </dgm:pt>
    <dgm:pt modelId="{AC8E3D7A-B2A5-456B-8777-B3B23CF96EE8}" type="parTrans" cxnId="{63F3DAE7-9A1E-4062-92FB-74D28EB7C676}">
      <dgm:prSet/>
      <dgm:spPr/>
      <dgm:t>
        <a:bodyPr/>
        <a:lstStyle/>
        <a:p>
          <a:endParaRPr lang="en-US"/>
        </a:p>
      </dgm:t>
    </dgm:pt>
    <dgm:pt modelId="{5446A68E-B193-4194-8619-37BCFF485B0D}" type="sibTrans" cxnId="{63F3DAE7-9A1E-4062-92FB-74D28EB7C676}">
      <dgm:prSet/>
      <dgm:spPr/>
      <dgm:t>
        <a:bodyPr/>
        <a:lstStyle/>
        <a:p>
          <a:endParaRPr lang="en-US"/>
        </a:p>
      </dgm:t>
    </dgm:pt>
    <dgm:pt modelId="{B24E2E7C-F7C1-49BC-A9B7-028F9B0091A3}">
      <dgm:prSet/>
      <dgm:spPr/>
      <dgm:t>
        <a:bodyPr/>
        <a:lstStyle/>
        <a:p>
          <a:r>
            <a:rPr lang="tr-TR"/>
            <a:t>Ancak en önemli mesleki alanla ilgili olan toplantıların başında bilgi paylaşım toplantıları gelmektedir.</a:t>
          </a:r>
          <a:endParaRPr lang="en-US"/>
        </a:p>
      </dgm:t>
    </dgm:pt>
    <dgm:pt modelId="{7BA09DD2-078F-4662-B5D6-E15A4AB89E3F}" type="parTrans" cxnId="{4CFF29D9-624F-4F8E-A606-324C32B89526}">
      <dgm:prSet/>
      <dgm:spPr/>
      <dgm:t>
        <a:bodyPr/>
        <a:lstStyle/>
        <a:p>
          <a:endParaRPr lang="en-US"/>
        </a:p>
      </dgm:t>
    </dgm:pt>
    <dgm:pt modelId="{31530306-D0D6-4D8A-BEBC-1998A374125A}" type="sibTrans" cxnId="{4CFF29D9-624F-4F8E-A606-324C32B89526}">
      <dgm:prSet/>
      <dgm:spPr/>
      <dgm:t>
        <a:bodyPr/>
        <a:lstStyle/>
        <a:p>
          <a:endParaRPr lang="en-US"/>
        </a:p>
      </dgm:t>
    </dgm:pt>
    <dgm:pt modelId="{BA9B7AD1-5035-4C17-8FBD-2DD007417EE8}" type="pres">
      <dgm:prSet presAssocID="{1401AB37-4F63-4B1C-A60E-0E987DBE1164}" presName="root" presStyleCnt="0">
        <dgm:presLayoutVars>
          <dgm:dir/>
          <dgm:resizeHandles val="exact"/>
        </dgm:presLayoutVars>
      </dgm:prSet>
      <dgm:spPr/>
    </dgm:pt>
    <dgm:pt modelId="{CDB735CE-284E-424D-B3D8-E5526B75D159}" type="pres">
      <dgm:prSet presAssocID="{1576BDA3-D952-46E2-93FD-24453BF487E1}" presName="compNode" presStyleCnt="0"/>
      <dgm:spPr/>
    </dgm:pt>
    <dgm:pt modelId="{35711031-3A14-4D3A-9D9E-7E9EDEDC7849}" type="pres">
      <dgm:prSet presAssocID="{1576BDA3-D952-46E2-93FD-24453BF487E1}" presName="bgRect" presStyleLbl="bgShp" presStyleIdx="0" presStyleCnt="3"/>
      <dgm:spPr/>
    </dgm:pt>
    <dgm:pt modelId="{960A69DA-D141-4006-BFEC-FA9604A155AB}" type="pres">
      <dgm:prSet presAssocID="{1576BDA3-D952-46E2-93FD-24453BF487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34EF1AFD-F76A-45F8-B464-90576B061673}" type="pres">
      <dgm:prSet presAssocID="{1576BDA3-D952-46E2-93FD-24453BF487E1}" presName="spaceRect" presStyleCnt="0"/>
      <dgm:spPr/>
    </dgm:pt>
    <dgm:pt modelId="{420484EA-CF09-463A-90E2-51E416A6E18A}" type="pres">
      <dgm:prSet presAssocID="{1576BDA3-D952-46E2-93FD-24453BF487E1}" presName="parTx" presStyleLbl="revTx" presStyleIdx="0" presStyleCnt="3">
        <dgm:presLayoutVars>
          <dgm:chMax val="0"/>
          <dgm:chPref val="0"/>
        </dgm:presLayoutVars>
      </dgm:prSet>
      <dgm:spPr/>
    </dgm:pt>
    <dgm:pt modelId="{44915E30-98E2-4B69-AF49-A1E4BB62035A}" type="pres">
      <dgm:prSet presAssocID="{0B2C0877-658C-4A82-B2C4-A0E839FC2D4E}" presName="sibTrans" presStyleCnt="0"/>
      <dgm:spPr/>
    </dgm:pt>
    <dgm:pt modelId="{C2554445-CD3D-45DA-9275-9C6350E72596}" type="pres">
      <dgm:prSet presAssocID="{A1D6FA38-76F3-476C-98E5-96B7CE7586F7}" presName="compNode" presStyleCnt="0"/>
      <dgm:spPr/>
    </dgm:pt>
    <dgm:pt modelId="{08F3398D-A9BE-429A-B01C-F68C9E495DC0}" type="pres">
      <dgm:prSet presAssocID="{A1D6FA38-76F3-476C-98E5-96B7CE7586F7}" presName="bgRect" presStyleLbl="bgShp" presStyleIdx="1" presStyleCnt="3"/>
      <dgm:spPr/>
    </dgm:pt>
    <dgm:pt modelId="{5254C0AD-0025-492F-924A-CCFDD37F4E2E}" type="pres">
      <dgm:prSet presAssocID="{A1D6FA38-76F3-476C-98E5-96B7CE7586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0D171F58-80E2-4F50-BBA2-389381D7E32A}" type="pres">
      <dgm:prSet presAssocID="{A1D6FA38-76F3-476C-98E5-96B7CE7586F7}" presName="spaceRect" presStyleCnt="0"/>
      <dgm:spPr/>
    </dgm:pt>
    <dgm:pt modelId="{DFBC5258-DF10-4802-8AE7-1E7F12341124}" type="pres">
      <dgm:prSet presAssocID="{A1D6FA38-76F3-476C-98E5-96B7CE7586F7}" presName="parTx" presStyleLbl="revTx" presStyleIdx="1" presStyleCnt="3">
        <dgm:presLayoutVars>
          <dgm:chMax val="0"/>
          <dgm:chPref val="0"/>
        </dgm:presLayoutVars>
      </dgm:prSet>
      <dgm:spPr/>
    </dgm:pt>
    <dgm:pt modelId="{19279C38-8CED-4D98-A34C-39D887486A7B}" type="pres">
      <dgm:prSet presAssocID="{5446A68E-B193-4194-8619-37BCFF485B0D}" presName="sibTrans" presStyleCnt="0"/>
      <dgm:spPr/>
    </dgm:pt>
    <dgm:pt modelId="{312EE800-A9BA-4710-8CAA-8B1DD1A34C19}" type="pres">
      <dgm:prSet presAssocID="{B24E2E7C-F7C1-49BC-A9B7-028F9B0091A3}" presName="compNode" presStyleCnt="0"/>
      <dgm:spPr/>
    </dgm:pt>
    <dgm:pt modelId="{1BBD6D18-7849-4706-A1A5-7C742A554558}" type="pres">
      <dgm:prSet presAssocID="{B24E2E7C-F7C1-49BC-A9B7-028F9B0091A3}" presName="bgRect" presStyleLbl="bgShp" presStyleIdx="2" presStyleCnt="3"/>
      <dgm:spPr/>
    </dgm:pt>
    <dgm:pt modelId="{52B66521-82FA-40D4-B0F3-E0AAFC994B1C}" type="pres">
      <dgm:prSet presAssocID="{B24E2E7C-F7C1-49BC-A9B7-028F9B0091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fluencer"/>
        </a:ext>
      </dgm:extLst>
    </dgm:pt>
    <dgm:pt modelId="{181A1B44-4836-4173-A935-080319BA418D}" type="pres">
      <dgm:prSet presAssocID="{B24E2E7C-F7C1-49BC-A9B7-028F9B0091A3}" presName="spaceRect" presStyleCnt="0"/>
      <dgm:spPr/>
    </dgm:pt>
    <dgm:pt modelId="{DFACB24C-8884-4920-8657-A3AE7D388303}" type="pres">
      <dgm:prSet presAssocID="{B24E2E7C-F7C1-49BC-A9B7-028F9B0091A3}" presName="parTx" presStyleLbl="revTx" presStyleIdx="2" presStyleCnt="3">
        <dgm:presLayoutVars>
          <dgm:chMax val="0"/>
          <dgm:chPref val="0"/>
        </dgm:presLayoutVars>
      </dgm:prSet>
      <dgm:spPr/>
    </dgm:pt>
  </dgm:ptLst>
  <dgm:cxnLst>
    <dgm:cxn modelId="{3912490B-7E35-4A40-835B-70FA72809443}" type="presOf" srcId="{A1D6FA38-76F3-476C-98E5-96B7CE7586F7}" destId="{DFBC5258-DF10-4802-8AE7-1E7F12341124}" srcOrd="0" destOrd="0" presId="urn:microsoft.com/office/officeart/2018/2/layout/IconVerticalSolidList"/>
    <dgm:cxn modelId="{5355FC30-A440-4EF2-8FB1-AD2BFE236BC0}" srcId="{1401AB37-4F63-4B1C-A60E-0E987DBE1164}" destId="{1576BDA3-D952-46E2-93FD-24453BF487E1}" srcOrd="0" destOrd="0" parTransId="{560BB43A-C28D-4B1C-85F0-A9EDA19EC28D}" sibTransId="{0B2C0877-658C-4A82-B2C4-A0E839FC2D4E}"/>
    <dgm:cxn modelId="{B90FFA35-D076-446C-9D48-B65F023E13EA}" type="presOf" srcId="{1401AB37-4F63-4B1C-A60E-0E987DBE1164}" destId="{BA9B7AD1-5035-4C17-8FBD-2DD007417EE8}" srcOrd="0" destOrd="0" presId="urn:microsoft.com/office/officeart/2018/2/layout/IconVerticalSolidList"/>
    <dgm:cxn modelId="{1DA52B76-F2F5-4409-9B9D-5EA5C1479488}" type="presOf" srcId="{B24E2E7C-F7C1-49BC-A9B7-028F9B0091A3}" destId="{DFACB24C-8884-4920-8657-A3AE7D388303}" srcOrd="0" destOrd="0" presId="urn:microsoft.com/office/officeart/2018/2/layout/IconVerticalSolidList"/>
    <dgm:cxn modelId="{4CFF29D9-624F-4F8E-A606-324C32B89526}" srcId="{1401AB37-4F63-4B1C-A60E-0E987DBE1164}" destId="{B24E2E7C-F7C1-49BC-A9B7-028F9B0091A3}" srcOrd="2" destOrd="0" parTransId="{7BA09DD2-078F-4662-B5D6-E15A4AB89E3F}" sibTransId="{31530306-D0D6-4D8A-BEBC-1998A374125A}"/>
    <dgm:cxn modelId="{61B3D3E5-994F-4452-8BC6-8FF66FAD8882}" type="presOf" srcId="{1576BDA3-D952-46E2-93FD-24453BF487E1}" destId="{420484EA-CF09-463A-90E2-51E416A6E18A}" srcOrd="0" destOrd="0" presId="urn:microsoft.com/office/officeart/2018/2/layout/IconVerticalSolidList"/>
    <dgm:cxn modelId="{63F3DAE7-9A1E-4062-92FB-74D28EB7C676}" srcId="{1401AB37-4F63-4B1C-A60E-0E987DBE1164}" destId="{A1D6FA38-76F3-476C-98E5-96B7CE7586F7}" srcOrd="1" destOrd="0" parTransId="{AC8E3D7A-B2A5-456B-8777-B3B23CF96EE8}" sibTransId="{5446A68E-B193-4194-8619-37BCFF485B0D}"/>
    <dgm:cxn modelId="{A162E47A-BADA-4A29-9AB4-33CB50591032}" type="presParOf" srcId="{BA9B7AD1-5035-4C17-8FBD-2DD007417EE8}" destId="{CDB735CE-284E-424D-B3D8-E5526B75D159}" srcOrd="0" destOrd="0" presId="urn:microsoft.com/office/officeart/2018/2/layout/IconVerticalSolidList"/>
    <dgm:cxn modelId="{A973718B-A0D9-4EE6-9B3E-9E505C5E5260}" type="presParOf" srcId="{CDB735CE-284E-424D-B3D8-E5526B75D159}" destId="{35711031-3A14-4D3A-9D9E-7E9EDEDC7849}" srcOrd="0" destOrd="0" presId="urn:microsoft.com/office/officeart/2018/2/layout/IconVerticalSolidList"/>
    <dgm:cxn modelId="{BE3E3FA4-3A50-4247-B807-B555314A5750}" type="presParOf" srcId="{CDB735CE-284E-424D-B3D8-E5526B75D159}" destId="{960A69DA-D141-4006-BFEC-FA9604A155AB}" srcOrd="1" destOrd="0" presId="urn:microsoft.com/office/officeart/2018/2/layout/IconVerticalSolidList"/>
    <dgm:cxn modelId="{456D616E-F389-4775-A10B-25B108A570F3}" type="presParOf" srcId="{CDB735CE-284E-424D-B3D8-E5526B75D159}" destId="{34EF1AFD-F76A-45F8-B464-90576B061673}" srcOrd="2" destOrd="0" presId="urn:microsoft.com/office/officeart/2018/2/layout/IconVerticalSolidList"/>
    <dgm:cxn modelId="{8A6B5B46-9E53-4D9E-9542-9ECFB9E76E3F}" type="presParOf" srcId="{CDB735CE-284E-424D-B3D8-E5526B75D159}" destId="{420484EA-CF09-463A-90E2-51E416A6E18A}" srcOrd="3" destOrd="0" presId="urn:microsoft.com/office/officeart/2018/2/layout/IconVerticalSolidList"/>
    <dgm:cxn modelId="{BA25ED0B-261D-4528-B499-2CEEFD6D4DD0}" type="presParOf" srcId="{BA9B7AD1-5035-4C17-8FBD-2DD007417EE8}" destId="{44915E30-98E2-4B69-AF49-A1E4BB62035A}" srcOrd="1" destOrd="0" presId="urn:microsoft.com/office/officeart/2018/2/layout/IconVerticalSolidList"/>
    <dgm:cxn modelId="{98E36E6A-2C0E-446D-AA95-BC64F4378AA5}" type="presParOf" srcId="{BA9B7AD1-5035-4C17-8FBD-2DD007417EE8}" destId="{C2554445-CD3D-45DA-9275-9C6350E72596}" srcOrd="2" destOrd="0" presId="urn:microsoft.com/office/officeart/2018/2/layout/IconVerticalSolidList"/>
    <dgm:cxn modelId="{7EA6CF71-77C9-4F41-ADF4-E401AB042D36}" type="presParOf" srcId="{C2554445-CD3D-45DA-9275-9C6350E72596}" destId="{08F3398D-A9BE-429A-B01C-F68C9E495DC0}" srcOrd="0" destOrd="0" presId="urn:microsoft.com/office/officeart/2018/2/layout/IconVerticalSolidList"/>
    <dgm:cxn modelId="{03DFC7D1-99CE-40D9-BDF7-8CCA6BDB1547}" type="presParOf" srcId="{C2554445-CD3D-45DA-9275-9C6350E72596}" destId="{5254C0AD-0025-492F-924A-CCFDD37F4E2E}" srcOrd="1" destOrd="0" presId="urn:microsoft.com/office/officeart/2018/2/layout/IconVerticalSolidList"/>
    <dgm:cxn modelId="{FA31039F-F15B-4E56-977D-581E8E137475}" type="presParOf" srcId="{C2554445-CD3D-45DA-9275-9C6350E72596}" destId="{0D171F58-80E2-4F50-BBA2-389381D7E32A}" srcOrd="2" destOrd="0" presId="urn:microsoft.com/office/officeart/2018/2/layout/IconVerticalSolidList"/>
    <dgm:cxn modelId="{53B59CC9-F5A7-4D40-9454-ACDCF413206B}" type="presParOf" srcId="{C2554445-CD3D-45DA-9275-9C6350E72596}" destId="{DFBC5258-DF10-4802-8AE7-1E7F12341124}" srcOrd="3" destOrd="0" presId="urn:microsoft.com/office/officeart/2018/2/layout/IconVerticalSolidList"/>
    <dgm:cxn modelId="{1BEAA4E8-34F1-4BD4-8783-3AEA61F5D28C}" type="presParOf" srcId="{BA9B7AD1-5035-4C17-8FBD-2DD007417EE8}" destId="{19279C38-8CED-4D98-A34C-39D887486A7B}" srcOrd="3" destOrd="0" presId="urn:microsoft.com/office/officeart/2018/2/layout/IconVerticalSolidList"/>
    <dgm:cxn modelId="{AAC61800-484B-46D0-86EE-0494FF36DCE1}" type="presParOf" srcId="{BA9B7AD1-5035-4C17-8FBD-2DD007417EE8}" destId="{312EE800-A9BA-4710-8CAA-8B1DD1A34C19}" srcOrd="4" destOrd="0" presId="urn:microsoft.com/office/officeart/2018/2/layout/IconVerticalSolidList"/>
    <dgm:cxn modelId="{33FF6817-61F3-4F0B-89B9-D161B5BA4DE5}" type="presParOf" srcId="{312EE800-A9BA-4710-8CAA-8B1DD1A34C19}" destId="{1BBD6D18-7849-4706-A1A5-7C742A554558}" srcOrd="0" destOrd="0" presId="urn:microsoft.com/office/officeart/2018/2/layout/IconVerticalSolidList"/>
    <dgm:cxn modelId="{3AD4069E-B38F-46AD-BEF0-7B10E0E4E79C}" type="presParOf" srcId="{312EE800-A9BA-4710-8CAA-8B1DD1A34C19}" destId="{52B66521-82FA-40D4-B0F3-E0AAFC994B1C}" srcOrd="1" destOrd="0" presId="urn:microsoft.com/office/officeart/2018/2/layout/IconVerticalSolidList"/>
    <dgm:cxn modelId="{AC8C27D2-00BC-4487-B86A-8762522547F0}" type="presParOf" srcId="{312EE800-A9BA-4710-8CAA-8B1DD1A34C19}" destId="{181A1B44-4836-4173-A935-080319BA418D}" srcOrd="2" destOrd="0" presId="urn:microsoft.com/office/officeart/2018/2/layout/IconVerticalSolidList"/>
    <dgm:cxn modelId="{38224AA7-B519-4D9A-99F5-D4784C43ED60}" type="presParOf" srcId="{312EE800-A9BA-4710-8CAA-8B1DD1A34C19}" destId="{DFACB24C-8884-4920-8657-A3AE7D38830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930B33-A991-47A4-B135-0A049DD212DB}"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D132266B-8536-4BBD-B872-B26C5F4DFDC1}">
      <dgm:prSet/>
      <dgm:spPr/>
      <dgm:t>
        <a:bodyPr/>
        <a:lstStyle/>
        <a:p>
          <a:r>
            <a:rPr lang="tr-TR"/>
            <a:t>Zaman kısıtlı bir kaynaktır. Bir toplantıda tek bir sunum olabileceği gibi birden fazla sunum da gerçekleştirilebilir. Süre sunumu yapan konuşmacıyı en çok etkileyen dış etmenlerden biridir. </a:t>
          </a:r>
          <a:endParaRPr lang="en-US"/>
        </a:p>
      </dgm:t>
    </dgm:pt>
    <dgm:pt modelId="{AC375705-77D4-49FA-850E-39C61FC4CBDD}" type="parTrans" cxnId="{509AE95E-D604-44F6-8AAE-F724E0BE2FFB}">
      <dgm:prSet/>
      <dgm:spPr/>
      <dgm:t>
        <a:bodyPr/>
        <a:lstStyle/>
        <a:p>
          <a:endParaRPr lang="en-US"/>
        </a:p>
      </dgm:t>
    </dgm:pt>
    <dgm:pt modelId="{CE7B2B22-FF02-450D-9BDB-54F6B15E29D1}" type="sibTrans" cxnId="{509AE95E-D604-44F6-8AAE-F724E0BE2FFB}">
      <dgm:prSet/>
      <dgm:spPr/>
      <dgm:t>
        <a:bodyPr/>
        <a:lstStyle/>
        <a:p>
          <a:endParaRPr lang="en-US"/>
        </a:p>
      </dgm:t>
    </dgm:pt>
    <dgm:pt modelId="{DE06AAAB-AF70-4D30-8A28-920AF5E4465E}">
      <dgm:prSet/>
      <dgm:spPr/>
      <dgm:t>
        <a:bodyPr/>
        <a:lstStyle/>
        <a:p>
          <a:r>
            <a:rPr lang="tr-TR"/>
            <a:t>Sunumda en önemli nokta, süre sınırlaması olan durumlarda sunuyu zamanında tamamlamak ve istenen mesajı vermektir. Başlangıç kısımlarında fazlaca harcanan zaman asıl önemli olan konulara sıra geldiğinde tükenmiş olabilir ve sunumun etkisi kaybolabilir.</a:t>
          </a:r>
          <a:endParaRPr lang="en-US"/>
        </a:p>
      </dgm:t>
    </dgm:pt>
    <dgm:pt modelId="{853C8D23-C026-4BD3-A5C6-0E8970688A4E}" type="parTrans" cxnId="{560AC77D-CFD3-40B6-BB55-F4BF3C6F223D}">
      <dgm:prSet/>
      <dgm:spPr/>
      <dgm:t>
        <a:bodyPr/>
        <a:lstStyle/>
        <a:p>
          <a:endParaRPr lang="en-US"/>
        </a:p>
      </dgm:t>
    </dgm:pt>
    <dgm:pt modelId="{DE1CDA5A-9E3A-44C9-BB51-C67B6AD8D3CB}" type="sibTrans" cxnId="{560AC77D-CFD3-40B6-BB55-F4BF3C6F223D}">
      <dgm:prSet/>
      <dgm:spPr/>
      <dgm:t>
        <a:bodyPr/>
        <a:lstStyle/>
        <a:p>
          <a:endParaRPr lang="en-US"/>
        </a:p>
      </dgm:t>
    </dgm:pt>
    <dgm:pt modelId="{F68F62A9-D0F4-4BC1-BCDC-E0DBC6DA4CAC}" type="pres">
      <dgm:prSet presAssocID="{04930B33-A991-47A4-B135-0A049DD212DB}" presName="Name0" presStyleCnt="0">
        <dgm:presLayoutVars>
          <dgm:dir/>
          <dgm:animLvl val="lvl"/>
          <dgm:resizeHandles val="exact"/>
        </dgm:presLayoutVars>
      </dgm:prSet>
      <dgm:spPr/>
    </dgm:pt>
    <dgm:pt modelId="{42F48E3F-50C6-4C0A-9EE1-EE7292F40F0D}" type="pres">
      <dgm:prSet presAssocID="{DE06AAAB-AF70-4D30-8A28-920AF5E4465E}" presName="boxAndChildren" presStyleCnt="0"/>
      <dgm:spPr/>
    </dgm:pt>
    <dgm:pt modelId="{2A919DED-E2C9-4921-A670-345C1FFCC61B}" type="pres">
      <dgm:prSet presAssocID="{DE06AAAB-AF70-4D30-8A28-920AF5E4465E}" presName="parentTextBox" presStyleLbl="node1" presStyleIdx="0" presStyleCnt="2"/>
      <dgm:spPr/>
    </dgm:pt>
    <dgm:pt modelId="{D90D71C4-B901-4174-AE81-27F051BBD7B3}" type="pres">
      <dgm:prSet presAssocID="{CE7B2B22-FF02-450D-9BDB-54F6B15E29D1}" presName="sp" presStyleCnt="0"/>
      <dgm:spPr/>
    </dgm:pt>
    <dgm:pt modelId="{4E239879-9A85-4D4B-A5E0-52330768F019}" type="pres">
      <dgm:prSet presAssocID="{D132266B-8536-4BBD-B872-B26C5F4DFDC1}" presName="arrowAndChildren" presStyleCnt="0"/>
      <dgm:spPr/>
    </dgm:pt>
    <dgm:pt modelId="{E45445C3-A027-4AE1-ACF7-03C5D4455D99}" type="pres">
      <dgm:prSet presAssocID="{D132266B-8536-4BBD-B872-B26C5F4DFDC1}" presName="parentTextArrow" presStyleLbl="node1" presStyleIdx="1" presStyleCnt="2"/>
      <dgm:spPr/>
    </dgm:pt>
  </dgm:ptLst>
  <dgm:cxnLst>
    <dgm:cxn modelId="{19D22F20-2952-402F-BC4E-ED046C1190DB}" type="presOf" srcId="{04930B33-A991-47A4-B135-0A049DD212DB}" destId="{F68F62A9-D0F4-4BC1-BCDC-E0DBC6DA4CAC}" srcOrd="0" destOrd="0" presId="urn:microsoft.com/office/officeart/2005/8/layout/process4"/>
    <dgm:cxn modelId="{134CF032-104A-4A96-8AD4-F9418BD8F994}" type="presOf" srcId="{D132266B-8536-4BBD-B872-B26C5F4DFDC1}" destId="{E45445C3-A027-4AE1-ACF7-03C5D4455D99}" srcOrd="0" destOrd="0" presId="urn:microsoft.com/office/officeart/2005/8/layout/process4"/>
    <dgm:cxn modelId="{509AE95E-D604-44F6-8AAE-F724E0BE2FFB}" srcId="{04930B33-A991-47A4-B135-0A049DD212DB}" destId="{D132266B-8536-4BBD-B872-B26C5F4DFDC1}" srcOrd="0" destOrd="0" parTransId="{AC375705-77D4-49FA-850E-39C61FC4CBDD}" sibTransId="{CE7B2B22-FF02-450D-9BDB-54F6B15E29D1}"/>
    <dgm:cxn modelId="{560AC77D-CFD3-40B6-BB55-F4BF3C6F223D}" srcId="{04930B33-A991-47A4-B135-0A049DD212DB}" destId="{DE06AAAB-AF70-4D30-8A28-920AF5E4465E}" srcOrd="1" destOrd="0" parTransId="{853C8D23-C026-4BD3-A5C6-0E8970688A4E}" sibTransId="{DE1CDA5A-9E3A-44C9-BB51-C67B6AD8D3CB}"/>
    <dgm:cxn modelId="{C2020AC8-5F46-47B4-8C68-140D4B47426F}" type="presOf" srcId="{DE06AAAB-AF70-4D30-8A28-920AF5E4465E}" destId="{2A919DED-E2C9-4921-A670-345C1FFCC61B}" srcOrd="0" destOrd="0" presId="urn:microsoft.com/office/officeart/2005/8/layout/process4"/>
    <dgm:cxn modelId="{E39D2944-2D16-452B-B09A-FB52BF8B0344}" type="presParOf" srcId="{F68F62A9-D0F4-4BC1-BCDC-E0DBC6DA4CAC}" destId="{42F48E3F-50C6-4C0A-9EE1-EE7292F40F0D}" srcOrd="0" destOrd="0" presId="urn:microsoft.com/office/officeart/2005/8/layout/process4"/>
    <dgm:cxn modelId="{246642C5-6BFF-4B71-A258-739E123CB0A4}" type="presParOf" srcId="{42F48E3F-50C6-4C0A-9EE1-EE7292F40F0D}" destId="{2A919DED-E2C9-4921-A670-345C1FFCC61B}" srcOrd="0" destOrd="0" presId="urn:microsoft.com/office/officeart/2005/8/layout/process4"/>
    <dgm:cxn modelId="{624612C5-90A3-402C-A456-86FD429F276A}" type="presParOf" srcId="{F68F62A9-D0F4-4BC1-BCDC-E0DBC6DA4CAC}" destId="{D90D71C4-B901-4174-AE81-27F051BBD7B3}" srcOrd="1" destOrd="0" presId="urn:microsoft.com/office/officeart/2005/8/layout/process4"/>
    <dgm:cxn modelId="{6A215325-1858-4733-A46E-17C61AD31CF4}" type="presParOf" srcId="{F68F62A9-D0F4-4BC1-BCDC-E0DBC6DA4CAC}" destId="{4E239879-9A85-4D4B-A5E0-52330768F019}" srcOrd="2" destOrd="0" presId="urn:microsoft.com/office/officeart/2005/8/layout/process4"/>
    <dgm:cxn modelId="{F7A36A56-ADEA-4391-8452-637793D7CC87}" type="presParOf" srcId="{4E239879-9A85-4D4B-A5E0-52330768F019}" destId="{E45445C3-A027-4AE1-ACF7-03C5D4455D9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6DA834-8D34-4C52-B6AC-50507F291DE8}" type="doc">
      <dgm:prSet loTypeId="urn:microsoft.com/office/officeart/2018/5/layout/IconLeafLabelList" loCatId="icon" qsTypeId="urn:microsoft.com/office/officeart/2005/8/quickstyle/simple1" qsCatId="simple" csTypeId="urn:microsoft.com/office/officeart/2018/5/colors/Iconchunking_neutralicon_accent6_2" csCatId="accent6" phldr="1"/>
      <dgm:spPr/>
      <dgm:t>
        <a:bodyPr/>
        <a:lstStyle/>
        <a:p>
          <a:endParaRPr lang="en-US"/>
        </a:p>
      </dgm:t>
    </dgm:pt>
    <dgm:pt modelId="{0D85942F-C0AD-4E90-AD9D-D788A19A8390}">
      <dgm:prSet/>
      <dgm:spPr/>
      <dgm:t>
        <a:bodyPr/>
        <a:lstStyle/>
        <a:p>
          <a:pPr>
            <a:lnSpc>
              <a:spcPct val="100000"/>
            </a:lnSpc>
            <a:defRPr cap="all"/>
          </a:pPr>
          <a:r>
            <a:rPr lang="tr-TR"/>
            <a:t>Bilimsel toplantılar</a:t>
          </a:r>
          <a:endParaRPr lang="en-US"/>
        </a:p>
      </dgm:t>
    </dgm:pt>
    <dgm:pt modelId="{550E3708-ED82-4D92-A1F6-63B4E3F55A43}" type="parTrans" cxnId="{3DA65B7B-A4D7-445C-9F0B-880A73F09815}">
      <dgm:prSet/>
      <dgm:spPr/>
      <dgm:t>
        <a:bodyPr/>
        <a:lstStyle/>
        <a:p>
          <a:endParaRPr lang="en-US"/>
        </a:p>
      </dgm:t>
    </dgm:pt>
    <dgm:pt modelId="{36056981-0814-449E-A1B3-2D36A3B6A828}" type="sibTrans" cxnId="{3DA65B7B-A4D7-445C-9F0B-880A73F09815}">
      <dgm:prSet/>
      <dgm:spPr/>
      <dgm:t>
        <a:bodyPr/>
        <a:lstStyle/>
        <a:p>
          <a:endParaRPr lang="en-US"/>
        </a:p>
      </dgm:t>
    </dgm:pt>
    <dgm:pt modelId="{8DA026BA-C0EE-4E5A-8623-E29DC1EE9D4D}">
      <dgm:prSet/>
      <dgm:spPr/>
      <dgm:t>
        <a:bodyPr/>
        <a:lstStyle/>
        <a:p>
          <a:pPr>
            <a:lnSpc>
              <a:spcPct val="100000"/>
            </a:lnSpc>
            <a:defRPr cap="all"/>
          </a:pPr>
          <a:r>
            <a:rPr lang="tr-TR"/>
            <a:t>Eğitim toplantıları</a:t>
          </a:r>
          <a:endParaRPr lang="en-US"/>
        </a:p>
      </dgm:t>
    </dgm:pt>
    <dgm:pt modelId="{348DB6D7-6C38-4330-BCDF-C289C1013818}" type="parTrans" cxnId="{80C2790B-1D6F-4F27-A977-3D4AF1172228}">
      <dgm:prSet/>
      <dgm:spPr/>
      <dgm:t>
        <a:bodyPr/>
        <a:lstStyle/>
        <a:p>
          <a:endParaRPr lang="en-US"/>
        </a:p>
      </dgm:t>
    </dgm:pt>
    <dgm:pt modelId="{1D2B751E-9BF4-40D7-815B-3A653014A2D9}" type="sibTrans" cxnId="{80C2790B-1D6F-4F27-A977-3D4AF1172228}">
      <dgm:prSet/>
      <dgm:spPr/>
      <dgm:t>
        <a:bodyPr/>
        <a:lstStyle/>
        <a:p>
          <a:endParaRPr lang="en-US"/>
        </a:p>
      </dgm:t>
    </dgm:pt>
    <dgm:pt modelId="{A4DAC677-EB44-493D-B206-6A915F5F5F14}" type="pres">
      <dgm:prSet presAssocID="{C16DA834-8D34-4C52-B6AC-50507F291DE8}" presName="root" presStyleCnt="0">
        <dgm:presLayoutVars>
          <dgm:dir/>
          <dgm:resizeHandles val="exact"/>
        </dgm:presLayoutVars>
      </dgm:prSet>
      <dgm:spPr/>
    </dgm:pt>
    <dgm:pt modelId="{1C1AD746-2F14-4A4E-878E-63B84398E329}" type="pres">
      <dgm:prSet presAssocID="{0D85942F-C0AD-4E90-AD9D-D788A19A8390}" presName="compNode" presStyleCnt="0"/>
      <dgm:spPr/>
    </dgm:pt>
    <dgm:pt modelId="{A7D95A15-C289-4588-A03B-97D6E9C93970}" type="pres">
      <dgm:prSet presAssocID="{0D85942F-C0AD-4E90-AD9D-D788A19A8390}" presName="iconBgRect" presStyleLbl="bgShp" presStyleIdx="0" presStyleCnt="2"/>
      <dgm:spPr>
        <a:prstGeom prst="round2DiagRect">
          <a:avLst>
            <a:gd name="adj1" fmla="val 29727"/>
            <a:gd name="adj2" fmla="val 0"/>
          </a:avLst>
        </a:prstGeom>
      </dgm:spPr>
    </dgm:pt>
    <dgm:pt modelId="{20FECB82-7A3B-4802-9F43-2D93ED195091}" type="pres">
      <dgm:prSet presAssocID="{0D85942F-C0AD-4E90-AD9D-D788A19A839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A64FEE18-FD5E-418C-955A-4D4EC08ED6E8}" type="pres">
      <dgm:prSet presAssocID="{0D85942F-C0AD-4E90-AD9D-D788A19A8390}" presName="spaceRect" presStyleCnt="0"/>
      <dgm:spPr/>
    </dgm:pt>
    <dgm:pt modelId="{C757C3AD-9B46-4FF1-9892-87A636B1AA3B}" type="pres">
      <dgm:prSet presAssocID="{0D85942F-C0AD-4E90-AD9D-D788A19A8390}" presName="textRect" presStyleLbl="revTx" presStyleIdx="0" presStyleCnt="2">
        <dgm:presLayoutVars>
          <dgm:chMax val="1"/>
          <dgm:chPref val="1"/>
        </dgm:presLayoutVars>
      </dgm:prSet>
      <dgm:spPr/>
    </dgm:pt>
    <dgm:pt modelId="{31A30040-ACF5-4E7F-B2F0-DFBDB73994E3}" type="pres">
      <dgm:prSet presAssocID="{36056981-0814-449E-A1B3-2D36A3B6A828}" presName="sibTrans" presStyleCnt="0"/>
      <dgm:spPr/>
    </dgm:pt>
    <dgm:pt modelId="{BF13D76C-C6A1-4ED7-9224-7128816982B1}" type="pres">
      <dgm:prSet presAssocID="{8DA026BA-C0EE-4E5A-8623-E29DC1EE9D4D}" presName="compNode" presStyleCnt="0"/>
      <dgm:spPr/>
    </dgm:pt>
    <dgm:pt modelId="{2B9F36B8-0ED6-4635-8559-E095B0B605AF}" type="pres">
      <dgm:prSet presAssocID="{8DA026BA-C0EE-4E5A-8623-E29DC1EE9D4D}" presName="iconBgRect" presStyleLbl="bgShp" presStyleIdx="1" presStyleCnt="2"/>
      <dgm:spPr>
        <a:prstGeom prst="round2DiagRect">
          <a:avLst>
            <a:gd name="adj1" fmla="val 29727"/>
            <a:gd name="adj2" fmla="val 0"/>
          </a:avLst>
        </a:prstGeom>
      </dgm:spPr>
    </dgm:pt>
    <dgm:pt modelId="{627D4BC1-00FE-4707-AC12-4F09D4C1B533}" type="pres">
      <dgm:prSet presAssocID="{8DA026BA-C0EE-4E5A-8623-E29DC1EE9D4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78C232E1-F010-4EDC-AA73-B9AAED6CF3F5}" type="pres">
      <dgm:prSet presAssocID="{8DA026BA-C0EE-4E5A-8623-E29DC1EE9D4D}" presName="spaceRect" presStyleCnt="0"/>
      <dgm:spPr/>
    </dgm:pt>
    <dgm:pt modelId="{CBBC719F-FB57-4ACB-9059-BCA137CF98E4}" type="pres">
      <dgm:prSet presAssocID="{8DA026BA-C0EE-4E5A-8623-E29DC1EE9D4D}" presName="textRect" presStyleLbl="revTx" presStyleIdx="1" presStyleCnt="2">
        <dgm:presLayoutVars>
          <dgm:chMax val="1"/>
          <dgm:chPref val="1"/>
        </dgm:presLayoutVars>
      </dgm:prSet>
      <dgm:spPr/>
    </dgm:pt>
  </dgm:ptLst>
  <dgm:cxnLst>
    <dgm:cxn modelId="{80C2790B-1D6F-4F27-A977-3D4AF1172228}" srcId="{C16DA834-8D34-4C52-B6AC-50507F291DE8}" destId="{8DA026BA-C0EE-4E5A-8623-E29DC1EE9D4D}" srcOrd="1" destOrd="0" parTransId="{348DB6D7-6C38-4330-BCDF-C289C1013818}" sibTransId="{1D2B751E-9BF4-40D7-815B-3A653014A2D9}"/>
    <dgm:cxn modelId="{E3F7515E-070B-480B-817C-7859FFC7615B}" type="presOf" srcId="{8DA026BA-C0EE-4E5A-8623-E29DC1EE9D4D}" destId="{CBBC719F-FB57-4ACB-9059-BCA137CF98E4}" srcOrd="0" destOrd="0" presId="urn:microsoft.com/office/officeart/2018/5/layout/IconLeafLabelList"/>
    <dgm:cxn modelId="{9982145A-334C-4075-9B2B-E49CF8E6B359}" type="presOf" srcId="{0D85942F-C0AD-4E90-AD9D-D788A19A8390}" destId="{C757C3AD-9B46-4FF1-9892-87A636B1AA3B}" srcOrd="0" destOrd="0" presId="urn:microsoft.com/office/officeart/2018/5/layout/IconLeafLabelList"/>
    <dgm:cxn modelId="{3DA65B7B-A4D7-445C-9F0B-880A73F09815}" srcId="{C16DA834-8D34-4C52-B6AC-50507F291DE8}" destId="{0D85942F-C0AD-4E90-AD9D-D788A19A8390}" srcOrd="0" destOrd="0" parTransId="{550E3708-ED82-4D92-A1F6-63B4E3F55A43}" sibTransId="{36056981-0814-449E-A1B3-2D36A3B6A828}"/>
    <dgm:cxn modelId="{B03157EF-62FB-4CE5-946B-5C3F27E85807}" type="presOf" srcId="{C16DA834-8D34-4C52-B6AC-50507F291DE8}" destId="{A4DAC677-EB44-493D-B206-6A915F5F5F14}" srcOrd="0" destOrd="0" presId="urn:microsoft.com/office/officeart/2018/5/layout/IconLeafLabelList"/>
    <dgm:cxn modelId="{5802EFA1-C828-42E5-8E3F-26B4CE77D470}" type="presParOf" srcId="{A4DAC677-EB44-493D-B206-6A915F5F5F14}" destId="{1C1AD746-2F14-4A4E-878E-63B84398E329}" srcOrd="0" destOrd="0" presId="urn:microsoft.com/office/officeart/2018/5/layout/IconLeafLabelList"/>
    <dgm:cxn modelId="{524B7E93-70F3-49CF-AEDE-2A9A41948260}" type="presParOf" srcId="{1C1AD746-2F14-4A4E-878E-63B84398E329}" destId="{A7D95A15-C289-4588-A03B-97D6E9C93970}" srcOrd="0" destOrd="0" presId="urn:microsoft.com/office/officeart/2018/5/layout/IconLeafLabelList"/>
    <dgm:cxn modelId="{0B3EEA38-433E-4630-9614-7EB1E493BF4F}" type="presParOf" srcId="{1C1AD746-2F14-4A4E-878E-63B84398E329}" destId="{20FECB82-7A3B-4802-9F43-2D93ED195091}" srcOrd="1" destOrd="0" presId="urn:microsoft.com/office/officeart/2018/5/layout/IconLeafLabelList"/>
    <dgm:cxn modelId="{154E0F6A-C17E-4016-B949-FC02F25A6B2E}" type="presParOf" srcId="{1C1AD746-2F14-4A4E-878E-63B84398E329}" destId="{A64FEE18-FD5E-418C-955A-4D4EC08ED6E8}" srcOrd="2" destOrd="0" presId="urn:microsoft.com/office/officeart/2018/5/layout/IconLeafLabelList"/>
    <dgm:cxn modelId="{B462506A-BFF5-4FE0-BCA2-096E7C8DDEF1}" type="presParOf" srcId="{1C1AD746-2F14-4A4E-878E-63B84398E329}" destId="{C757C3AD-9B46-4FF1-9892-87A636B1AA3B}" srcOrd="3" destOrd="0" presId="urn:microsoft.com/office/officeart/2018/5/layout/IconLeafLabelList"/>
    <dgm:cxn modelId="{BC53E22E-9EB9-4A0F-914D-41A425D31E15}" type="presParOf" srcId="{A4DAC677-EB44-493D-B206-6A915F5F5F14}" destId="{31A30040-ACF5-4E7F-B2F0-DFBDB73994E3}" srcOrd="1" destOrd="0" presId="urn:microsoft.com/office/officeart/2018/5/layout/IconLeafLabelList"/>
    <dgm:cxn modelId="{D31C7E46-9ACD-49C7-8E05-8D77C2F34E69}" type="presParOf" srcId="{A4DAC677-EB44-493D-B206-6A915F5F5F14}" destId="{BF13D76C-C6A1-4ED7-9224-7128816982B1}" srcOrd="2" destOrd="0" presId="urn:microsoft.com/office/officeart/2018/5/layout/IconLeafLabelList"/>
    <dgm:cxn modelId="{C125C1B8-A897-4819-894E-3BD1CCC5F404}" type="presParOf" srcId="{BF13D76C-C6A1-4ED7-9224-7128816982B1}" destId="{2B9F36B8-0ED6-4635-8559-E095B0B605AF}" srcOrd="0" destOrd="0" presId="urn:microsoft.com/office/officeart/2018/5/layout/IconLeafLabelList"/>
    <dgm:cxn modelId="{29F970C5-315D-406A-9C1C-C2B9D92FB946}" type="presParOf" srcId="{BF13D76C-C6A1-4ED7-9224-7128816982B1}" destId="{627D4BC1-00FE-4707-AC12-4F09D4C1B533}" srcOrd="1" destOrd="0" presId="urn:microsoft.com/office/officeart/2018/5/layout/IconLeafLabelList"/>
    <dgm:cxn modelId="{CCD9F1DC-B5E3-4CDC-A6D3-0D9863BB925B}" type="presParOf" srcId="{BF13D76C-C6A1-4ED7-9224-7128816982B1}" destId="{78C232E1-F010-4EDC-AA73-B9AAED6CF3F5}" srcOrd="2" destOrd="0" presId="urn:microsoft.com/office/officeart/2018/5/layout/IconLeafLabelList"/>
    <dgm:cxn modelId="{91AF67CC-262C-4BB0-B54A-DAD7343D5665}" type="presParOf" srcId="{BF13D76C-C6A1-4ED7-9224-7128816982B1}" destId="{CBBC719F-FB57-4ACB-9059-BCA137CF98E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960444-6184-4EAC-B2EB-CD35C17502C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C5B959A-37F6-4EED-B425-22BB784F2DD9}">
      <dgm:prSet/>
      <dgm:spPr/>
      <dgm:t>
        <a:bodyPr/>
        <a:lstStyle/>
        <a:p>
          <a:r>
            <a:rPr lang="tr-TR"/>
            <a:t>Belirli bir konuda katılımcıların bilgi ve becerilerini geliştirmek, bireysel çalışmaları bir araya getirerek toplam verimliliği artırmak üzere yürütülen kısa sürekli ve sonuç odaklı toplantılardır.</a:t>
          </a:r>
          <a:endParaRPr lang="en-US"/>
        </a:p>
      </dgm:t>
    </dgm:pt>
    <dgm:pt modelId="{56A1C605-1E17-4389-A0E1-A385A163FADB}" type="parTrans" cxnId="{966065E6-21EF-4D2E-BF19-C2BAEC83B66D}">
      <dgm:prSet/>
      <dgm:spPr/>
      <dgm:t>
        <a:bodyPr/>
        <a:lstStyle/>
        <a:p>
          <a:endParaRPr lang="en-US"/>
        </a:p>
      </dgm:t>
    </dgm:pt>
    <dgm:pt modelId="{0D32B892-2E25-4971-A59B-7FED7AF90F71}" type="sibTrans" cxnId="{966065E6-21EF-4D2E-BF19-C2BAEC83B66D}">
      <dgm:prSet/>
      <dgm:spPr/>
      <dgm:t>
        <a:bodyPr/>
        <a:lstStyle/>
        <a:p>
          <a:endParaRPr lang="en-US"/>
        </a:p>
      </dgm:t>
    </dgm:pt>
    <dgm:pt modelId="{16AFC0DE-5F15-4E49-8171-F89547B4151B}">
      <dgm:prSet/>
      <dgm:spPr/>
      <dgm:t>
        <a:bodyPr/>
        <a:lstStyle/>
        <a:p>
          <a:r>
            <a:rPr lang="tr-TR"/>
            <a:t>Ortak kullanıma açık bir belgenin hazırlanması için birlikte yürütülen çalışmalar da bu kapsama girer. </a:t>
          </a:r>
          <a:endParaRPr lang="en-US"/>
        </a:p>
      </dgm:t>
    </dgm:pt>
    <dgm:pt modelId="{D051A136-987D-4875-B27F-B6BC31ECFBE6}" type="parTrans" cxnId="{7035D028-E707-4E79-A963-9BE6DD6D7236}">
      <dgm:prSet/>
      <dgm:spPr/>
      <dgm:t>
        <a:bodyPr/>
        <a:lstStyle/>
        <a:p>
          <a:endParaRPr lang="en-US"/>
        </a:p>
      </dgm:t>
    </dgm:pt>
    <dgm:pt modelId="{23340F67-30A0-4C24-9924-3093A7B3A1FE}" type="sibTrans" cxnId="{7035D028-E707-4E79-A963-9BE6DD6D7236}">
      <dgm:prSet/>
      <dgm:spPr/>
      <dgm:t>
        <a:bodyPr/>
        <a:lstStyle/>
        <a:p>
          <a:endParaRPr lang="en-US"/>
        </a:p>
      </dgm:t>
    </dgm:pt>
    <dgm:pt modelId="{B4242AFF-96EF-4969-AB4B-E6FA6DA0ED08}" type="pres">
      <dgm:prSet presAssocID="{DF960444-6184-4EAC-B2EB-CD35C17502CE}" presName="linear" presStyleCnt="0">
        <dgm:presLayoutVars>
          <dgm:animLvl val="lvl"/>
          <dgm:resizeHandles val="exact"/>
        </dgm:presLayoutVars>
      </dgm:prSet>
      <dgm:spPr/>
    </dgm:pt>
    <dgm:pt modelId="{AA42E9C9-755A-4228-89A6-2C7B4585440D}" type="pres">
      <dgm:prSet presAssocID="{4C5B959A-37F6-4EED-B425-22BB784F2DD9}" presName="parentText" presStyleLbl="node1" presStyleIdx="0" presStyleCnt="2">
        <dgm:presLayoutVars>
          <dgm:chMax val="0"/>
          <dgm:bulletEnabled val="1"/>
        </dgm:presLayoutVars>
      </dgm:prSet>
      <dgm:spPr/>
    </dgm:pt>
    <dgm:pt modelId="{3E798ECC-D268-40F6-A93F-7A9C07FCB479}" type="pres">
      <dgm:prSet presAssocID="{0D32B892-2E25-4971-A59B-7FED7AF90F71}" presName="spacer" presStyleCnt="0"/>
      <dgm:spPr/>
    </dgm:pt>
    <dgm:pt modelId="{72A86C77-7BC1-4ECE-B1C3-85AE082D6A57}" type="pres">
      <dgm:prSet presAssocID="{16AFC0DE-5F15-4E49-8171-F89547B4151B}" presName="parentText" presStyleLbl="node1" presStyleIdx="1" presStyleCnt="2">
        <dgm:presLayoutVars>
          <dgm:chMax val="0"/>
          <dgm:bulletEnabled val="1"/>
        </dgm:presLayoutVars>
      </dgm:prSet>
      <dgm:spPr/>
    </dgm:pt>
  </dgm:ptLst>
  <dgm:cxnLst>
    <dgm:cxn modelId="{3B74EA1C-E220-4577-8726-E3DB3AE04B1E}" type="presOf" srcId="{DF960444-6184-4EAC-B2EB-CD35C17502CE}" destId="{B4242AFF-96EF-4969-AB4B-E6FA6DA0ED08}" srcOrd="0" destOrd="0" presId="urn:microsoft.com/office/officeart/2005/8/layout/vList2"/>
    <dgm:cxn modelId="{7035D028-E707-4E79-A963-9BE6DD6D7236}" srcId="{DF960444-6184-4EAC-B2EB-CD35C17502CE}" destId="{16AFC0DE-5F15-4E49-8171-F89547B4151B}" srcOrd="1" destOrd="0" parTransId="{D051A136-987D-4875-B27F-B6BC31ECFBE6}" sibTransId="{23340F67-30A0-4C24-9924-3093A7B3A1FE}"/>
    <dgm:cxn modelId="{DA595351-4467-4565-86B1-417756F8A29E}" type="presOf" srcId="{16AFC0DE-5F15-4E49-8171-F89547B4151B}" destId="{72A86C77-7BC1-4ECE-B1C3-85AE082D6A57}" srcOrd="0" destOrd="0" presId="urn:microsoft.com/office/officeart/2005/8/layout/vList2"/>
    <dgm:cxn modelId="{966065E6-21EF-4D2E-BF19-C2BAEC83B66D}" srcId="{DF960444-6184-4EAC-B2EB-CD35C17502CE}" destId="{4C5B959A-37F6-4EED-B425-22BB784F2DD9}" srcOrd="0" destOrd="0" parTransId="{56A1C605-1E17-4389-A0E1-A385A163FADB}" sibTransId="{0D32B892-2E25-4971-A59B-7FED7AF90F71}"/>
    <dgm:cxn modelId="{F42683E7-3F3B-444C-B590-E3C165019FA7}" type="presOf" srcId="{4C5B959A-37F6-4EED-B425-22BB784F2DD9}" destId="{AA42E9C9-755A-4228-89A6-2C7B4585440D}" srcOrd="0" destOrd="0" presId="urn:microsoft.com/office/officeart/2005/8/layout/vList2"/>
    <dgm:cxn modelId="{FD2AD44E-9B9D-4F5A-9C5A-B094453BB864}" type="presParOf" srcId="{B4242AFF-96EF-4969-AB4B-E6FA6DA0ED08}" destId="{AA42E9C9-755A-4228-89A6-2C7B4585440D}" srcOrd="0" destOrd="0" presId="urn:microsoft.com/office/officeart/2005/8/layout/vList2"/>
    <dgm:cxn modelId="{B8349F4F-DA52-4D69-9714-C8A0B8D7FDF2}" type="presParOf" srcId="{B4242AFF-96EF-4969-AB4B-E6FA6DA0ED08}" destId="{3E798ECC-D268-40F6-A93F-7A9C07FCB479}" srcOrd="1" destOrd="0" presId="urn:microsoft.com/office/officeart/2005/8/layout/vList2"/>
    <dgm:cxn modelId="{DD73F357-9E1B-4768-B10D-172847D39C64}" type="presParOf" srcId="{B4242AFF-96EF-4969-AB4B-E6FA6DA0ED08}" destId="{72A86C77-7BC1-4ECE-B1C3-85AE082D6A5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ECBCF1-A9BF-4062-9D37-B84501CA0C30}"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5251090-6E0C-4618-BC22-7E8F2E1DB786}">
      <dgm:prSet/>
      <dgm:spPr/>
      <dgm:t>
        <a:bodyPr/>
        <a:lstStyle/>
        <a:p>
          <a:r>
            <a:rPr lang="tr-TR"/>
            <a:t>Toplantının türüne ve konusuna göre </a:t>
          </a:r>
          <a:r>
            <a:rPr lang="tr-TR" b="1"/>
            <a:t>katılımcıların </a:t>
          </a:r>
          <a:r>
            <a:rPr lang="tr-TR"/>
            <a:t>belirlenmesi önemlidir</a:t>
          </a:r>
          <a:endParaRPr lang="en-US"/>
        </a:p>
      </dgm:t>
    </dgm:pt>
    <dgm:pt modelId="{88BCC012-4209-4A86-8154-A0E9F4B66234}" type="parTrans" cxnId="{EFEA86FD-9FEB-495D-AE16-598DD7B7A0F6}">
      <dgm:prSet/>
      <dgm:spPr/>
      <dgm:t>
        <a:bodyPr/>
        <a:lstStyle/>
        <a:p>
          <a:endParaRPr lang="en-US"/>
        </a:p>
      </dgm:t>
    </dgm:pt>
    <dgm:pt modelId="{1200F4DC-2A62-48EB-A33C-2EB03BD01884}" type="sibTrans" cxnId="{EFEA86FD-9FEB-495D-AE16-598DD7B7A0F6}">
      <dgm:prSet/>
      <dgm:spPr/>
      <dgm:t>
        <a:bodyPr/>
        <a:lstStyle/>
        <a:p>
          <a:endParaRPr lang="en-US"/>
        </a:p>
      </dgm:t>
    </dgm:pt>
    <dgm:pt modelId="{D615994C-8B05-4B84-B30E-550F52E83B68}">
      <dgm:prSet/>
      <dgm:spPr/>
      <dgm:t>
        <a:bodyPr/>
        <a:lstStyle/>
        <a:p>
          <a:r>
            <a:rPr lang="tr-TR"/>
            <a:t>Toplantı da </a:t>
          </a:r>
          <a:r>
            <a:rPr lang="tr-TR" b="1"/>
            <a:t>zaman</a:t>
          </a:r>
          <a:r>
            <a:rPr lang="tr-TR"/>
            <a:t> önemlidir</a:t>
          </a:r>
          <a:endParaRPr lang="en-US"/>
        </a:p>
      </dgm:t>
    </dgm:pt>
    <dgm:pt modelId="{C3981E9E-B379-467F-AE9C-26B082669CE2}" type="parTrans" cxnId="{E1712E51-06C2-485A-ABE2-3A5F5F88C3D8}">
      <dgm:prSet/>
      <dgm:spPr/>
      <dgm:t>
        <a:bodyPr/>
        <a:lstStyle/>
        <a:p>
          <a:endParaRPr lang="en-US"/>
        </a:p>
      </dgm:t>
    </dgm:pt>
    <dgm:pt modelId="{B3CBDBAD-BD4D-4E48-9490-CE1BBF16E0D2}" type="sibTrans" cxnId="{E1712E51-06C2-485A-ABE2-3A5F5F88C3D8}">
      <dgm:prSet/>
      <dgm:spPr/>
      <dgm:t>
        <a:bodyPr/>
        <a:lstStyle/>
        <a:p>
          <a:endParaRPr lang="en-US"/>
        </a:p>
      </dgm:t>
    </dgm:pt>
    <dgm:pt modelId="{5386EF5E-306D-420B-8373-009061EC414A}">
      <dgm:prSet/>
      <dgm:spPr/>
      <dgm:t>
        <a:bodyPr/>
        <a:lstStyle/>
        <a:p>
          <a:r>
            <a:rPr lang="tr-TR"/>
            <a:t>Toplantının yapılacağı </a:t>
          </a:r>
          <a:r>
            <a:rPr lang="tr-TR" b="1"/>
            <a:t>yer</a:t>
          </a:r>
          <a:r>
            <a:rPr lang="tr-TR"/>
            <a:t> önemlidir</a:t>
          </a:r>
          <a:endParaRPr lang="en-US"/>
        </a:p>
      </dgm:t>
    </dgm:pt>
    <dgm:pt modelId="{53254A44-9B17-4ACA-99EC-800C8603BDCD}" type="parTrans" cxnId="{2B2A22D8-8BED-4390-BE2A-0D6AF3FD5ED6}">
      <dgm:prSet/>
      <dgm:spPr/>
      <dgm:t>
        <a:bodyPr/>
        <a:lstStyle/>
        <a:p>
          <a:endParaRPr lang="en-US"/>
        </a:p>
      </dgm:t>
    </dgm:pt>
    <dgm:pt modelId="{B07EDB31-F758-4359-B67B-E2D3E152E322}" type="sibTrans" cxnId="{2B2A22D8-8BED-4390-BE2A-0D6AF3FD5ED6}">
      <dgm:prSet/>
      <dgm:spPr/>
      <dgm:t>
        <a:bodyPr/>
        <a:lstStyle/>
        <a:p>
          <a:endParaRPr lang="en-US"/>
        </a:p>
      </dgm:t>
    </dgm:pt>
    <dgm:pt modelId="{4350255C-4279-46FF-87F4-00385CE59172}" type="pres">
      <dgm:prSet presAssocID="{39ECBCF1-A9BF-4062-9D37-B84501CA0C30}" presName="outerComposite" presStyleCnt="0">
        <dgm:presLayoutVars>
          <dgm:chMax val="5"/>
          <dgm:dir/>
          <dgm:resizeHandles val="exact"/>
        </dgm:presLayoutVars>
      </dgm:prSet>
      <dgm:spPr/>
    </dgm:pt>
    <dgm:pt modelId="{0D7B28C8-62F1-466F-ABDF-34BC43489E5E}" type="pres">
      <dgm:prSet presAssocID="{39ECBCF1-A9BF-4062-9D37-B84501CA0C30}" presName="dummyMaxCanvas" presStyleCnt="0">
        <dgm:presLayoutVars/>
      </dgm:prSet>
      <dgm:spPr/>
    </dgm:pt>
    <dgm:pt modelId="{7E1F1145-73F5-4348-A406-9D7B8960C839}" type="pres">
      <dgm:prSet presAssocID="{39ECBCF1-A9BF-4062-9D37-B84501CA0C30}" presName="ThreeNodes_1" presStyleLbl="node1" presStyleIdx="0" presStyleCnt="3">
        <dgm:presLayoutVars>
          <dgm:bulletEnabled val="1"/>
        </dgm:presLayoutVars>
      </dgm:prSet>
      <dgm:spPr/>
    </dgm:pt>
    <dgm:pt modelId="{8BE6781D-F799-42A1-B335-264AF52FBE23}" type="pres">
      <dgm:prSet presAssocID="{39ECBCF1-A9BF-4062-9D37-B84501CA0C30}" presName="ThreeNodes_2" presStyleLbl="node1" presStyleIdx="1" presStyleCnt="3">
        <dgm:presLayoutVars>
          <dgm:bulletEnabled val="1"/>
        </dgm:presLayoutVars>
      </dgm:prSet>
      <dgm:spPr/>
    </dgm:pt>
    <dgm:pt modelId="{EC331EC5-3E04-4C9F-8D67-906CAF18D017}" type="pres">
      <dgm:prSet presAssocID="{39ECBCF1-A9BF-4062-9D37-B84501CA0C30}" presName="ThreeNodes_3" presStyleLbl="node1" presStyleIdx="2" presStyleCnt="3">
        <dgm:presLayoutVars>
          <dgm:bulletEnabled val="1"/>
        </dgm:presLayoutVars>
      </dgm:prSet>
      <dgm:spPr/>
    </dgm:pt>
    <dgm:pt modelId="{BFDF08C2-3096-41EA-946F-50A18DB6BC3D}" type="pres">
      <dgm:prSet presAssocID="{39ECBCF1-A9BF-4062-9D37-B84501CA0C30}" presName="ThreeConn_1-2" presStyleLbl="fgAccFollowNode1" presStyleIdx="0" presStyleCnt="2">
        <dgm:presLayoutVars>
          <dgm:bulletEnabled val="1"/>
        </dgm:presLayoutVars>
      </dgm:prSet>
      <dgm:spPr/>
    </dgm:pt>
    <dgm:pt modelId="{E44CE038-E910-4205-B797-9200B40421D5}" type="pres">
      <dgm:prSet presAssocID="{39ECBCF1-A9BF-4062-9D37-B84501CA0C30}" presName="ThreeConn_2-3" presStyleLbl="fgAccFollowNode1" presStyleIdx="1" presStyleCnt="2">
        <dgm:presLayoutVars>
          <dgm:bulletEnabled val="1"/>
        </dgm:presLayoutVars>
      </dgm:prSet>
      <dgm:spPr/>
    </dgm:pt>
    <dgm:pt modelId="{659490D3-D59B-43D3-9E0E-FA8FD7A98AFD}" type="pres">
      <dgm:prSet presAssocID="{39ECBCF1-A9BF-4062-9D37-B84501CA0C30}" presName="ThreeNodes_1_text" presStyleLbl="node1" presStyleIdx="2" presStyleCnt="3">
        <dgm:presLayoutVars>
          <dgm:bulletEnabled val="1"/>
        </dgm:presLayoutVars>
      </dgm:prSet>
      <dgm:spPr/>
    </dgm:pt>
    <dgm:pt modelId="{C62A55CC-76A2-4061-9D58-DAD669A221A5}" type="pres">
      <dgm:prSet presAssocID="{39ECBCF1-A9BF-4062-9D37-B84501CA0C30}" presName="ThreeNodes_2_text" presStyleLbl="node1" presStyleIdx="2" presStyleCnt="3">
        <dgm:presLayoutVars>
          <dgm:bulletEnabled val="1"/>
        </dgm:presLayoutVars>
      </dgm:prSet>
      <dgm:spPr/>
    </dgm:pt>
    <dgm:pt modelId="{140330F1-69F7-4DFD-A9DC-375CD81C4415}" type="pres">
      <dgm:prSet presAssocID="{39ECBCF1-A9BF-4062-9D37-B84501CA0C30}" presName="ThreeNodes_3_text" presStyleLbl="node1" presStyleIdx="2" presStyleCnt="3">
        <dgm:presLayoutVars>
          <dgm:bulletEnabled val="1"/>
        </dgm:presLayoutVars>
      </dgm:prSet>
      <dgm:spPr/>
    </dgm:pt>
  </dgm:ptLst>
  <dgm:cxnLst>
    <dgm:cxn modelId="{6A66321D-3CAC-4AD5-A8EA-0EE4EC09CB20}" type="presOf" srcId="{5386EF5E-306D-420B-8373-009061EC414A}" destId="{EC331EC5-3E04-4C9F-8D67-906CAF18D017}" srcOrd="0" destOrd="0" presId="urn:microsoft.com/office/officeart/2005/8/layout/vProcess5"/>
    <dgm:cxn modelId="{8EA0826D-4A1B-43B1-A65A-718154D20568}" type="presOf" srcId="{5386EF5E-306D-420B-8373-009061EC414A}" destId="{140330F1-69F7-4DFD-A9DC-375CD81C4415}" srcOrd="1" destOrd="0" presId="urn:microsoft.com/office/officeart/2005/8/layout/vProcess5"/>
    <dgm:cxn modelId="{1DC13A70-1DFF-41E9-8246-20C941618D03}" type="presOf" srcId="{D615994C-8B05-4B84-B30E-550F52E83B68}" destId="{C62A55CC-76A2-4061-9D58-DAD669A221A5}" srcOrd="1" destOrd="0" presId="urn:microsoft.com/office/officeart/2005/8/layout/vProcess5"/>
    <dgm:cxn modelId="{E1712E51-06C2-485A-ABE2-3A5F5F88C3D8}" srcId="{39ECBCF1-A9BF-4062-9D37-B84501CA0C30}" destId="{D615994C-8B05-4B84-B30E-550F52E83B68}" srcOrd="1" destOrd="0" parTransId="{C3981E9E-B379-467F-AE9C-26B082669CE2}" sibTransId="{B3CBDBAD-BD4D-4E48-9490-CE1BBF16E0D2}"/>
    <dgm:cxn modelId="{F52C9A7D-982E-4765-9CA5-6A94E5CAF4BE}" type="presOf" srcId="{25251090-6E0C-4618-BC22-7E8F2E1DB786}" destId="{7E1F1145-73F5-4348-A406-9D7B8960C839}" srcOrd="0" destOrd="0" presId="urn:microsoft.com/office/officeart/2005/8/layout/vProcess5"/>
    <dgm:cxn modelId="{E562E982-D90B-48E8-8C35-CA84577430F3}" type="presOf" srcId="{1200F4DC-2A62-48EB-A33C-2EB03BD01884}" destId="{BFDF08C2-3096-41EA-946F-50A18DB6BC3D}" srcOrd="0" destOrd="0" presId="urn:microsoft.com/office/officeart/2005/8/layout/vProcess5"/>
    <dgm:cxn modelId="{12220CA9-8565-4595-BBEA-EC92ADE607D1}" type="presOf" srcId="{D615994C-8B05-4B84-B30E-550F52E83B68}" destId="{8BE6781D-F799-42A1-B335-264AF52FBE23}" srcOrd="0" destOrd="0" presId="urn:microsoft.com/office/officeart/2005/8/layout/vProcess5"/>
    <dgm:cxn modelId="{3E89C0C1-111E-4DF2-8736-E5ECA1F41B11}" type="presOf" srcId="{25251090-6E0C-4618-BC22-7E8F2E1DB786}" destId="{659490D3-D59B-43D3-9E0E-FA8FD7A98AFD}" srcOrd="1" destOrd="0" presId="urn:microsoft.com/office/officeart/2005/8/layout/vProcess5"/>
    <dgm:cxn modelId="{2B2A22D8-8BED-4390-BE2A-0D6AF3FD5ED6}" srcId="{39ECBCF1-A9BF-4062-9D37-B84501CA0C30}" destId="{5386EF5E-306D-420B-8373-009061EC414A}" srcOrd="2" destOrd="0" parTransId="{53254A44-9B17-4ACA-99EC-800C8603BDCD}" sibTransId="{B07EDB31-F758-4359-B67B-E2D3E152E322}"/>
    <dgm:cxn modelId="{AF4B41F2-F653-467F-826F-A69B17A57CE1}" type="presOf" srcId="{39ECBCF1-A9BF-4062-9D37-B84501CA0C30}" destId="{4350255C-4279-46FF-87F4-00385CE59172}" srcOrd="0" destOrd="0" presId="urn:microsoft.com/office/officeart/2005/8/layout/vProcess5"/>
    <dgm:cxn modelId="{BC08CFF9-0C6B-474F-8E62-BF1DE416B7AB}" type="presOf" srcId="{B3CBDBAD-BD4D-4E48-9490-CE1BBF16E0D2}" destId="{E44CE038-E910-4205-B797-9200B40421D5}" srcOrd="0" destOrd="0" presId="urn:microsoft.com/office/officeart/2005/8/layout/vProcess5"/>
    <dgm:cxn modelId="{EFEA86FD-9FEB-495D-AE16-598DD7B7A0F6}" srcId="{39ECBCF1-A9BF-4062-9D37-B84501CA0C30}" destId="{25251090-6E0C-4618-BC22-7E8F2E1DB786}" srcOrd="0" destOrd="0" parTransId="{88BCC012-4209-4A86-8154-A0E9F4B66234}" sibTransId="{1200F4DC-2A62-48EB-A33C-2EB03BD01884}"/>
    <dgm:cxn modelId="{71377282-7292-4104-9E99-8CD00A339E56}" type="presParOf" srcId="{4350255C-4279-46FF-87F4-00385CE59172}" destId="{0D7B28C8-62F1-466F-ABDF-34BC43489E5E}" srcOrd="0" destOrd="0" presId="urn:microsoft.com/office/officeart/2005/8/layout/vProcess5"/>
    <dgm:cxn modelId="{3087D3DB-6BEB-41BD-8E84-7CFF4CFE4D65}" type="presParOf" srcId="{4350255C-4279-46FF-87F4-00385CE59172}" destId="{7E1F1145-73F5-4348-A406-9D7B8960C839}" srcOrd="1" destOrd="0" presId="urn:microsoft.com/office/officeart/2005/8/layout/vProcess5"/>
    <dgm:cxn modelId="{0657FE21-A7F1-4ECC-AFEE-B5D3D15B5033}" type="presParOf" srcId="{4350255C-4279-46FF-87F4-00385CE59172}" destId="{8BE6781D-F799-42A1-B335-264AF52FBE23}" srcOrd="2" destOrd="0" presId="urn:microsoft.com/office/officeart/2005/8/layout/vProcess5"/>
    <dgm:cxn modelId="{3FB0DF4D-070B-4005-B116-32185389442D}" type="presParOf" srcId="{4350255C-4279-46FF-87F4-00385CE59172}" destId="{EC331EC5-3E04-4C9F-8D67-906CAF18D017}" srcOrd="3" destOrd="0" presId="urn:microsoft.com/office/officeart/2005/8/layout/vProcess5"/>
    <dgm:cxn modelId="{4447C11D-A75F-4E29-91EC-1AC317D81702}" type="presParOf" srcId="{4350255C-4279-46FF-87F4-00385CE59172}" destId="{BFDF08C2-3096-41EA-946F-50A18DB6BC3D}" srcOrd="4" destOrd="0" presId="urn:microsoft.com/office/officeart/2005/8/layout/vProcess5"/>
    <dgm:cxn modelId="{FBBF696B-12E6-45AD-8767-14FB25AE29D1}" type="presParOf" srcId="{4350255C-4279-46FF-87F4-00385CE59172}" destId="{E44CE038-E910-4205-B797-9200B40421D5}" srcOrd="5" destOrd="0" presId="urn:microsoft.com/office/officeart/2005/8/layout/vProcess5"/>
    <dgm:cxn modelId="{617A46A3-825C-431A-8463-8E5A40EC0B11}" type="presParOf" srcId="{4350255C-4279-46FF-87F4-00385CE59172}" destId="{659490D3-D59B-43D3-9E0E-FA8FD7A98AFD}" srcOrd="6" destOrd="0" presId="urn:microsoft.com/office/officeart/2005/8/layout/vProcess5"/>
    <dgm:cxn modelId="{D0171CA7-64A2-4A8A-8F6A-48434AE92B12}" type="presParOf" srcId="{4350255C-4279-46FF-87F4-00385CE59172}" destId="{C62A55CC-76A2-4061-9D58-DAD669A221A5}" srcOrd="7" destOrd="0" presId="urn:microsoft.com/office/officeart/2005/8/layout/vProcess5"/>
    <dgm:cxn modelId="{96691DAA-59D1-4A8B-ACBA-C010E95D2FB9}" type="presParOf" srcId="{4350255C-4279-46FF-87F4-00385CE59172}" destId="{140330F1-69F7-4DFD-A9DC-375CD81C441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C2A327-E218-4290-8194-7B4ADD9495D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7875BE6-67A1-46B6-B7D2-A656BF1AC362}">
      <dgm:prSet/>
      <dgm:spPr/>
      <dgm:t>
        <a:bodyPr/>
        <a:lstStyle/>
        <a:p>
          <a:r>
            <a:rPr lang="tr-TR"/>
            <a:t>Araç seçimi</a:t>
          </a:r>
          <a:endParaRPr lang="en-US"/>
        </a:p>
      </dgm:t>
    </dgm:pt>
    <dgm:pt modelId="{27E53E87-BF8B-4836-8A31-521C11A8F7C8}" type="parTrans" cxnId="{27EB538E-09C2-435E-A98D-B40BAC2CEDA1}">
      <dgm:prSet/>
      <dgm:spPr/>
      <dgm:t>
        <a:bodyPr/>
        <a:lstStyle/>
        <a:p>
          <a:endParaRPr lang="en-US"/>
        </a:p>
      </dgm:t>
    </dgm:pt>
    <dgm:pt modelId="{4394A93B-F34E-410D-9D7D-59CDD7E2FCDF}" type="sibTrans" cxnId="{27EB538E-09C2-435E-A98D-B40BAC2CEDA1}">
      <dgm:prSet/>
      <dgm:spPr/>
      <dgm:t>
        <a:bodyPr/>
        <a:lstStyle/>
        <a:p>
          <a:endParaRPr lang="en-US"/>
        </a:p>
      </dgm:t>
    </dgm:pt>
    <dgm:pt modelId="{ED0978E9-9DA1-405E-98B1-CE13215B0F9A}">
      <dgm:prSet/>
      <dgm:spPr/>
      <dgm:t>
        <a:bodyPr/>
        <a:lstStyle/>
        <a:p>
          <a:r>
            <a:rPr lang="tr-TR"/>
            <a:t>Kaynakların toplanması</a:t>
          </a:r>
          <a:endParaRPr lang="en-US"/>
        </a:p>
      </dgm:t>
    </dgm:pt>
    <dgm:pt modelId="{76E0EE70-7C4F-418A-9C9C-99B7EF6345A1}" type="parTrans" cxnId="{7B893C57-5DE7-400F-AB82-EFCA4C762DC3}">
      <dgm:prSet/>
      <dgm:spPr/>
      <dgm:t>
        <a:bodyPr/>
        <a:lstStyle/>
        <a:p>
          <a:endParaRPr lang="en-US"/>
        </a:p>
      </dgm:t>
    </dgm:pt>
    <dgm:pt modelId="{B3487FAB-9DF6-485F-AD01-07C5BBBDFF61}" type="sibTrans" cxnId="{7B893C57-5DE7-400F-AB82-EFCA4C762DC3}">
      <dgm:prSet/>
      <dgm:spPr/>
      <dgm:t>
        <a:bodyPr/>
        <a:lstStyle/>
        <a:p>
          <a:endParaRPr lang="en-US"/>
        </a:p>
      </dgm:t>
    </dgm:pt>
    <dgm:pt modelId="{988004A6-10BA-40B5-B03E-3CAF5CED185D}">
      <dgm:prSet/>
      <dgm:spPr/>
      <dgm:t>
        <a:bodyPr/>
        <a:lstStyle/>
        <a:p>
          <a:r>
            <a:rPr lang="tr-TR"/>
            <a:t>Plan</a:t>
          </a:r>
          <a:endParaRPr lang="en-US"/>
        </a:p>
      </dgm:t>
    </dgm:pt>
    <dgm:pt modelId="{F651DC20-2A68-4F0E-B636-26509F776D14}" type="parTrans" cxnId="{3782D721-B959-4273-AFB7-DD4F7D9DB518}">
      <dgm:prSet/>
      <dgm:spPr/>
      <dgm:t>
        <a:bodyPr/>
        <a:lstStyle/>
        <a:p>
          <a:endParaRPr lang="en-US"/>
        </a:p>
      </dgm:t>
    </dgm:pt>
    <dgm:pt modelId="{D0379A5E-527C-4551-989D-944903FC27CC}" type="sibTrans" cxnId="{3782D721-B959-4273-AFB7-DD4F7D9DB518}">
      <dgm:prSet/>
      <dgm:spPr/>
      <dgm:t>
        <a:bodyPr/>
        <a:lstStyle/>
        <a:p>
          <a:endParaRPr lang="en-US"/>
        </a:p>
      </dgm:t>
    </dgm:pt>
    <dgm:pt modelId="{E83829A7-02E8-4DE9-909C-4A0696BE2102}">
      <dgm:prSet/>
      <dgm:spPr/>
      <dgm:t>
        <a:bodyPr/>
        <a:lstStyle/>
        <a:p>
          <a:r>
            <a:rPr lang="tr-TR"/>
            <a:t>Zamanlama</a:t>
          </a:r>
          <a:endParaRPr lang="en-US"/>
        </a:p>
      </dgm:t>
    </dgm:pt>
    <dgm:pt modelId="{8A3008E9-355B-42CB-B465-7D5C3CE0EF3C}" type="parTrans" cxnId="{8683AC1C-0287-4EAA-AE3B-493F5068E60B}">
      <dgm:prSet/>
      <dgm:spPr/>
      <dgm:t>
        <a:bodyPr/>
        <a:lstStyle/>
        <a:p>
          <a:endParaRPr lang="en-US"/>
        </a:p>
      </dgm:t>
    </dgm:pt>
    <dgm:pt modelId="{16C6539E-CC5F-4237-A9C4-26C0641E6094}" type="sibTrans" cxnId="{8683AC1C-0287-4EAA-AE3B-493F5068E60B}">
      <dgm:prSet/>
      <dgm:spPr/>
      <dgm:t>
        <a:bodyPr/>
        <a:lstStyle/>
        <a:p>
          <a:endParaRPr lang="en-US"/>
        </a:p>
      </dgm:t>
    </dgm:pt>
    <dgm:pt modelId="{74BF48D5-B00A-46BA-84BF-49C778A9D3C6}">
      <dgm:prSet/>
      <dgm:spPr/>
      <dgm:t>
        <a:bodyPr/>
        <a:lstStyle/>
        <a:p>
          <a:r>
            <a:rPr lang="tr-TR"/>
            <a:t>Düşünsel hazırlık</a:t>
          </a:r>
          <a:endParaRPr lang="en-US"/>
        </a:p>
      </dgm:t>
    </dgm:pt>
    <dgm:pt modelId="{28EA956E-C939-49BF-A179-3864D0749B00}" type="parTrans" cxnId="{9F697E23-D371-4EAC-9ACC-65AD979523A4}">
      <dgm:prSet/>
      <dgm:spPr/>
      <dgm:t>
        <a:bodyPr/>
        <a:lstStyle/>
        <a:p>
          <a:endParaRPr lang="en-US"/>
        </a:p>
      </dgm:t>
    </dgm:pt>
    <dgm:pt modelId="{D29E2CE1-183D-49FB-948D-3E396BEB49EA}" type="sibTrans" cxnId="{9F697E23-D371-4EAC-9ACC-65AD979523A4}">
      <dgm:prSet/>
      <dgm:spPr/>
      <dgm:t>
        <a:bodyPr/>
        <a:lstStyle/>
        <a:p>
          <a:endParaRPr lang="en-US"/>
        </a:p>
      </dgm:t>
    </dgm:pt>
    <dgm:pt modelId="{926C26DB-AFC0-44E4-8DFD-7E4A6BDD7CA4}">
      <dgm:prSet/>
      <dgm:spPr/>
      <dgm:t>
        <a:bodyPr/>
        <a:lstStyle/>
        <a:p>
          <a:r>
            <a:rPr lang="tr-TR"/>
            <a:t>Kurgu</a:t>
          </a:r>
          <a:endParaRPr lang="en-US"/>
        </a:p>
      </dgm:t>
    </dgm:pt>
    <dgm:pt modelId="{757C1207-2CC2-43FF-B9A1-77E0494A72D5}" type="parTrans" cxnId="{099AA6B1-4CB0-42E2-81B5-BDF6C99EB3A9}">
      <dgm:prSet/>
      <dgm:spPr/>
      <dgm:t>
        <a:bodyPr/>
        <a:lstStyle/>
        <a:p>
          <a:endParaRPr lang="en-US"/>
        </a:p>
      </dgm:t>
    </dgm:pt>
    <dgm:pt modelId="{1444ED44-69EC-432B-883E-EB1A2D9353F6}" type="sibTrans" cxnId="{099AA6B1-4CB0-42E2-81B5-BDF6C99EB3A9}">
      <dgm:prSet/>
      <dgm:spPr/>
      <dgm:t>
        <a:bodyPr/>
        <a:lstStyle/>
        <a:p>
          <a:endParaRPr lang="en-US"/>
        </a:p>
      </dgm:t>
    </dgm:pt>
    <dgm:pt modelId="{CB7F9577-D63D-426E-8AAD-666C752B0A72}">
      <dgm:prSet/>
      <dgm:spPr/>
      <dgm:t>
        <a:bodyPr/>
        <a:lstStyle/>
        <a:p>
          <a:r>
            <a:rPr lang="tr-TR"/>
            <a:t>Soyutlama</a:t>
          </a:r>
          <a:endParaRPr lang="en-US"/>
        </a:p>
      </dgm:t>
    </dgm:pt>
    <dgm:pt modelId="{A58E052A-F807-4820-8596-1DCA8D81D6FC}" type="parTrans" cxnId="{36A3C08C-DA91-440B-9F66-B1E4A328E7EF}">
      <dgm:prSet/>
      <dgm:spPr/>
      <dgm:t>
        <a:bodyPr/>
        <a:lstStyle/>
        <a:p>
          <a:endParaRPr lang="en-US"/>
        </a:p>
      </dgm:t>
    </dgm:pt>
    <dgm:pt modelId="{1CDB97BE-ECB1-4517-9AC5-F36D864DF4AA}" type="sibTrans" cxnId="{36A3C08C-DA91-440B-9F66-B1E4A328E7EF}">
      <dgm:prSet/>
      <dgm:spPr/>
      <dgm:t>
        <a:bodyPr/>
        <a:lstStyle/>
        <a:p>
          <a:endParaRPr lang="en-US"/>
        </a:p>
      </dgm:t>
    </dgm:pt>
    <dgm:pt modelId="{F75A02D2-6333-40DC-955B-BC9215F28302}">
      <dgm:prSet/>
      <dgm:spPr/>
      <dgm:t>
        <a:bodyPr/>
        <a:lstStyle/>
        <a:p>
          <a:r>
            <a:rPr lang="tr-TR"/>
            <a:t>Sunuyu oluşturma</a:t>
          </a:r>
          <a:endParaRPr lang="en-US"/>
        </a:p>
      </dgm:t>
    </dgm:pt>
    <dgm:pt modelId="{C9F1631D-A205-4125-84F3-F4FD973000B5}" type="parTrans" cxnId="{760D590F-91FB-4CBC-856A-3F52C1BC822C}">
      <dgm:prSet/>
      <dgm:spPr/>
      <dgm:t>
        <a:bodyPr/>
        <a:lstStyle/>
        <a:p>
          <a:endParaRPr lang="en-US"/>
        </a:p>
      </dgm:t>
    </dgm:pt>
    <dgm:pt modelId="{F98081B6-070F-4C6B-BEB7-1B4FF7A47025}" type="sibTrans" cxnId="{760D590F-91FB-4CBC-856A-3F52C1BC822C}">
      <dgm:prSet/>
      <dgm:spPr/>
      <dgm:t>
        <a:bodyPr/>
        <a:lstStyle/>
        <a:p>
          <a:endParaRPr lang="en-US"/>
        </a:p>
      </dgm:t>
    </dgm:pt>
    <dgm:pt modelId="{3C793AD6-563B-45BD-96BF-633942A91ACF}" type="pres">
      <dgm:prSet presAssocID="{90C2A327-E218-4290-8194-7B4ADD9495D6}" presName="linear" presStyleCnt="0">
        <dgm:presLayoutVars>
          <dgm:animLvl val="lvl"/>
          <dgm:resizeHandles val="exact"/>
        </dgm:presLayoutVars>
      </dgm:prSet>
      <dgm:spPr/>
    </dgm:pt>
    <dgm:pt modelId="{174F6A47-D3E7-40EB-B0B8-D9A2399085E7}" type="pres">
      <dgm:prSet presAssocID="{17875BE6-67A1-46B6-B7D2-A656BF1AC362}" presName="parentText" presStyleLbl="node1" presStyleIdx="0" presStyleCnt="8">
        <dgm:presLayoutVars>
          <dgm:chMax val="0"/>
          <dgm:bulletEnabled val="1"/>
        </dgm:presLayoutVars>
      </dgm:prSet>
      <dgm:spPr/>
    </dgm:pt>
    <dgm:pt modelId="{F914B1A4-9E7F-4673-B985-FF97ADDB3C85}" type="pres">
      <dgm:prSet presAssocID="{4394A93B-F34E-410D-9D7D-59CDD7E2FCDF}" presName="spacer" presStyleCnt="0"/>
      <dgm:spPr/>
    </dgm:pt>
    <dgm:pt modelId="{226FEF41-216D-4846-9F30-242787D9C956}" type="pres">
      <dgm:prSet presAssocID="{ED0978E9-9DA1-405E-98B1-CE13215B0F9A}" presName="parentText" presStyleLbl="node1" presStyleIdx="1" presStyleCnt="8">
        <dgm:presLayoutVars>
          <dgm:chMax val="0"/>
          <dgm:bulletEnabled val="1"/>
        </dgm:presLayoutVars>
      </dgm:prSet>
      <dgm:spPr/>
    </dgm:pt>
    <dgm:pt modelId="{BFFAFD2D-F42D-440F-B177-884C771F97F4}" type="pres">
      <dgm:prSet presAssocID="{B3487FAB-9DF6-485F-AD01-07C5BBBDFF61}" presName="spacer" presStyleCnt="0"/>
      <dgm:spPr/>
    </dgm:pt>
    <dgm:pt modelId="{FA3A850D-7591-4D3B-9FF1-84ACF0185338}" type="pres">
      <dgm:prSet presAssocID="{988004A6-10BA-40B5-B03E-3CAF5CED185D}" presName="parentText" presStyleLbl="node1" presStyleIdx="2" presStyleCnt="8">
        <dgm:presLayoutVars>
          <dgm:chMax val="0"/>
          <dgm:bulletEnabled val="1"/>
        </dgm:presLayoutVars>
      </dgm:prSet>
      <dgm:spPr/>
    </dgm:pt>
    <dgm:pt modelId="{78BA325A-88E0-4103-85E8-E11781AFBB08}" type="pres">
      <dgm:prSet presAssocID="{D0379A5E-527C-4551-989D-944903FC27CC}" presName="spacer" presStyleCnt="0"/>
      <dgm:spPr/>
    </dgm:pt>
    <dgm:pt modelId="{7601FA56-7A9B-4727-83F9-B7B1191A2494}" type="pres">
      <dgm:prSet presAssocID="{E83829A7-02E8-4DE9-909C-4A0696BE2102}" presName="parentText" presStyleLbl="node1" presStyleIdx="3" presStyleCnt="8">
        <dgm:presLayoutVars>
          <dgm:chMax val="0"/>
          <dgm:bulletEnabled val="1"/>
        </dgm:presLayoutVars>
      </dgm:prSet>
      <dgm:spPr/>
    </dgm:pt>
    <dgm:pt modelId="{41033574-D575-4480-841D-AE6CE76A544F}" type="pres">
      <dgm:prSet presAssocID="{16C6539E-CC5F-4237-A9C4-26C0641E6094}" presName="spacer" presStyleCnt="0"/>
      <dgm:spPr/>
    </dgm:pt>
    <dgm:pt modelId="{FA5B1C02-F9E3-42AB-933F-1A9E22B1C6AF}" type="pres">
      <dgm:prSet presAssocID="{74BF48D5-B00A-46BA-84BF-49C778A9D3C6}" presName="parentText" presStyleLbl="node1" presStyleIdx="4" presStyleCnt="8">
        <dgm:presLayoutVars>
          <dgm:chMax val="0"/>
          <dgm:bulletEnabled val="1"/>
        </dgm:presLayoutVars>
      </dgm:prSet>
      <dgm:spPr/>
    </dgm:pt>
    <dgm:pt modelId="{6996F126-3041-4AEF-BF45-3FD24BDB83E0}" type="pres">
      <dgm:prSet presAssocID="{D29E2CE1-183D-49FB-948D-3E396BEB49EA}" presName="spacer" presStyleCnt="0"/>
      <dgm:spPr/>
    </dgm:pt>
    <dgm:pt modelId="{E06D2F62-C683-4514-A566-879D9F51E324}" type="pres">
      <dgm:prSet presAssocID="{926C26DB-AFC0-44E4-8DFD-7E4A6BDD7CA4}" presName="parentText" presStyleLbl="node1" presStyleIdx="5" presStyleCnt="8">
        <dgm:presLayoutVars>
          <dgm:chMax val="0"/>
          <dgm:bulletEnabled val="1"/>
        </dgm:presLayoutVars>
      </dgm:prSet>
      <dgm:spPr/>
    </dgm:pt>
    <dgm:pt modelId="{8A4EE3B7-693F-42AE-8472-424CA9FBA20D}" type="pres">
      <dgm:prSet presAssocID="{1444ED44-69EC-432B-883E-EB1A2D9353F6}" presName="spacer" presStyleCnt="0"/>
      <dgm:spPr/>
    </dgm:pt>
    <dgm:pt modelId="{D941B927-1355-4234-A702-C98ACDFB7FCF}" type="pres">
      <dgm:prSet presAssocID="{CB7F9577-D63D-426E-8AAD-666C752B0A72}" presName="parentText" presStyleLbl="node1" presStyleIdx="6" presStyleCnt="8">
        <dgm:presLayoutVars>
          <dgm:chMax val="0"/>
          <dgm:bulletEnabled val="1"/>
        </dgm:presLayoutVars>
      </dgm:prSet>
      <dgm:spPr/>
    </dgm:pt>
    <dgm:pt modelId="{750AD33F-F2CC-4F95-83AE-F26249DC39D2}" type="pres">
      <dgm:prSet presAssocID="{1CDB97BE-ECB1-4517-9AC5-F36D864DF4AA}" presName="spacer" presStyleCnt="0"/>
      <dgm:spPr/>
    </dgm:pt>
    <dgm:pt modelId="{57CFA868-17A1-4A57-97ED-12D833730B50}" type="pres">
      <dgm:prSet presAssocID="{F75A02D2-6333-40DC-955B-BC9215F28302}" presName="parentText" presStyleLbl="node1" presStyleIdx="7" presStyleCnt="8">
        <dgm:presLayoutVars>
          <dgm:chMax val="0"/>
          <dgm:bulletEnabled val="1"/>
        </dgm:presLayoutVars>
      </dgm:prSet>
      <dgm:spPr/>
    </dgm:pt>
  </dgm:ptLst>
  <dgm:cxnLst>
    <dgm:cxn modelId="{760D590F-91FB-4CBC-856A-3F52C1BC822C}" srcId="{90C2A327-E218-4290-8194-7B4ADD9495D6}" destId="{F75A02D2-6333-40DC-955B-BC9215F28302}" srcOrd="7" destOrd="0" parTransId="{C9F1631D-A205-4125-84F3-F4FD973000B5}" sibTransId="{F98081B6-070F-4C6B-BEB7-1B4FF7A47025}"/>
    <dgm:cxn modelId="{8683AC1C-0287-4EAA-AE3B-493F5068E60B}" srcId="{90C2A327-E218-4290-8194-7B4ADD9495D6}" destId="{E83829A7-02E8-4DE9-909C-4A0696BE2102}" srcOrd="3" destOrd="0" parTransId="{8A3008E9-355B-42CB-B465-7D5C3CE0EF3C}" sibTransId="{16C6539E-CC5F-4237-A9C4-26C0641E6094}"/>
    <dgm:cxn modelId="{3782D721-B959-4273-AFB7-DD4F7D9DB518}" srcId="{90C2A327-E218-4290-8194-7B4ADD9495D6}" destId="{988004A6-10BA-40B5-B03E-3CAF5CED185D}" srcOrd="2" destOrd="0" parTransId="{F651DC20-2A68-4F0E-B636-26509F776D14}" sibTransId="{D0379A5E-527C-4551-989D-944903FC27CC}"/>
    <dgm:cxn modelId="{9F697E23-D371-4EAC-9ACC-65AD979523A4}" srcId="{90C2A327-E218-4290-8194-7B4ADD9495D6}" destId="{74BF48D5-B00A-46BA-84BF-49C778A9D3C6}" srcOrd="4" destOrd="0" parTransId="{28EA956E-C939-49BF-A179-3864D0749B00}" sibTransId="{D29E2CE1-183D-49FB-948D-3E396BEB49EA}"/>
    <dgm:cxn modelId="{0FC50529-D6F0-4AE0-A47A-112A7E9B8A46}" type="presOf" srcId="{CB7F9577-D63D-426E-8AAD-666C752B0A72}" destId="{D941B927-1355-4234-A702-C98ACDFB7FCF}" srcOrd="0" destOrd="0" presId="urn:microsoft.com/office/officeart/2005/8/layout/vList2"/>
    <dgm:cxn modelId="{DB34D25D-BC12-427B-9FF4-D515D56F3A3F}" type="presOf" srcId="{90C2A327-E218-4290-8194-7B4ADD9495D6}" destId="{3C793AD6-563B-45BD-96BF-633942A91ACF}" srcOrd="0" destOrd="0" presId="urn:microsoft.com/office/officeart/2005/8/layout/vList2"/>
    <dgm:cxn modelId="{2ED9E443-760F-4498-BECD-773F83ED1AF2}" type="presOf" srcId="{926C26DB-AFC0-44E4-8DFD-7E4A6BDD7CA4}" destId="{E06D2F62-C683-4514-A566-879D9F51E324}" srcOrd="0" destOrd="0" presId="urn:microsoft.com/office/officeart/2005/8/layout/vList2"/>
    <dgm:cxn modelId="{7B893C57-5DE7-400F-AB82-EFCA4C762DC3}" srcId="{90C2A327-E218-4290-8194-7B4ADD9495D6}" destId="{ED0978E9-9DA1-405E-98B1-CE13215B0F9A}" srcOrd="1" destOrd="0" parTransId="{76E0EE70-7C4F-418A-9C9C-99B7EF6345A1}" sibTransId="{B3487FAB-9DF6-485F-AD01-07C5BBBDFF61}"/>
    <dgm:cxn modelId="{36A3C08C-DA91-440B-9F66-B1E4A328E7EF}" srcId="{90C2A327-E218-4290-8194-7B4ADD9495D6}" destId="{CB7F9577-D63D-426E-8AAD-666C752B0A72}" srcOrd="6" destOrd="0" parTransId="{A58E052A-F807-4820-8596-1DCA8D81D6FC}" sibTransId="{1CDB97BE-ECB1-4517-9AC5-F36D864DF4AA}"/>
    <dgm:cxn modelId="{27EB538E-09C2-435E-A98D-B40BAC2CEDA1}" srcId="{90C2A327-E218-4290-8194-7B4ADD9495D6}" destId="{17875BE6-67A1-46B6-B7D2-A656BF1AC362}" srcOrd="0" destOrd="0" parTransId="{27E53E87-BF8B-4836-8A31-521C11A8F7C8}" sibTransId="{4394A93B-F34E-410D-9D7D-59CDD7E2FCDF}"/>
    <dgm:cxn modelId="{1413A0B1-45FD-4363-BD04-E8DE19276C5B}" type="presOf" srcId="{17875BE6-67A1-46B6-B7D2-A656BF1AC362}" destId="{174F6A47-D3E7-40EB-B0B8-D9A2399085E7}" srcOrd="0" destOrd="0" presId="urn:microsoft.com/office/officeart/2005/8/layout/vList2"/>
    <dgm:cxn modelId="{099AA6B1-4CB0-42E2-81B5-BDF6C99EB3A9}" srcId="{90C2A327-E218-4290-8194-7B4ADD9495D6}" destId="{926C26DB-AFC0-44E4-8DFD-7E4A6BDD7CA4}" srcOrd="5" destOrd="0" parTransId="{757C1207-2CC2-43FF-B9A1-77E0494A72D5}" sibTransId="{1444ED44-69EC-432B-883E-EB1A2D9353F6}"/>
    <dgm:cxn modelId="{D5D0F7B2-6127-4459-BAAD-7A96CE1CC351}" type="presOf" srcId="{74BF48D5-B00A-46BA-84BF-49C778A9D3C6}" destId="{FA5B1C02-F9E3-42AB-933F-1A9E22B1C6AF}" srcOrd="0" destOrd="0" presId="urn:microsoft.com/office/officeart/2005/8/layout/vList2"/>
    <dgm:cxn modelId="{276EB4BA-E060-4897-BF39-3A956B7261D2}" type="presOf" srcId="{ED0978E9-9DA1-405E-98B1-CE13215B0F9A}" destId="{226FEF41-216D-4846-9F30-242787D9C956}" srcOrd="0" destOrd="0" presId="urn:microsoft.com/office/officeart/2005/8/layout/vList2"/>
    <dgm:cxn modelId="{849823C3-6015-46B2-84E8-484A2F990342}" type="presOf" srcId="{F75A02D2-6333-40DC-955B-BC9215F28302}" destId="{57CFA868-17A1-4A57-97ED-12D833730B50}" srcOrd="0" destOrd="0" presId="urn:microsoft.com/office/officeart/2005/8/layout/vList2"/>
    <dgm:cxn modelId="{0B25B3DF-BC77-4585-8AF7-845C5B444661}" type="presOf" srcId="{E83829A7-02E8-4DE9-909C-4A0696BE2102}" destId="{7601FA56-7A9B-4727-83F9-B7B1191A2494}" srcOrd="0" destOrd="0" presId="urn:microsoft.com/office/officeart/2005/8/layout/vList2"/>
    <dgm:cxn modelId="{9AD8C0F2-AA05-4F1A-ABDC-73AF89B21B86}" type="presOf" srcId="{988004A6-10BA-40B5-B03E-3CAF5CED185D}" destId="{FA3A850D-7591-4D3B-9FF1-84ACF0185338}" srcOrd="0" destOrd="0" presId="urn:microsoft.com/office/officeart/2005/8/layout/vList2"/>
    <dgm:cxn modelId="{828005B8-A48B-4513-84EB-18F025663D8B}" type="presParOf" srcId="{3C793AD6-563B-45BD-96BF-633942A91ACF}" destId="{174F6A47-D3E7-40EB-B0B8-D9A2399085E7}" srcOrd="0" destOrd="0" presId="urn:microsoft.com/office/officeart/2005/8/layout/vList2"/>
    <dgm:cxn modelId="{564DF221-5CB3-4D91-92EF-B57CF30BBF71}" type="presParOf" srcId="{3C793AD6-563B-45BD-96BF-633942A91ACF}" destId="{F914B1A4-9E7F-4673-B985-FF97ADDB3C85}" srcOrd="1" destOrd="0" presId="urn:microsoft.com/office/officeart/2005/8/layout/vList2"/>
    <dgm:cxn modelId="{F34A26B4-044D-46A1-B17C-C1A76CFFE933}" type="presParOf" srcId="{3C793AD6-563B-45BD-96BF-633942A91ACF}" destId="{226FEF41-216D-4846-9F30-242787D9C956}" srcOrd="2" destOrd="0" presId="urn:microsoft.com/office/officeart/2005/8/layout/vList2"/>
    <dgm:cxn modelId="{70E4E97B-55D6-4B79-B409-36C0AF043350}" type="presParOf" srcId="{3C793AD6-563B-45BD-96BF-633942A91ACF}" destId="{BFFAFD2D-F42D-440F-B177-884C771F97F4}" srcOrd="3" destOrd="0" presId="urn:microsoft.com/office/officeart/2005/8/layout/vList2"/>
    <dgm:cxn modelId="{C1E9FD07-1AB7-4C31-AAE5-95AA30D82EBB}" type="presParOf" srcId="{3C793AD6-563B-45BD-96BF-633942A91ACF}" destId="{FA3A850D-7591-4D3B-9FF1-84ACF0185338}" srcOrd="4" destOrd="0" presId="urn:microsoft.com/office/officeart/2005/8/layout/vList2"/>
    <dgm:cxn modelId="{95195AE3-67A9-4E58-B344-07D568C648CA}" type="presParOf" srcId="{3C793AD6-563B-45BD-96BF-633942A91ACF}" destId="{78BA325A-88E0-4103-85E8-E11781AFBB08}" srcOrd="5" destOrd="0" presId="urn:microsoft.com/office/officeart/2005/8/layout/vList2"/>
    <dgm:cxn modelId="{0EF8C032-F19F-43CB-A77B-FCEE13431252}" type="presParOf" srcId="{3C793AD6-563B-45BD-96BF-633942A91ACF}" destId="{7601FA56-7A9B-4727-83F9-B7B1191A2494}" srcOrd="6" destOrd="0" presId="urn:microsoft.com/office/officeart/2005/8/layout/vList2"/>
    <dgm:cxn modelId="{4F46EEA5-C80A-4044-B246-5DF5E1057737}" type="presParOf" srcId="{3C793AD6-563B-45BD-96BF-633942A91ACF}" destId="{41033574-D575-4480-841D-AE6CE76A544F}" srcOrd="7" destOrd="0" presId="urn:microsoft.com/office/officeart/2005/8/layout/vList2"/>
    <dgm:cxn modelId="{E5BCC623-0530-4E53-BAF1-666DF4BC3DD5}" type="presParOf" srcId="{3C793AD6-563B-45BD-96BF-633942A91ACF}" destId="{FA5B1C02-F9E3-42AB-933F-1A9E22B1C6AF}" srcOrd="8" destOrd="0" presId="urn:microsoft.com/office/officeart/2005/8/layout/vList2"/>
    <dgm:cxn modelId="{DAD88856-1598-457C-BE68-FB4FC72B409F}" type="presParOf" srcId="{3C793AD6-563B-45BD-96BF-633942A91ACF}" destId="{6996F126-3041-4AEF-BF45-3FD24BDB83E0}" srcOrd="9" destOrd="0" presId="urn:microsoft.com/office/officeart/2005/8/layout/vList2"/>
    <dgm:cxn modelId="{9CF60645-9E20-4B19-8664-B5D495F7EA69}" type="presParOf" srcId="{3C793AD6-563B-45BD-96BF-633942A91ACF}" destId="{E06D2F62-C683-4514-A566-879D9F51E324}" srcOrd="10" destOrd="0" presId="urn:microsoft.com/office/officeart/2005/8/layout/vList2"/>
    <dgm:cxn modelId="{E03382BF-FA7D-4F94-A127-132AC70BFB4F}" type="presParOf" srcId="{3C793AD6-563B-45BD-96BF-633942A91ACF}" destId="{8A4EE3B7-693F-42AE-8472-424CA9FBA20D}" srcOrd="11" destOrd="0" presId="urn:microsoft.com/office/officeart/2005/8/layout/vList2"/>
    <dgm:cxn modelId="{A53C6786-9CB1-4483-AD56-7B3C2D2129F2}" type="presParOf" srcId="{3C793AD6-563B-45BD-96BF-633942A91ACF}" destId="{D941B927-1355-4234-A702-C98ACDFB7FCF}" srcOrd="12" destOrd="0" presId="urn:microsoft.com/office/officeart/2005/8/layout/vList2"/>
    <dgm:cxn modelId="{1AEF7148-ED2C-4864-B21E-04FCE8D16CD8}" type="presParOf" srcId="{3C793AD6-563B-45BD-96BF-633942A91ACF}" destId="{750AD33F-F2CC-4F95-83AE-F26249DC39D2}" srcOrd="13" destOrd="0" presId="urn:microsoft.com/office/officeart/2005/8/layout/vList2"/>
    <dgm:cxn modelId="{55D6C6AC-DFEC-40F5-8074-3DDE131FDE85}" type="presParOf" srcId="{3C793AD6-563B-45BD-96BF-633942A91ACF}" destId="{57CFA868-17A1-4A57-97ED-12D833730B50}"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4F621A-844C-475C-9615-5B20F5153B9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14F7499-7344-4D5F-B3FA-A39A261ED6A7}">
      <dgm:prSet/>
      <dgm:spPr/>
      <dgm:t>
        <a:bodyPr/>
        <a:lstStyle/>
        <a:p>
          <a:r>
            <a:rPr lang="tr-TR"/>
            <a:t>Sununun hangi araçla hazırlanacağı önemlidir</a:t>
          </a:r>
          <a:endParaRPr lang="en-US"/>
        </a:p>
      </dgm:t>
    </dgm:pt>
    <dgm:pt modelId="{FC78DCD5-E28F-460D-9C88-017C13E45BAA}" type="parTrans" cxnId="{81D05419-184C-4E9E-B410-295D2D235606}">
      <dgm:prSet/>
      <dgm:spPr/>
      <dgm:t>
        <a:bodyPr/>
        <a:lstStyle/>
        <a:p>
          <a:endParaRPr lang="en-US"/>
        </a:p>
      </dgm:t>
    </dgm:pt>
    <dgm:pt modelId="{A15CB552-210E-46FE-8C9F-4F160B2667C2}" type="sibTrans" cxnId="{81D05419-184C-4E9E-B410-295D2D235606}">
      <dgm:prSet/>
      <dgm:spPr/>
      <dgm:t>
        <a:bodyPr/>
        <a:lstStyle/>
        <a:p>
          <a:endParaRPr lang="en-US"/>
        </a:p>
      </dgm:t>
    </dgm:pt>
    <dgm:pt modelId="{E6ECEAAE-1478-43C7-81B9-60E8EE71054C}">
      <dgm:prSet/>
      <dgm:spPr/>
      <dgm:t>
        <a:bodyPr/>
        <a:lstStyle/>
        <a:p>
          <a:r>
            <a:rPr lang="tr-TR"/>
            <a:t>Her türlü hazırlığın yapılıp da son anda eldeki dosyanın sunu makinesinde yüklü bulunan araç ile uyumlu olmaması sunumun yapılamamasına sebep olmaktadır. Bu yüzden önemli sunumlardan önce mutlaka araç ve kullanılan sürümün uyumlu olup olmadığı kontrol edilmelidir</a:t>
          </a:r>
          <a:endParaRPr lang="en-US"/>
        </a:p>
      </dgm:t>
    </dgm:pt>
    <dgm:pt modelId="{2728F13D-1A60-4D4F-AB3B-3D0A9609BCFC}" type="parTrans" cxnId="{D966E278-055A-4329-8102-89B3B1B7B8FF}">
      <dgm:prSet/>
      <dgm:spPr/>
      <dgm:t>
        <a:bodyPr/>
        <a:lstStyle/>
        <a:p>
          <a:endParaRPr lang="en-US"/>
        </a:p>
      </dgm:t>
    </dgm:pt>
    <dgm:pt modelId="{D59D2F47-70CC-466F-A66D-3425DFAE6034}" type="sibTrans" cxnId="{D966E278-055A-4329-8102-89B3B1B7B8FF}">
      <dgm:prSet/>
      <dgm:spPr/>
      <dgm:t>
        <a:bodyPr/>
        <a:lstStyle/>
        <a:p>
          <a:endParaRPr lang="en-US"/>
        </a:p>
      </dgm:t>
    </dgm:pt>
    <dgm:pt modelId="{C78473B7-9002-48C3-9809-5EBBA7B3CDCC}" type="pres">
      <dgm:prSet presAssocID="{1F4F621A-844C-475C-9615-5B20F5153B9E}" presName="linear" presStyleCnt="0">
        <dgm:presLayoutVars>
          <dgm:animLvl val="lvl"/>
          <dgm:resizeHandles val="exact"/>
        </dgm:presLayoutVars>
      </dgm:prSet>
      <dgm:spPr/>
    </dgm:pt>
    <dgm:pt modelId="{77AD9DC9-18CC-48A4-A003-87FC44952488}" type="pres">
      <dgm:prSet presAssocID="{414F7499-7344-4D5F-B3FA-A39A261ED6A7}" presName="parentText" presStyleLbl="node1" presStyleIdx="0" presStyleCnt="2">
        <dgm:presLayoutVars>
          <dgm:chMax val="0"/>
          <dgm:bulletEnabled val="1"/>
        </dgm:presLayoutVars>
      </dgm:prSet>
      <dgm:spPr/>
    </dgm:pt>
    <dgm:pt modelId="{F98A0819-4E62-4D1F-AF68-447B45BBA1B0}" type="pres">
      <dgm:prSet presAssocID="{A15CB552-210E-46FE-8C9F-4F160B2667C2}" presName="spacer" presStyleCnt="0"/>
      <dgm:spPr/>
    </dgm:pt>
    <dgm:pt modelId="{D99C6401-8F89-4B64-92F3-CC4B1AD2851E}" type="pres">
      <dgm:prSet presAssocID="{E6ECEAAE-1478-43C7-81B9-60E8EE71054C}" presName="parentText" presStyleLbl="node1" presStyleIdx="1" presStyleCnt="2">
        <dgm:presLayoutVars>
          <dgm:chMax val="0"/>
          <dgm:bulletEnabled val="1"/>
        </dgm:presLayoutVars>
      </dgm:prSet>
      <dgm:spPr/>
    </dgm:pt>
  </dgm:ptLst>
  <dgm:cxnLst>
    <dgm:cxn modelId="{81D05419-184C-4E9E-B410-295D2D235606}" srcId="{1F4F621A-844C-475C-9615-5B20F5153B9E}" destId="{414F7499-7344-4D5F-B3FA-A39A261ED6A7}" srcOrd="0" destOrd="0" parTransId="{FC78DCD5-E28F-460D-9C88-017C13E45BAA}" sibTransId="{A15CB552-210E-46FE-8C9F-4F160B2667C2}"/>
    <dgm:cxn modelId="{D966E278-055A-4329-8102-89B3B1B7B8FF}" srcId="{1F4F621A-844C-475C-9615-5B20F5153B9E}" destId="{E6ECEAAE-1478-43C7-81B9-60E8EE71054C}" srcOrd="1" destOrd="0" parTransId="{2728F13D-1A60-4D4F-AB3B-3D0A9609BCFC}" sibTransId="{D59D2F47-70CC-466F-A66D-3425DFAE6034}"/>
    <dgm:cxn modelId="{E7694480-6872-4E31-9AD8-EEB5F1CFD062}" type="presOf" srcId="{414F7499-7344-4D5F-B3FA-A39A261ED6A7}" destId="{77AD9DC9-18CC-48A4-A003-87FC44952488}" srcOrd="0" destOrd="0" presId="urn:microsoft.com/office/officeart/2005/8/layout/vList2"/>
    <dgm:cxn modelId="{7AA1FE9F-98EA-49CE-BCA7-EA455EC01A36}" type="presOf" srcId="{E6ECEAAE-1478-43C7-81B9-60E8EE71054C}" destId="{D99C6401-8F89-4B64-92F3-CC4B1AD2851E}" srcOrd="0" destOrd="0" presId="urn:microsoft.com/office/officeart/2005/8/layout/vList2"/>
    <dgm:cxn modelId="{EF7433E4-C631-40AF-996F-6DCC1F882436}" type="presOf" srcId="{1F4F621A-844C-475C-9615-5B20F5153B9E}" destId="{C78473B7-9002-48C3-9809-5EBBA7B3CDCC}" srcOrd="0" destOrd="0" presId="urn:microsoft.com/office/officeart/2005/8/layout/vList2"/>
    <dgm:cxn modelId="{E33D684F-DFD4-4063-BCD5-D34FBE1DCFCD}" type="presParOf" srcId="{C78473B7-9002-48C3-9809-5EBBA7B3CDCC}" destId="{77AD9DC9-18CC-48A4-A003-87FC44952488}" srcOrd="0" destOrd="0" presId="urn:microsoft.com/office/officeart/2005/8/layout/vList2"/>
    <dgm:cxn modelId="{17B5F1F0-5AF0-4B35-848C-A6834D734AF5}" type="presParOf" srcId="{C78473B7-9002-48C3-9809-5EBBA7B3CDCC}" destId="{F98A0819-4E62-4D1F-AF68-447B45BBA1B0}" srcOrd="1" destOrd="0" presId="urn:microsoft.com/office/officeart/2005/8/layout/vList2"/>
    <dgm:cxn modelId="{1529ACC1-D495-4D3D-9B65-ABCE42FE6D73}" type="presParOf" srcId="{C78473B7-9002-48C3-9809-5EBBA7B3CDCC}" destId="{D99C6401-8F89-4B64-92F3-CC4B1AD2851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AF00EB-48E4-4F3D-A639-F9ED08ED4DF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F3F8AF7-645A-4399-8421-BA4BBBA30EBF}">
      <dgm:prSet/>
      <dgm:spPr/>
      <dgm:t>
        <a:bodyPr/>
        <a:lstStyle/>
        <a:p>
          <a:r>
            <a:rPr lang="tr-TR"/>
            <a:t>Her türlü sunumun bir hedefi vardır</a:t>
          </a:r>
          <a:endParaRPr lang="en-US"/>
        </a:p>
      </dgm:t>
    </dgm:pt>
    <dgm:pt modelId="{537249F6-A50C-42F0-879E-621A4597A44A}" type="parTrans" cxnId="{685D65E4-83B9-4305-A894-CAFCB8A145E1}">
      <dgm:prSet/>
      <dgm:spPr/>
      <dgm:t>
        <a:bodyPr/>
        <a:lstStyle/>
        <a:p>
          <a:endParaRPr lang="en-US"/>
        </a:p>
      </dgm:t>
    </dgm:pt>
    <dgm:pt modelId="{EBD9B5B0-0506-477F-9ED6-8FD4E6A018FA}" type="sibTrans" cxnId="{685D65E4-83B9-4305-A894-CAFCB8A145E1}">
      <dgm:prSet/>
      <dgm:spPr/>
      <dgm:t>
        <a:bodyPr/>
        <a:lstStyle/>
        <a:p>
          <a:endParaRPr lang="en-US"/>
        </a:p>
      </dgm:t>
    </dgm:pt>
    <dgm:pt modelId="{99BE30D7-4EC5-43A2-BA6C-E0BC8485AF9A}">
      <dgm:prSet/>
      <dgm:spPr/>
      <dgm:t>
        <a:bodyPr/>
        <a:lstStyle/>
        <a:p>
          <a:r>
            <a:rPr lang="tr-TR"/>
            <a:t>Bazen bu hedef sadece izleyiciyi bilgilendirmek olabileceği gibi bazen ikna etmek bazen de eğitmek amaçlı olabilir</a:t>
          </a:r>
          <a:endParaRPr lang="en-US"/>
        </a:p>
      </dgm:t>
    </dgm:pt>
    <dgm:pt modelId="{D6D2A67E-6C24-4738-887F-02259E1178F4}" type="parTrans" cxnId="{B53CFD40-AB41-49A3-ABAC-99006A0BBFC1}">
      <dgm:prSet/>
      <dgm:spPr/>
      <dgm:t>
        <a:bodyPr/>
        <a:lstStyle/>
        <a:p>
          <a:endParaRPr lang="en-US"/>
        </a:p>
      </dgm:t>
    </dgm:pt>
    <dgm:pt modelId="{CA694B36-38F6-4ED9-9881-449215ED591D}" type="sibTrans" cxnId="{B53CFD40-AB41-49A3-ABAC-99006A0BBFC1}">
      <dgm:prSet/>
      <dgm:spPr/>
      <dgm:t>
        <a:bodyPr/>
        <a:lstStyle/>
        <a:p>
          <a:endParaRPr lang="en-US"/>
        </a:p>
      </dgm:t>
    </dgm:pt>
    <dgm:pt modelId="{84D8E1CE-9927-4F74-BC64-3452811CED93}">
      <dgm:prSet/>
      <dgm:spPr/>
      <dgm:t>
        <a:bodyPr/>
        <a:lstStyle/>
        <a:p>
          <a:r>
            <a:rPr lang="tr-TR"/>
            <a:t>Hedefin ne olduğunu önceden ortaya koymak, sunumun başarıya ulaşması için yapılması gereken ilk şeydir</a:t>
          </a:r>
          <a:endParaRPr lang="en-US"/>
        </a:p>
      </dgm:t>
    </dgm:pt>
    <dgm:pt modelId="{5672ABD6-E316-46B9-A988-1CC221AD13CA}" type="parTrans" cxnId="{09BDB2E2-E0F9-4435-80FE-D6D7FB05CB0E}">
      <dgm:prSet/>
      <dgm:spPr/>
      <dgm:t>
        <a:bodyPr/>
        <a:lstStyle/>
        <a:p>
          <a:endParaRPr lang="en-US"/>
        </a:p>
      </dgm:t>
    </dgm:pt>
    <dgm:pt modelId="{9FB847EB-9A12-4C12-8E8E-117F79602E5A}" type="sibTrans" cxnId="{09BDB2E2-E0F9-4435-80FE-D6D7FB05CB0E}">
      <dgm:prSet/>
      <dgm:spPr/>
      <dgm:t>
        <a:bodyPr/>
        <a:lstStyle/>
        <a:p>
          <a:endParaRPr lang="en-US"/>
        </a:p>
      </dgm:t>
    </dgm:pt>
    <dgm:pt modelId="{43CF25E5-0565-4D40-8970-2AC57E624EDA}">
      <dgm:prSet/>
      <dgm:spPr/>
      <dgm:t>
        <a:bodyPr/>
        <a:lstStyle/>
        <a:p>
          <a:r>
            <a:rPr lang="tr-TR"/>
            <a:t>Ben ne anlatmak istiyorum?</a:t>
          </a:r>
          <a:endParaRPr lang="en-US"/>
        </a:p>
      </dgm:t>
    </dgm:pt>
    <dgm:pt modelId="{EED7BC98-E66D-4609-B610-8D1C666B4174}" type="parTrans" cxnId="{CAC5CCAD-703E-4B90-98C0-40AD32E182DE}">
      <dgm:prSet/>
      <dgm:spPr/>
      <dgm:t>
        <a:bodyPr/>
        <a:lstStyle/>
        <a:p>
          <a:endParaRPr lang="en-US"/>
        </a:p>
      </dgm:t>
    </dgm:pt>
    <dgm:pt modelId="{0A2154FF-543D-4275-8F99-F234C15396DC}" type="sibTrans" cxnId="{CAC5CCAD-703E-4B90-98C0-40AD32E182DE}">
      <dgm:prSet/>
      <dgm:spPr/>
      <dgm:t>
        <a:bodyPr/>
        <a:lstStyle/>
        <a:p>
          <a:endParaRPr lang="en-US"/>
        </a:p>
      </dgm:t>
    </dgm:pt>
    <dgm:pt modelId="{30FB2999-19F2-4A4C-B938-A0EA78016BFF}" type="pres">
      <dgm:prSet presAssocID="{4EAF00EB-48E4-4F3D-A639-F9ED08ED4DF4}" presName="linear" presStyleCnt="0">
        <dgm:presLayoutVars>
          <dgm:animLvl val="lvl"/>
          <dgm:resizeHandles val="exact"/>
        </dgm:presLayoutVars>
      </dgm:prSet>
      <dgm:spPr/>
    </dgm:pt>
    <dgm:pt modelId="{A764F0C7-2602-4EF8-B8C8-BA1C8A655C65}" type="pres">
      <dgm:prSet presAssocID="{4F3F8AF7-645A-4399-8421-BA4BBBA30EBF}" presName="parentText" presStyleLbl="node1" presStyleIdx="0" presStyleCnt="4">
        <dgm:presLayoutVars>
          <dgm:chMax val="0"/>
          <dgm:bulletEnabled val="1"/>
        </dgm:presLayoutVars>
      </dgm:prSet>
      <dgm:spPr/>
    </dgm:pt>
    <dgm:pt modelId="{A7B07F1B-9A34-460B-A91E-56E93659313E}" type="pres">
      <dgm:prSet presAssocID="{EBD9B5B0-0506-477F-9ED6-8FD4E6A018FA}" presName="spacer" presStyleCnt="0"/>
      <dgm:spPr/>
    </dgm:pt>
    <dgm:pt modelId="{049CAD42-0B00-412B-9AEB-21C1014F276F}" type="pres">
      <dgm:prSet presAssocID="{99BE30D7-4EC5-43A2-BA6C-E0BC8485AF9A}" presName="parentText" presStyleLbl="node1" presStyleIdx="1" presStyleCnt="4">
        <dgm:presLayoutVars>
          <dgm:chMax val="0"/>
          <dgm:bulletEnabled val="1"/>
        </dgm:presLayoutVars>
      </dgm:prSet>
      <dgm:spPr/>
    </dgm:pt>
    <dgm:pt modelId="{1EC5759E-E558-4562-9F2C-782C6847685A}" type="pres">
      <dgm:prSet presAssocID="{CA694B36-38F6-4ED9-9881-449215ED591D}" presName="spacer" presStyleCnt="0"/>
      <dgm:spPr/>
    </dgm:pt>
    <dgm:pt modelId="{331D658D-4431-45DD-80C8-B937471FB6DF}" type="pres">
      <dgm:prSet presAssocID="{84D8E1CE-9927-4F74-BC64-3452811CED93}" presName="parentText" presStyleLbl="node1" presStyleIdx="2" presStyleCnt="4">
        <dgm:presLayoutVars>
          <dgm:chMax val="0"/>
          <dgm:bulletEnabled val="1"/>
        </dgm:presLayoutVars>
      </dgm:prSet>
      <dgm:spPr/>
    </dgm:pt>
    <dgm:pt modelId="{FD46D6A7-954B-423E-952B-8B6442B383FB}" type="pres">
      <dgm:prSet presAssocID="{9FB847EB-9A12-4C12-8E8E-117F79602E5A}" presName="spacer" presStyleCnt="0"/>
      <dgm:spPr/>
    </dgm:pt>
    <dgm:pt modelId="{415476D0-1CD9-40D7-9C12-5326ADA0FA6F}" type="pres">
      <dgm:prSet presAssocID="{43CF25E5-0565-4D40-8970-2AC57E624EDA}" presName="parentText" presStyleLbl="node1" presStyleIdx="3" presStyleCnt="4">
        <dgm:presLayoutVars>
          <dgm:chMax val="0"/>
          <dgm:bulletEnabled val="1"/>
        </dgm:presLayoutVars>
      </dgm:prSet>
      <dgm:spPr/>
    </dgm:pt>
  </dgm:ptLst>
  <dgm:cxnLst>
    <dgm:cxn modelId="{1FF9A401-6942-4B45-90EF-D880ECF74B2D}" type="presOf" srcId="{84D8E1CE-9927-4F74-BC64-3452811CED93}" destId="{331D658D-4431-45DD-80C8-B937471FB6DF}" srcOrd="0" destOrd="0" presId="urn:microsoft.com/office/officeart/2005/8/layout/vList2"/>
    <dgm:cxn modelId="{E5B7E203-D9F7-4EA8-A347-0DDC60584918}" type="presOf" srcId="{4F3F8AF7-645A-4399-8421-BA4BBBA30EBF}" destId="{A764F0C7-2602-4EF8-B8C8-BA1C8A655C65}" srcOrd="0" destOrd="0" presId="urn:microsoft.com/office/officeart/2005/8/layout/vList2"/>
    <dgm:cxn modelId="{2D7A122C-F9FD-4E7C-9CFD-122A29B6D7C8}" type="presOf" srcId="{43CF25E5-0565-4D40-8970-2AC57E624EDA}" destId="{415476D0-1CD9-40D7-9C12-5326ADA0FA6F}" srcOrd="0" destOrd="0" presId="urn:microsoft.com/office/officeart/2005/8/layout/vList2"/>
    <dgm:cxn modelId="{57BEFF2C-F9AC-433A-B561-830FE4C7D50E}" type="presOf" srcId="{4EAF00EB-48E4-4F3D-A639-F9ED08ED4DF4}" destId="{30FB2999-19F2-4A4C-B938-A0EA78016BFF}" srcOrd="0" destOrd="0" presId="urn:microsoft.com/office/officeart/2005/8/layout/vList2"/>
    <dgm:cxn modelId="{B53CFD40-AB41-49A3-ABAC-99006A0BBFC1}" srcId="{4EAF00EB-48E4-4F3D-A639-F9ED08ED4DF4}" destId="{99BE30D7-4EC5-43A2-BA6C-E0BC8485AF9A}" srcOrd="1" destOrd="0" parTransId="{D6D2A67E-6C24-4738-887F-02259E1178F4}" sibTransId="{CA694B36-38F6-4ED9-9881-449215ED591D}"/>
    <dgm:cxn modelId="{CAC5CCAD-703E-4B90-98C0-40AD32E182DE}" srcId="{4EAF00EB-48E4-4F3D-A639-F9ED08ED4DF4}" destId="{43CF25E5-0565-4D40-8970-2AC57E624EDA}" srcOrd="3" destOrd="0" parTransId="{EED7BC98-E66D-4609-B610-8D1C666B4174}" sibTransId="{0A2154FF-543D-4275-8F99-F234C15396DC}"/>
    <dgm:cxn modelId="{97C749CB-B1B2-4F3C-967B-1A43BEF6A04E}" type="presOf" srcId="{99BE30D7-4EC5-43A2-BA6C-E0BC8485AF9A}" destId="{049CAD42-0B00-412B-9AEB-21C1014F276F}" srcOrd="0" destOrd="0" presId="urn:microsoft.com/office/officeart/2005/8/layout/vList2"/>
    <dgm:cxn modelId="{09BDB2E2-E0F9-4435-80FE-D6D7FB05CB0E}" srcId="{4EAF00EB-48E4-4F3D-A639-F9ED08ED4DF4}" destId="{84D8E1CE-9927-4F74-BC64-3452811CED93}" srcOrd="2" destOrd="0" parTransId="{5672ABD6-E316-46B9-A988-1CC221AD13CA}" sibTransId="{9FB847EB-9A12-4C12-8E8E-117F79602E5A}"/>
    <dgm:cxn modelId="{685D65E4-83B9-4305-A894-CAFCB8A145E1}" srcId="{4EAF00EB-48E4-4F3D-A639-F9ED08ED4DF4}" destId="{4F3F8AF7-645A-4399-8421-BA4BBBA30EBF}" srcOrd="0" destOrd="0" parTransId="{537249F6-A50C-42F0-879E-621A4597A44A}" sibTransId="{EBD9B5B0-0506-477F-9ED6-8FD4E6A018FA}"/>
    <dgm:cxn modelId="{5FF3A896-DCF7-4E35-852A-076F7E2055D7}" type="presParOf" srcId="{30FB2999-19F2-4A4C-B938-A0EA78016BFF}" destId="{A764F0C7-2602-4EF8-B8C8-BA1C8A655C65}" srcOrd="0" destOrd="0" presId="urn:microsoft.com/office/officeart/2005/8/layout/vList2"/>
    <dgm:cxn modelId="{DBF2391C-243E-43FF-AC99-0443056FD862}" type="presParOf" srcId="{30FB2999-19F2-4A4C-B938-A0EA78016BFF}" destId="{A7B07F1B-9A34-460B-A91E-56E93659313E}" srcOrd="1" destOrd="0" presId="urn:microsoft.com/office/officeart/2005/8/layout/vList2"/>
    <dgm:cxn modelId="{AB3B9F9A-B906-46B5-8CF1-D5C5E0121C50}" type="presParOf" srcId="{30FB2999-19F2-4A4C-B938-A0EA78016BFF}" destId="{049CAD42-0B00-412B-9AEB-21C1014F276F}" srcOrd="2" destOrd="0" presId="urn:microsoft.com/office/officeart/2005/8/layout/vList2"/>
    <dgm:cxn modelId="{A959DDE3-86EF-4DAF-BBDE-4432D6CFCE87}" type="presParOf" srcId="{30FB2999-19F2-4A4C-B938-A0EA78016BFF}" destId="{1EC5759E-E558-4562-9F2C-782C6847685A}" srcOrd="3" destOrd="0" presId="urn:microsoft.com/office/officeart/2005/8/layout/vList2"/>
    <dgm:cxn modelId="{7ED5F268-1CB1-4927-A4E1-4A06CBAB4519}" type="presParOf" srcId="{30FB2999-19F2-4A4C-B938-A0EA78016BFF}" destId="{331D658D-4431-45DD-80C8-B937471FB6DF}" srcOrd="4" destOrd="0" presId="urn:microsoft.com/office/officeart/2005/8/layout/vList2"/>
    <dgm:cxn modelId="{0F696ECA-0A5E-488C-8BF9-56B80598DD97}" type="presParOf" srcId="{30FB2999-19F2-4A4C-B938-A0EA78016BFF}" destId="{FD46D6A7-954B-423E-952B-8B6442B383FB}" srcOrd="5" destOrd="0" presId="urn:microsoft.com/office/officeart/2005/8/layout/vList2"/>
    <dgm:cxn modelId="{FE77E5AC-F8C2-4911-9810-6740EFE1DA62}" type="presParOf" srcId="{30FB2999-19F2-4A4C-B938-A0EA78016BFF}" destId="{415476D0-1CD9-40D7-9C12-5326ADA0FA6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07ED06-017B-4857-ADC2-EA1AD11A89C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EA2F9BD-77C8-44A0-BD0B-A7428CC5F887}">
      <dgm:prSet/>
      <dgm:spPr/>
      <dgm:t>
        <a:bodyPr/>
        <a:lstStyle/>
        <a:p>
          <a:r>
            <a:rPr lang="tr-TR"/>
            <a:t>Düşünsel hazırlığın tamamlanıp notların çıkarılması, neler yapılacağı hakkında ilk odaklanmayı sağlar. Buna göre hangi kaynakların toplanmasının iyi olacağı hakkında belirgin bir görüş oluşmuş olur.</a:t>
          </a:r>
          <a:endParaRPr lang="en-US"/>
        </a:p>
      </dgm:t>
    </dgm:pt>
    <dgm:pt modelId="{2364BE96-A891-4C8A-A687-76AF9F7E6710}" type="parTrans" cxnId="{6CB4698A-A7BF-4A71-9307-EA67F109A65D}">
      <dgm:prSet/>
      <dgm:spPr/>
      <dgm:t>
        <a:bodyPr/>
        <a:lstStyle/>
        <a:p>
          <a:endParaRPr lang="en-US"/>
        </a:p>
      </dgm:t>
    </dgm:pt>
    <dgm:pt modelId="{E6D075B0-E359-4217-ABA2-D4616AA6CF37}" type="sibTrans" cxnId="{6CB4698A-A7BF-4A71-9307-EA67F109A65D}">
      <dgm:prSet/>
      <dgm:spPr/>
      <dgm:t>
        <a:bodyPr/>
        <a:lstStyle/>
        <a:p>
          <a:endParaRPr lang="en-US"/>
        </a:p>
      </dgm:t>
    </dgm:pt>
    <dgm:pt modelId="{4893CC0F-81D7-4D39-AB5F-409FDCDBACC7}">
      <dgm:prSet/>
      <dgm:spPr/>
      <dgm:t>
        <a:bodyPr/>
        <a:lstStyle/>
        <a:p>
          <a:r>
            <a:rPr lang="tr-TR"/>
            <a:t>Tüm kaynakların ve çalışmaların toplanacağı düzenli bir çalışma ortamı, sunuyu kolayca hazırlamak için gerekli bir disiplindir.</a:t>
          </a:r>
          <a:endParaRPr lang="en-US"/>
        </a:p>
      </dgm:t>
    </dgm:pt>
    <dgm:pt modelId="{68A0EADA-186C-4FB2-AE67-42FF70B7164A}" type="parTrans" cxnId="{B79FD400-66D4-49BD-BF53-FDFFA51A407B}">
      <dgm:prSet/>
      <dgm:spPr/>
      <dgm:t>
        <a:bodyPr/>
        <a:lstStyle/>
        <a:p>
          <a:endParaRPr lang="en-US"/>
        </a:p>
      </dgm:t>
    </dgm:pt>
    <dgm:pt modelId="{5F4944D8-A6E4-43B7-B65F-79AD629C686B}" type="sibTrans" cxnId="{B79FD400-66D4-49BD-BF53-FDFFA51A407B}">
      <dgm:prSet/>
      <dgm:spPr/>
      <dgm:t>
        <a:bodyPr/>
        <a:lstStyle/>
        <a:p>
          <a:endParaRPr lang="en-US"/>
        </a:p>
      </dgm:t>
    </dgm:pt>
    <dgm:pt modelId="{A499769A-73E6-4EF7-B82F-533A5422653C}" type="pres">
      <dgm:prSet presAssocID="{7A07ED06-017B-4857-ADC2-EA1AD11A89C6}" presName="linear" presStyleCnt="0">
        <dgm:presLayoutVars>
          <dgm:animLvl val="lvl"/>
          <dgm:resizeHandles val="exact"/>
        </dgm:presLayoutVars>
      </dgm:prSet>
      <dgm:spPr/>
    </dgm:pt>
    <dgm:pt modelId="{B94D80DC-0CD7-4ACD-BCE0-5A7C4030235D}" type="pres">
      <dgm:prSet presAssocID="{2EA2F9BD-77C8-44A0-BD0B-A7428CC5F887}" presName="parentText" presStyleLbl="node1" presStyleIdx="0" presStyleCnt="2">
        <dgm:presLayoutVars>
          <dgm:chMax val="0"/>
          <dgm:bulletEnabled val="1"/>
        </dgm:presLayoutVars>
      </dgm:prSet>
      <dgm:spPr/>
    </dgm:pt>
    <dgm:pt modelId="{650E98D0-88CC-4852-99BF-2C570A19A927}" type="pres">
      <dgm:prSet presAssocID="{E6D075B0-E359-4217-ABA2-D4616AA6CF37}" presName="spacer" presStyleCnt="0"/>
      <dgm:spPr/>
    </dgm:pt>
    <dgm:pt modelId="{9C3E69AC-B883-4BBC-997E-459C844CE742}" type="pres">
      <dgm:prSet presAssocID="{4893CC0F-81D7-4D39-AB5F-409FDCDBACC7}" presName="parentText" presStyleLbl="node1" presStyleIdx="1" presStyleCnt="2">
        <dgm:presLayoutVars>
          <dgm:chMax val="0"/>
          <dgm:bulletEnabled val="1"/>
        </dgm:presLayoutVars>
      </dgm:prSet>
      <dgm:spPr/>
    </dgm:pt>
  </dgm:ptLst>
  <dgm:cxnLst>
    <dgm:cxn modelId="{B79FD400-66D4-49BD-BF53-FDFFA51A407B}" srcId="{7A07ED06-017B-4857-ADC2-EA1AD11A89C6}" destId="{4893CC0F-81D7-4D39-AB5F-409FDCDBACC7}" srcOrd="1" destOrd="0" parTransId="{68A0EADA-186C-4FB2-AE67-42FF70B7164A}" sibTransId="{5F4944D8-A6E4-43B7-B65F-79AD629C686B}"/>
    <dgm:cxn modelId="{4CF74A2B-B37B-4374-A6E1-706EB79F3152}" type="presOf" srcId="{2EA2F9BD-77C8-44A0-BD0B-A7428CC5F887}" destId="{B94D80DC-0CD7-4ACD-BCE0-5A7C4030235D}" srcOrd="0" destOrd="0" presId="urn:microsoft.com/office/officeart/2005/8/layout/vList2"/>
    <dgm:cxn modelId="{6CB4698A-A7BF-4A71-9307-EA67F109A65D}" srcId="{7A07ED06-017B-4857-ADC2-EA1AD11A89C6}" destId="{2EA2F9BD-77C8-44A0-BD0B-A7428CC5F887}" srcOrd="0" destOrd="0" parTransId="{2364BE96-A891-4C8A-A687-76AF9F7E6710}" sibTransId="{E6D075B0-E359-4217-ABA2-D4616AA6CF37}"/>
    <dgm:cxn modelId="{D684F692-5614-497D-86DB-4F45464DCEB3}" type="presOf" srcId="{7A07ED06-017B-4857-ADC2-EA1AD11A89C6}" destId="{A499769A-73E6-4EF7-B82F-533A5422653C}" srcOrd="0" destOrd="0" presId="urn:microsoft.com/office/officeart/2005/8/layout/vList2"/>
    <dgm:cxn modelId="{BAF564DF-5017-49F1-B61C-9923D7E71662}" type="presOf" srcId="{4893CC0F-81D7-4D39-AB5F-409FDCDBACC7}" destId="{9C3E69AC-B883-4BBC-997E-459C844CE742}" srcOrd="0" destOrd="0" presId="urn:microsoft.com/office/officeart/2005/8/layout/vList2"/>
    <dgm:cxn modelId="{9DB3BDB8-7424-40C8-88E1-E53275331478}" type="presParOf" srcId="{A499769A-73E6-4EF7-B82F-533A5422653C}" destId="{B94D80DC-0CD7-4ACD-BCE0-5A7C4030235D}" srcOrd="0" destOrd="0" presId="urn:microsoft.com/office/officeart/2005/8/layout/vList2"/>
    <dgm:cxn modelId="{C07FBE60-F90E-431B-B0F1-C2A800AAA1DD}" type="presParOf" srcId="{A499769A-73E6-4EF7-B82F-533A5422653C}" destId="{650E98D0-88CC-4852-99BF-2C570A19A927}" srcOrd="1" destOrd="0" presId="urn:microsoft.com/office/officeart/2005/8/layout/vList2"/>
    <dgm:cxn modelId="{AD9352FD-C2DB-4CBB-84FA-62BC6959D8A3}" type="presParOf" srcId="{A499769A-73E6-4EF7-B82F-533A5422653C}" destId="{9C3E69AC-B883-4BBC-997E-459C844CE7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6FEEE5-E205-401B-B832-46074166BD8D}"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15A9A443-5D79-4FBD-863F-FE8BB44E3514}">
      <dgm:prSet/>
      <dgm:spPr/>
      <dgm:t>
        <a:bodyPr/>
        <a:lstStyle/>
        <a:p>
          <a:r>
            <a:rPr lang="tr-TR"/>
            <a:t>Konu ile ilgili benzer sunular</a:t>
          </a:r>
          <a:endParaRPr lang="en-US"/>
        </a:p>
      </dgm:t>
    </dgm:pt>
    <dgm:pt modelId="{437C0333-F837-41F1-9099-DA840FE726A3}" type="parTrans" cxnId="{7A4A4E3D-AC4C-4FF3-8F2A-F65DAF3FA811}">
      <dgm:prSet/>
      <dgm:spPr/>
      <dgm:t>
        <a:bodyPr/>
        <a:lstStyle/>
        <a:p>
          <a:endParaRPr lang="en-US"/>
        </a:p>
      </dgm:t>
    </dgm:pt>
    <dgm:pt modelId="{187CEB35-A732-45BA-8183-81F295EC949B}" type="sibTrans" cxnId="{7A4A4E3D-AC4C-4FF3-8F2A-F65DAF3FA811}">
      <dgm:prSet/>
      <dgm:spPr/>
      <dgm:t>
        <a:bodyPr/>
        <a:lstStyle/>
        <a:p>
          <a:endParaRPr lang="en-US"/>
        </a:p>
      </dgm:t>
    </dgm:pt>
    <dgm:pt modelId="{DBA0AA5F-E9A8-408B-8316-B55D54A9D0A7}">
      <dgm:prSet/>
      <dgm:spPr/>
      <dgm:t>
        <a:bodyPr/>
        <a:lstStyle/>
        <a:p>
          <a:r>
            <a:rPr lang="tr-TR"/>
            <a:t>Konu ile ilgili makale, kitap, web sayfası gibi belgeler</a:t>
          </a:r>
          <a:endParaRPr lang="en-US"/>
        </a:p>
      </dgm:t>
    </dgm:pt>
    <dgm:pt modelId="{FD90A458-F548-4FE2-B8C5-FAB0E306E238}" type="parTrans" cxnId="{40B808B5-25C7-467D-979F-B77F77AF1F5A}">
      <dgm:prSet/>
      <dgm:spPr/>
      <dgm:t>
        <a:bodyPr/>
        <a:lstStyle/>
        <a:p>
          <a:endParaRPr lang="en-US"/>
        </a:p>
      </dgm:t>
    </dgm:pt>
    <dgm:pt modelId="{8CC9BE3C-DECF-4D4C-A60A-47E610FED48D}" type="sibTrans" cxnId="{40B808B5-25C7-467D-979F-B77F77AF1F5A}">
      <dgm:prSet/>
      <dgm:spPr/>
      <dgm:t>
        <a:bodyPr/>
        <a:lstStyle/>
        <a:p>
          <a:endParaRPr lang="en-US"/>
        </a:p>
      </dgm:t>
    </dgm:pt>
    <dgm:pt modelId="{5D003517-6F49-4F96-A0A2-B35FEE3561ED}">
      <dgm:prSet/>
      <dgm:spPr/>
      <dgm:t>
        <a:bodyPr/>
        <a:lstStyle/>
        <a:p>
          <a:r>
            <a:rPr lang="tr-TR"/>
            <a:t>Sunu içinde kullanılacak bilgileri içeren raporlar</a:t>
          </a:r>
          <a:endParaRPr lang="en-US"/>
        </a:p>
      </dgm:t>
    </dgm:pt>
    <dgm:pt modelId="{6443B24B-B920-4636-A3AA-0ECC0BEF8D73}" type="parTrans" cxnId="{A15C1AC5-6CF6-4036-91FD-AA7FDD2AB7B5}">
      <dgm:prSet/>
      <dgm:spPr/>
      <dgm:t>
        <a:bodyPr/>
        <a:lstStyle/>
        <a:p>
          <a:endParaRPr lang="en-US"/>
        </a:p>
      </dgm:t>
    </dgm:pt>
    <dgm:pt modelId="{90350E9A-BCE9-45AA-BCA1-B25451D708CE}" type="sibTrans" cxnId="{A15C1AC5-6CF6-4036-91FD-AA7FDD2AB7B5}">
      <dgm:prSet/>
      <dgm:spPr/>
      <dgm:t>
        <a:bodyPr/>
        <a:lstStyle/>
        <a:p>
          <a:endParaRPr lang="en-US"/>
        </a:p>
      </dgm:t>
    </dgm:pt>
    <dgm:pt modelId="{EBF7EC24-C4C7-4EAA-AB88-4D3BB64793F6}">
      <dgm:prSet/>
      <dgm:spPr/>
      <dgm:t>
        <a:bodyPr/>
        <a:lstStyle/>
        <a:p>
          <a:r>
            <a:rPr lang="tr-TR"/>
            <a:t>Tablolar, şekilller</a:t>
          </a:r>
          <a:endParaRPr lang="en-US"/>
        </a:p>
      </dgm:t>
    </dgm:pt>
    <dgm:pt modelId="{1578CD0F-36C2-4ECF-8E91-47E76A42CA65}" type="parTrans" cxnId="{704AD82C-B9C0-4EE5-9267-222029F2B27C}">
      <dgm:prSet/>
      <dgm:spPr/>
      <dgm:t>
        <a:bodyPr/>
        <a:lstStyle/>
        <a:p>
          <a:endParaRPr lang="en-US"/>
        </a:p>
      </dgm:t>
    </dgm:pt>
    <dgm:pt modelId="{D8EBA898-4C32-41AF-8EE4-9BDB9238BB50}" type="sibTrans" cxnId="{704AD82C-B9C0-4EE5-9267-222029F2B27C}">
      <dgm:prSet/>
      <dgm:spPr/>
      <dgm:t>
        <a:bodyPr/>
        <a:lstStyle/>
        <a:p>
          <a:endParaRPr lang="en-US"/>
        </a:p>
      </dgm:t>
    </dgm:pt>
    <dgm:pt modelId="{5B60B16D-2FC8-43A2-8AF8-FAA5503B6EBB}">
      <dgm:prSet/>
      <dgm:spPr/>
      <dgm:t>
        <a:bodyPr/>
        <a:lstStyle/>
        <a:p>
          <a:r>
            <a:rPr lang="tr-TR"/>
            <a:t>Resimler, video parçaları</a:t>
          </a:r>
          <a:endParaRPr lang="en-US"/>
        </a:p>
      </dgm:t>
    </dgm:pt>
    <dgm:pt modelId="{C05AD471-56D9-4F40-BFC4-614478EC0A63}" type="parTrans" cxnId="{CA59E404-E4E3-417B-B121-24C370C6B016}">
      <dgm:prSet/>
      <dgm:spPr/>
      <dgm:t>
        <a:bodyPr/>
        <a:lstStyle/>
        <a:p>
          <a:endParaRPr lang="en-US"/>
        </a:p>
      </dgm:t>
    </dgm:pt>
    <dgm:pt modelId="{25DBB62A-3425-473C-9B28-6C40232C0810}" type="sibTrans" cxnId="{CA59E404-E4E3-417B-B121-24C370C6B016}">
      <dgm:prSet/>
      <dgm:spPr/>
      <dgm:t>
        <a:bodyPr/>
        <a:lstStyle/>
        <a:p>
          <a:endParaRPr lang="en-US"/>
        </a:p>
      </dgm:t>
    </dgm:pt>
    <dgm:pt modelId="{E9F4235D-357C-4999-8F84-7EC46A010BF8}">
      <dgm:prSet/>
      <dgm:spPr/>
      <dgm:t>
        <a:bodyPr/>
        <a:lstStyle/>
        <a:p>
          <a:r>
            <a:rPr lang="tr-TR"/>
            <a:t>Taslak şekiller ve küçük şablonlar içeren sunu dosyaları</a:t>
          </a:r>
          <a:endParaRPr lang="en-US"/>
        </a:p>
      </dgm:t>
    </dgm:pt>
    <dgm:pt modelId="{F680CC6C-A77B-4D62-9F1E-78443FA8204C}" type="parTrans" cxnId="{0DB45FE2-3F3A-44B4-9992-E6374B5B9F08}">
      <dgm:prSet/>
      <dgm:spPr/>
      <dgm:t>
        <a:bodyPr/>
        <a:lstStyle/>
        <a:p>
          <a:endParaRPr lang="en-US"/>
        </a:p>
      </dgm:t>
    </dgm:pt>
    <dgm:pt modelId="{37A15284-F5DA-4BD3-9A9A-CDF2E123F5B9}" type="sibTrans" cxnId="{0DB45FE2-3F3A-44B4-9992-E6374B5B9F08}">
      <dgm:prSet/>
      <dgm:spPr/>
      <dgm:t>
        <a:bodyPr/>
        <a:lstStyle/>
        <a:p>
          <a:endParaRPr lang="en-US"/>
        </a:p>
      </dgm:t>
    </dgm:pt>
    <dgm:pt modelId="{C5C1F704-553F-448D-94BC-039C46D8F6E9}" type="pres">
      <dgm:prSet presAssocID="{C56FEEE5-E205-401B-B832-46074166BD8D}" presName="root" presStyleCnt="0">
        <dgm:presLayoutVars>
          <dgm:dir/>
          <dgm:resizeHandles val="exact"/>
        </dgm:presLayoutVars>
      </dgm:prSet>
      <dgm:spPr/>
    </dgm:pt>
    <dgm:pt modelId="{72DB2091-CC0C-4AA5-8CDB-6DB6F9F5A161}" type="pres">
      <dgm:prSet presAssocID="{15A9A443-5D79-4FBD-863F-FE8BB44E3514}" presName="compNode" presStyleCnt="0"/>
      <dgm:spPr/>
    </dgm:pt>
    <dgm:pt modelId="{D0FC9BDB-9483-41E2-ADA1-F12EAE25DF0D}" type="pres">
      <dgm:prSet presAssocID="{15A9A443-5D79-4FBD-863F-FE8BB44E351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FE69092-AF64-4D0A-9EE2-74A34A99E897}" type="pres">
      <dgm:prSet presAssocID="{15A9A443-5D79-4FBD-863F-FE8BB44E3514}" presName="spaceRect" presStyleCnt="0"/>
      <dgm:spPr/>
    </dgm:pt>
    <dgm:pt modelId="{6AE340CF-2D21-4133-9224-3A5705542DCE}" type="pres">
      <dgm:prSet presAssocID="{15A9A443-5D79-4FBD-863F-FE8BB44E3514}" presName="textRect" presStyleLbl="revTx" presStyleIdx="0" presStyleCnt="6">
        <dgm:presLayoutVars>
          <dgm:chMax val="1"/>
          <dgm:chPref val="1"/>
        </dgm:presLayoutVars>
      </dgm:prSet>
      <dgm:spPr/>
    </dgm:pt>
    <dgm:pt modelId="{E99CE412-7466-4B6B-B88B-04AB26D223D4}" type="pres">
      <dgm:prSet presAssocID="{187CEB35-A732-45BA-8183-81F295EC949B}" presName="sibTrans" presStyleCnt="0"/>
      <dgm:spPr/>
    </dgm:pt>
    <dgm:pt modelId="{531C9139-785D-4062-ACB0-0F382417CC25}" type="pres">
      <dgm:prSet presAssocID="{DBA0AA5F-E9A8-408B-8316-B55D54A9D0A7}" presName="compNode" presStyleCnt="0"/>
      <dgm:spPr/>
    </dgm:pt>
    <dgm:pt modelId="{0C29100B-3E9E-4FA6-910C-2D722440AE88}" type="pres">
      <dgm:prSet presAssocID="{DBA0AA5F-E9A8-408B-8316-B55D54A9D0A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54321240-9F95-44A6-81F2-457418BDE4F0}" type="pres">
      <dgm:prSet presAssocID="{DBA0AA5F-E9A8-408B-8316-B55D54A9D0A7}" presName="spaceRect" presStyleCnt="0"/>
      <dgm:spPr/>
    </dgm:pt>
    <dgm:pt modelId="{3C30936E-A37E-4C8A-B2FE-C2FF1BBE1298}" type="pres">
      <dgm:prSet presAssocID="{DBA0AA5F-E9A8-408B-8316-B55D54A9D0A7}" presName="textRect" presStyleLbl="revTx" presStyleIdx="1" presStyleCnt="6">
        <dgm:presLayoutVars>
          <dgm:chMax val="1"/>
          <dgm:chPref val="1"/>
        </dgm:presLayoutVars>
      </dgm:prSet>
      <dgm:spPr/>
    </dgm:pt>
    <dgm:pt modelId="{E2C75B1C-A910-4E5C-9630-8626B9F72D44}" type="pres">
      <dgm:prSet presAssocID="{8CC9BE3C-DECF-4D4C-A60A-47E610FED48D}" presName="sibTrans" presStyleCnt="0"/>
      <dgm:spPr/>
    </dgm:pt>
    <dgm:pt modelId="{DA3ACB48-7043-4441-B97B-A62A71C50AA8}" type="pres">
      <dgm:prSet presAssocID="{5D003517-6F49-4F96-A0A2-B35FEE3561ED}" presName="compNode" presStyleCnt="0"/>
      <dgm:spPr/>
    </dgm:pt>
    <dgm:pt modelId="{14B9C5F3-0D58-4D43-B330-3801F1EFF200}" type="pres">
      <dgm:prSet presAssocID="{5D003517-6F49-4F96-A0A2-B35FEE3561E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2317DEE9-7996-491A-907B-1678CBDED324}" type="pres">
      <dgm:prSet presAssocID="{5D003517-6F49-4F96-A0A2-B35FEE3561ED}" presName="spaceRect" presStyleCnt="0"/>
      <dgm:spPr/>
    </dgm:pt>
    <dgm:pt modelId="{B5739CA2-7ECC-49FA-81DA-AC96A1868B7D}" type="pres">
      <dgm:prSet presAssocID="{5D003517-6F49-4F96-A0A2-B35FEE3561ED}" presName="textRect" presStyleLbl="revTx" presStyleIdx="2" presStyleCnt="6">
        <dgm:presLayoutVars>
          <dgm:chMax val="1"/>
          <dgm:chPref val="1"/>
        </dgm:presLayoutVars>
      </dgm:prSet>
      <dgm:spPr/>
    </dgm:pt>
    <dgm:pt modelId="{CB5C095B-A586-46C1-8A46-9F510844D1C3}" type="pres">
      <dgm:prSet presAssocID="{90350E9A-BCE9-45AA-BCA1-B25451D708CE}" presName="sibTrans" presStyleCnt="0"/>
      <dgm:spPr/>
    </dgm:pt>
    <dgm:pt modelId="{A4099B0B-D754-47F6-A8C7-80D27C26EE26}" type="pres">
      <dgm:prSet presAssocID="{EBF7EC24-C4C7-4EAA-AB88-4D3BB64793F6}" presName="compNode" presStyleCnt="0"/>
      <dgm:spPr/>
    </dgm:pt>
    <dgm:pt modelId="{7F8512FA-B32A-4BBA-8B54-FDC2C678BE26}" type="pres">
      <dgm:prSet presAssocID="{EBF7EC24-C4C7-4EAA-AB88-4D3BB64793F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ll paint brush"/>
        </a:ext>
      </dgm:extLst>
    </dgm:pt>
    <dgm:pt modelId="{3A582055-D82D-43CC-A185-63BC8BA4DF5A}" type="pres">
      <dgm:prSet presAssocID="{EBF7EC24-C4C7-4EAA-AB88-4D3BB64793F6}" presName="spaceRect" presStyleCnt="0"/>
      <dgm:spPr/>
    </dgm:pt>
    <dgm:pt modelId="{5CA2BA2A-4A3A-42F5-B430-D6A02BBEB051}" type="pres">
      <dgm:prSet presAssocID="{EBF7EC24-C4C7-4EAA-AB88-4D3BB64793F6}" presName="textRect" presStyleLbl="revTx" presStyleIdx="3" presStyleCnt="6">
        <dgm:presLayoutVars>
          <dgm:chMax val="1"/>
          <dgm:chPref val="1"/>
        </dgm:presLayoutVars>
      </dgm:prSet>
      <dgm:spPr/>
    </dgm:pt>
    <dgm:pt modelId="{2534A537-4D97-43F3-8653-3748E2240580}" type="pres">
      <dgm:prSet presAssocID="{D8EBA898-4C32-41AF-8EE4-9BDB9238BB50}" presName="sibTrans" presStyleCnt="0"/>
      <dgm:spPr/>
    </dgm:pt>
    <dgm:pt modelId="{0A5C29F5-247E-47FB-9408-0BB4963143D3}" type="pres">
      <dgm:prSet presAssocID="{5B60B16D-2FC8-43A2-8AF8-FAA5503B6EBB}" presName="compNode" presStyleCnt="0"/>
      <dgm:spPr/>
    </dgm:pt>
    <dgm:pt modelId="{5D95E5CA-9C28-4E36-A81B-6BD19165CF57}" type="pres">
      <dgm:prSet presAssocID="{5B60B16D-2FC8-43A2-8AF8-FAA5503B6EB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mages"/>
        </a:ext>
      </dgm:extLst>
    </dgm:pt>
    <dgm:pt modelId="{4A1AA005-D724-4EE4-8DED-741D9A4C3CB3}" type="pres">
      <dgm:prSet presAssocID="{5B60B16D-2FC8-43A2-8AF8-FAA5503B6EBB}" presName="spaceRect" presStyleCnt="0"/>
      <dgm:spPr/>
    </dgm:pt>
    <dgm:pt modelId="{A2F288B9-548B-4886-907A-D9338A27F910}" type="pres">
      <dgm:prSet presAssocID="{5B60B16D-2FC8-43A2-8AF8-FAA5503B6EBB}" presName="textRect" presStyleLbl="revTx" presStyleIdx="4" presStyleCnt="6">
        <dgm:presLayoutVars>
          <dgm:chMax val="1"/>
          <dgm:chPref val="1"/>
        </dgm:presLayoutVars>
      </dgm:prSet>
      <dgm:spPr/>
    </dgm:pt>
    <dgm:pt modelId="{869EA7B0-9357-4117-8A2A-0D7F0025C957}" type="pres">
      <dgm:prSet presAssocID="{25DBB62A-3425-473C-9B28-6C40232C0810}" presName="sibTrans" presStyleCnt="0"/>
      <dgm:spPr/>
    </dgm:pt>
    <dgm:pt modelId="{93CBCEAB-9195-4AB6-B2AC-2C73910F1A09}" type="pres">
      <dgm:prSet presAssocID="{E9F4235D-357C-4999-8F84-7EC46A010BF8}" presName="compNode" presStyleCnt="0"/>
      <dgm:spPr/>
    </dgm:pt>
    <dgm:pt modelId="{514408D3-F622-4EE0-89DB-D7E337673138}" type="pres">
      <dgm:prSet presAssocID="{E9F4235D-357C-4999-8F84-7EC46A010BF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ument"/>
        </a:ext>
      </dgm:extLst>
    </dgm:pt>
    <dgm:pt modelId="{6F0B357A-83B5-4D2B-9917-49F926D4B056}" type="pres">
      <dgm:prSet presAssocID="{E9F4235D-357C-4999-8F84-7EC46A010BF8}" presName="spaceRect" presStyleCnt="0"/>
      <dgm:spPr/>
    </dgm:pt>
    <dgm:pt modelId="{4862BE18-5D23-4F7C-B0BF-3A98BC67C158}" type="pres">
      <dgm:prSet presAssocID="{E9F4235D-357C-4999-8F84-7EC46A010BF8}" presName="textRect" presStyleLbl="revTx" presStyleIdx="5" presStyleCnt="6">
        <dgm:presLayoutVars>
          <dgm:chMax val="1"/>
          <dgm:chPref val="1"/>
        </dgm:presLayoutVars>
      </dgm:prSet>
      <dgm:spPr/>
    </dgm:pt>
  </dgm:ptLst>
  <dgm:cxnLst>
    <dgm:cxn modelId="{CA59E404-E4E3-417B-B121-24C370C6B016}" srcId="{C56FEEE5-E205-401B-B832-46074166BD8D}" destId="{5B60B16D-2FC8-43A2-8AF8-FAA5503B6EBB}" srcOrd="4" destOrd="0" parTransId="{C05AD471-56D9-4F40-BFC4-614478EC0A63}" sibTransId="{25DBB62A-3425-473C-9B28-6C40232C0810}"/>
    <dgm:cxn modelId="{704AD82C-B9C0-4EE5-9267-222029F2B27C}" srcId="{C56FEEE5-E205-401B-B832-46074166BD8D}" destId="{EBF7EC24-C4C7-4EAA-AB88-4D3BB64793F6}" srcOrd="3" destOrd="0" parTransId="{1578CD0F-36C2-4ECF-8E91-47E76A42CA65}" sibTransId="{D8EBA898-4C32-41AF-8EE4-9BDB9238BB50}"/>
    <dgm:cxn modelId="{242FAA2E-84F2-4A00-8E26-891559B2A61E}" type="presOf" srcId="{DBA0AA5F-E9A8-408B-8316-B55D54A9D0A7}" destId="{3C30936E-A37E-4C8A-B2FE-C2FF1BBE1298}" srcOrd="0" destOrd="0" presId="urn:microsoft.com/office/officeart/2018/2/layout/IconLabelList"/>
    <dgm:cxn modelId="{7A4A4E3D-AC4C-4FF3-8F2A-F65DAF3FA811}" srcId="{C56FEEE5-E205-401B-B832-46074166BD8D}" destId="{15A9A443-5D79-4FBD-863F-FE8BB44E3514}" srcOrd="0" destOrd="0" parTransId="{437C0333-F837-41F1-9099-DA840FE726A3}" sibTransId="{187CEB35-A732-45BA-8183-81F295EC949B}"/>
    <dgm:cxn modelId="{8877134D-922C-427D-8BB7-2958BD7A1415}" type="presOf" srcId="{EBF7EC24-C4C7-4EAA-AB88-4D3BB64793F6}" destId="{5CA2BA2A-4A3A-42F5-B430-D6A02BBEB051}" srcOrd="0" destOrd="0" presId="urn:microsoft.com/office/officeart/2018/2/layout/IconLabelList"/>
    <dgm:cxn modelId="{6BD9FA8F-AB00-4743-BBC5-7AEB65C442E2}" type="presOf" srcId="{C56FEEE5-E205-401B-B832-46074166BD8D}" destId="{C5C1F704-553F-448D-94BC-039C46D8F6E9}" srcOrd="0" destOrd="0" presId="urn:microsoft.com/office/officeart/2018/2/layout/IconLabelList"/>
    <dgm:cxn modelId="{A49A7A91-5A2A-4EA3-BD5A-9169763E93CB}" type="presOf" srcId="{5D003517-6F49-4F96-A0A2-B35FEE3561ED}" destId="{B5739CA2-7ECC-49FA-81DA-AC96A1868B7D}" srcOrd="0" destOrd="0" presId="urn:microsoft.com/office/officeart/2018/2/layout/IconLabelList"/>
    <dgm:cxn modelId="{40B808B5-25C7-467D-979F-B77F77AF1F5A}" srcId="{C56FEEE5-E205-401B-B832-46074166BD8D}" destId="{DBA0AA5F-E9A8-408B-8316-B55D54A9D0A7}" srcOrd="1" destOrd="0" parTransId="{FD90A458-F548-4FE2-B8C5-FAB0E306E238}" sibTransId="{8CC9BE3C-DECF-4D4C-A60A-47E610FED48D}"/>
    <dgm:cxn modelId="{CCE128B5-DDC9-466C-BC4B-DAF674BB8BC2}" type="presOf" srcId="{E9F4235D-357C-4999-8F84-7EC46A010BF8}" destId="{4862BE18-5D23-4F7C-B0BF-3A98BC67C158}" srcOrd="0" destOrd="0" presId="urn:microsoft.com/office/officeart/2018/2/layout/IconLabelList"/>
    <dgm:cxn modelId="{A15C1AC5-6CF6-4036-91FD-AA7FDD2AB7B5}" srcId="{C56FEEE5-E205-401B-B832-46074166BD8D}" destId="{5D003517-6F49-4F96-A0A2-B35FEE3561ED}" srcOrd="2" destOrd="0" parTransId="{6443B24B-B920-4636-A3AA-0ECC0BEF8D73}" sibTransId="{90350E9A-BCE9-45AA-BCA1-B25451D708CE}"/>
    <dgm:cxn modelId="{0DB45FE2-3F3A-44B4-9992-E6374B5B9F08}" srcId="{C56FEEE5-E205-401B-B832-46074166BD8D}" destId="{E9F4235D-357C-4999-8F84-7EC46A010BF8}" srcOrd="5" destOrd="0" parTransId="{F680CC6C-A77B-4D62-9F1E-78443FA8204C}" sibTransId="{37A15284-F5DA-4BD3-9A9A-CDF2E123F5B9}"/>
    <dgm:cxn modelId="{94C2FBE5-852A-4D1A-BD96-77B64909C1EC}" type="presOf" srcId="{15A9A443-5D79-4FBD-863F-FE8BB44E3514}" destId="{6AE340CF-2D21-4133-9224-3A5705542DCE}" srcOrd="0" destOrd="0" presId="urn:microsoft.com/office/officeart/2018/2/layout/IconLabelList"/>
    <dgm:cxn modelId="{698599EA-6E84-4DB1-9303-0CB5097EB970}" type="presOf" srcId="{5B60B16D-2FC8-43A2-8AF8-FAA5503B6EBB}" destId="{A2F288B9-548B-4886-907A-D9338A27F910}" srcOrd="0" destOrd="0" presId="urn:microsoft.com/office/officeart/2018/2/layout/IconLabelList"/>
    <dgm:cxn modelId="{643FA76F-2AF4-46FD-99C3-5A1E92874674}" type="presParOf" srcId="{C5C1F704-553F-448D-94BC-039C46D8F6E9}" destId="{72DB2091-CC0C-4AA5-8CDB-6DB6F9F5A161}" srcOrd="0" destOrd="0" presId="urn:microsoft.com/office/officeart/2018/2/layout/IconLabelList"/>
    <dgm:cxn modelId="{60C44C62-C50F-4227-B8D4-886D480B3059}" type="presParOf" srcId="{72DB2091-CC0C-4AA5-8CDB-6DB6F9F5A161}" destId="{D0FC9BDB-9483-41E2-ADA1-F12EAE25DF0D}" srcOrd="0" destOrd="0" presId="urn:microsoft.com/office/officeart/2018/2/layout/IconLabelList"/>
    <dgm:cxn modelId="{411F8EF9-9C14-4522-AD89-5512C6EEDBD8}" type="presParOf" srcId="{72DB2091-CC0C-4AA5-8CDB-6DB6F9F5A161}" destId="{2FE69092-AF64-4D0A-9EE2-74A34A99E897}" srcOrd="1" destOrd="0" presId="urn:microsoft.com/office/officeart/2018/2/layout/IconLabelList"/>
    <dgm:cxn modelId="{CB616468-9357-4A2C-9D5A-62C9B7C3BA27}" type="presParOf" srcId="{72DB2091-CC0C-4AA5-8CDB-6DB6F9F5A161}" destId="{6AE340CF-2D21-4133-9224-3A5705542DCE}" srcOrd="2" destOrd="0" presId="urn:microsoft.com/office/officeart/2018/2/layout/IconLabelList"/>
    <dgm:cxn modelId="{907D2672-40C9-482C-A70F-A209A3E1091D}" type="presParOf" srcId="{C5C1F704-553F-448D-94BC-039C46D8F6E9}" destId="{E99CE412-7466-4B6B-B88B-04AB26D223D4}" srcOrd="1" destOrd="0" presId="urn:microsoft.com/office/officeart/2018/2/layout/IconLabelList"/>
    <dgm:cxn modelId="{184E8B64-0A8D-4857-B82B-C6968CEA8807}" type="presParOf" srcId="{C5C1F704-553F-448D-94BC-039C46D8F6E9}" destId="{531C9139-785D-4062-ACB0-0F382417CC25}" srcOrd="2" destOrd="0" presId="urn:microsoft.com/office/officeart/2018/2/layout/IconLabelList"/>
    <dgm:cxn modelId="{17F09FE5-9726-483C-B73B-301B32D8B3A5}" type="presParOf" srcId="{531C9139-785D-4062-ACB0-0F382417CC25}" destId="{0C29100B-3E9E-4FA6-910C-2D722440AE88}" srcOrd="0" destOrd="0" presId="urn:microsoft.com/office/officeart/2018/2/layout/IconLabelList"/>
    <dgm:cxn modelId="{5B7BF214-EDFC-45E9-B2AB-E14BCF317DC9}" type="presParOf" srcId="{531C9139-785D-4062-ACB0-0F382417CC25}" destId="{54321240-9F95-44A6-81F2-457418BDE4F0}" srcOrd="1" destOrd="0" presId="urn:microsoft.com/office/officeart/2018/2/layout/IconLabelList"/>
    <dgm:cxn modelId="{6887783E-0778-4426-B5E0-417F3ED5823A}" type="presParOf" srcId="{531C9139-785D-4062-ACB0-0F382417CC25}" destId="{3C30936E-A37E-4C8A-B2FE-C2FF1BBE1298}" srcOrd="2" destOrd="0" presId="urn:microsoft.com/office/officeart/2018/2/layout/IconLabelList"/>
    <dgm:cxn modelId="{4FBB24F5-A4A1-485F-ABC4-A0297FE20DED}" type="presParOf" srcId="{C5C1F704-553F-448D-94BC-039C46D8F6E9}" destId="{E2C75B1C-A910-4E5C-9630-8626B9F72D44}" srcOrd="3" destOrd="0" presId="urn:microsoft.com/office/officeart/2018/2/layout/IconLabelList"/>
    <dgm:cxn modelId="{B25B05A3-1D32-4BAA-8BDA-D3A0842638A6}" type="presParOf" srcId="{C5C1F704-553F-448D-94BC-039C46D8F6E9}" destId="{DA3ACB48-7043-4441-B97B-A62A71C50AA8}" srcOrd="4" destOrd="0" presId="urn:microsoft.com/office/officeart/2018/2/layout/IconLabelList"/>
    <dgm:cxn modelId="{3D8204ED-0C34-476B-BE3D-A68D999AEC2E}" type="presParOf" srcId="{DA3ACB48-7043-4441-B97B-A62A71C50AA8}" destId="{14B9C5F3-0D58-4D43-B330-3801F1EFF200}" srcOrd="0" destOrd="0" presId="urn:microsoft.com/office/officeart/2018/2/layout/IconLabelList"/>
    <dgm:cxn modelId="{5A7EAD9C-8F33-4A95-A3DE-AFBA94531F32}" type="presParOf" srcId="{DA3ACB48-7043-4441-B97B-A62A71C50AA8}" destId="{2317DEE9-7996-491A-907B-1678CBDED324}" srcOrd="1" destOrd="0" presId="urn:microsoft.com/office/officeart/2018/2/layout/IconLabelList"/>
    <dgm:cxn modelId="{CEBE6FCE-22E5-41D3-80EA-EABD0BDCFEC9}" type="presParOf" srcId="{DA3ACB48-7043-4441-B97B-A62A71C50AA8}" destId="{B5739CA2-7ECC-49FA-81DA-AC96A1868B7D}" srcOrd="2" destOrd="0" presId="urn:microsoft.com/office/officeart/2018/2/layout/IconLabelList"/>
    <dgm:cxn modelId="{3D266659-078B-4295-8614-79BF18622AFD}" type="presParOf" srcId="{C5C1F704-553F-448D-94BC-039C46D8F6E9}" destId="{CB5C095B-A586-46C1-8A46-9F510844D1C3}" srcOrd="5" destOrd="0" presId="urn:microsoft.com/office/officeart/2018/2/layout/IconLabelList"/>
    <dgm:cxn modelId="{D39C6843-199D-43B7-A3F6-F2CF70BFB39C}" type="presParOf" srcId="{C5C1F704-553F-448D-94BC-039C46D8F6E9}" destId="{A4099B0B-D754-47F6-A8C7-80D27C26EE26}" srcOrd="6" destOrd="0" presId="urn:microsoft.com/office/officeart/2018/2/layout/IconLabelList"/>
    <dgm:cxn modelId="{8D55D5C6-544F-4595-9105-12078BE675DB}" type="presParOf" srcId="{A4099B0B-D754-47F6-A8C7-80D27C26EE26}" destId="{7F8512FA-B32A-4BBA-8B54-FDC2C678BE26}" srcOrd="0" destOrd="0" presId="urn:microsoft.com/office/officeart/2018/2/layout/IconLabelList"/>
    <dgm:cxn modelId="{698955BA-D50B-40F1-BD91-25A1C71A5583}" type="presParOf" srcId="{A4099B0B-D754-47F6-A8C7-80D27C26EE26}" destId="{3A582055-D82D-43CC-A185-63BC8BA4DF5A}" srcOrd="1" destOrd="0" presId="urn:microsoft.com/office/officeart/2018/2/layout/IconLabelList"/>
    <dgm:cxn modelId="{978FE253-09D5-4D85-870D-184A019BAE05}" type="presParOf" srcId="{A4099B0B-D754-47F6-A8C7-80D27C26EE26}" destId="{5CA2BA2A-4A3A-42F5-B430-D6A02BBEB051}" srcOrd="2" destOrd="0" presId="urn:microsoft.com/office/officeart/2018/2/layout/IconLabelList"/>
    <dgm:cxn modelId="{1B3C452C-2ADA-4811-8714-32678C067A26}" type="presParOf" srcId="{C5C1F704-553F-448D-94BC-039C46D8F6E9}" destId="{2534A537-4D97-43F3-8653-3748E2240580}" srcOrd="7" destOrd="0" presId="urn:microsoft.com/office/officeart/2018/2/layout/IconLabelList"/>
    <dgm:cxn modelId="{EB37437A-5DB1-4801-9D11-C059975B5F77}" type="presParOf" srcId="{C5C1F704-553F-448D-94BC-039C46D8F6E9}" destId="{0A5C29F5-247E-47FB-9408-0BB4963143D3}" srcOrd="8" destOrd="0" presId="urn:microsoft.com/office/officeart/2018/2/layout/IconLabelList"/>
    <dgm:cxn modelId="{B0F1B621-6035-4782-ACFB-47E0903F0165}" type="presParOf" srcId="{0A5C29F5-247E-47FB-9408-0BB4963143D3}" destId="{5D95E5CA-9C28-4E36-A81B-6BD19165CF57}" srcOrd="0" destOrd="0" presId="urn:microsoft.com/office/officeart/2018/2/layout/IconLabelList"/>
    <dgm:cxn modelId="{6A9060DF-616B-42C7-ACF4-B31E77C1BB68}" type="presParOf" srcId="{0A5C29F5-247E-47FB-9408-0BB4963143D3}" destId="{4A1AA005-D724-4EE4-8DED-741D9A4C3CB3}" srcOrd="1" destOrd="0" presId="urn:microsoft.com/office/officeart/2018/2/layout/IconLabelList"/>
    <dgm:cxn modelId="{7A8373C4-AD4B-49B0-8631-4B37CBBC8BDF}" type="presParOf" srcId="{0A5C29F5-247E-47FB-9408-0BB4963143D3}" destId="{A2F288B9-548B-4886-907A-D9338A27F910}" srcOrd="2" destOrd="0" presId="urn:microsoft.com/office/officeart/2018/2/layout/IconLabelList"/>
    <dgm:cxn modelId="{80E35F2A-DECD-4632-B2DF-FD319474FDA4}" type="presParOf" srcId="{C5C1F704-553F-448D-94BC-039C46D8F6E9}" destId="{869EA7B0-9357-4117-8A2A-0D7F0025C957}" srcOrd="9" destOrd="0" presId="urn:microsoft.com/office/officeart/2018/2/layout/IconLabelList"/>
    <dgm:cxn modelId="{3AD65CA9-445C-4279-8133-4FE998C976B2}" type="presParOf" srcId="{C5C1F704-553F-448D-94BC-039C46D8F6E9}" destId="{93CBCEAB-9195-4AB6-B2AC-2C73910F1A09}" srcOrd="10" destOrd="0" presId="urn:microsoft.com/office/officeart/2018/2/layout/IconLabelList"/>
    <dgm:cxn modelId="{8CF4AA80-F026-48CD-86B4-2F35FFB6E566}" type="presParOf" srcId="{93CBCEAB-9195-4AB6-B2AC-2C73910F1A09}" destId="{514408D3-F622-4EE0-89DB-D7E337673138}" srcOrd="0" destOrd="0" presId="urn:microsoft.com/office/officeart/2018/2/layout/IconLabelList"/>
    <dgm:cxn modelId="{A9F8C0A9-EF7A-4C02-A608-2AD5BCFEEBE0}" type="presParOf" srcId="{93CBCEAB-9195-4AB6-B2AC-2C73910F1A09}" destId="{6F0B357A-83B5-4D2B-9917-49F926D4B056}" srcOrd="1" destOrd="0" presId="urn:microsoft.com/office/officeart/2018/2/layout/IconLabelList"/>
    <dgm:cxn modelId="{8F019A86-969A-49C2-B519-367C99E4F401}" type="presParOf" srcId="{93CBCEAB-9195-4AB6-B2AC-2C73910F1A09}" destId="{4862BE18-5D23-4F7C-B0BF-3A98BC67C15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11031-3A14-4D3A-9D9E-7E9EDEDC7849}">
      <dsp:nvSpPr>
        <dsp:cNvPr id="0" name=""/>
        <dsp:cNvSpPr/>
      </dsp:nvSpPr>
      <dsp:spPr>
        <a:xfrm>
          <a:off x="0" y="600"/>
          <a:ext cx="4231481" cy="14057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A69DA-D141-4006-BFEC-FA9604A155AB}">
      <dsp:nvSpPr>
        <dsp:cNvPr id="0" name=""/>
        <dsp:cNvSpPr/>
      </dsp:nvSpPr>
      <dsp:spPr>
        <a:xfrm>
          <a:off x="425232" y="316889"/>
          <a:ext cx="773150" cy="773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0484EA-CF09-463A-90E2-51E416A6E18A}">
      <dsp:nvSpPr>
        <dsp:cNvPr id="0" name=""/>
        <dsp:cNvSpPr/>
      </dsp:nvSpPr>
      <dsp:spPr>
        <a:xfrm>
          <a:off x="1623616" y="600"/>
          <a:ext cx="2607864"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755650">
            <a:lnSpc>
              <a:spcPct val="90000"/>
            </a:lnSpc>
            <a:spcBef>
              <a:spcPct val="0"/>
            </a:spcBef>
            <a:spcAft>
              <a:spcPct val="35000"/>
            </a:spcAft>
            <a:buNone/>
          </a:pPr>
          <a:r>
            <a:rPr lang="tr-TR" sz="1700" kern="1200"/>
            <a:t>Toplantı adı verilen bu birliktelik, belirli amaçlara ulaşmak için belirli kurallar doğrultusunda yapılır</a:t>
          </a:r>
          <a:endParaRPr lang="en-US" sz="1700" kern="1200"/>
        </a:p>
      </dsp:txBody>
      <dsp:txXfrm>
        <a:off x="1623616" y="600"/>
        <a:ext cx="2607864" cy="1405728"/>
      </dsp:txXfrm>
    </dsp:sp>
    <dsp:sp modelId="{08F3398D-A9BE-429A-B01C-F68C9E495DC0}">
      <dsp:nvSpPr>
        <dsp:cNvPr id="0" name=""/>
        <dsp:cNvSpPr/>
      </dsp:nvSpPr>
      <dsp:spPr>
        <a:xfrm>
          <a:off x="0" y="1757760"/>
          <a:ext cx="4231481" cy="14057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4C0AD-0025-492F-924A-CCFDD37F4E2E}">
      <dsp:nvSpPr>
        <dsp:cNvPr id="0" name=""/>
        <dsp:cNvSpPr/>
      </dsp:nvSpPr>
      <dsp:spPr>
        <a:xfrm>
          <a:off x="425232" y="2074049"/>
          <a:ext cx="773150" cy="773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BC5258-DF10-4802-8AE7-1E7F12341124}">
      <dsp:nvSpPr>
        <dsp:cNvPr id="0" name=""/>
        <dsp:cNvSpPr/>
      </dsp:nvSpPr>
      <dsp:spPr>
        <a:xfrm>
          <a:off x="1623616" y="1757760"/>
          <a:ext cx="2607864"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755650">
            <a:lnSpc>
              <a:spcPct val="90000"/>
            </a:lnSpc>
            <a:spcBef>
              <a:spcPct val="0"/>
            </a:spcBef>
            <a:spcAft>
              <a:spcPct val="35000"/>
            </a:spcAft>
            <a:buNone/>
          </a:pPr>
          <a:r>
            <a:rPr lang="tr-TR" sz="1700" kern="1200"/>
            <a:t>Birçok toplantı türü bulunmaktadır</a:t>
          </a:r>
          <a:endParaRPr lang="en-US" sz="1700" kern="1200"/>
        </a:p>
      </dsp:txBody>
      <dsp:txXfrm>
        <a:off x="1623616" y="1757760"/>
        <a:ext cx="2607864" cy="1405728"/>
      </dsp:txXfrm>
    </dsp:sp>
    <dsp:sp modelId="{1BBD6D18-7849-4706-A1A5-7C742A554558}">
      <dsp:nvSpPr>
        <dsp:cNvPr id="0" name=""/>
        <dsp:cNvSpPr/>
      </dsp:nvSpPr>
      <dsp:spPr>
        <a:xfrm>
          <a:off x="0" y="3514921"/>
          <a:ext cx="4231481" cy="14057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66521-82FA-40D4-B0F3-E0AAFC994B1C}">
      <dsp:nvSpPr>
        <dsp:cNvPr id="0" name=""/>
        <dsp:cNvSpPr/>
      </dsp:nvSpPr>
      <dsp:spPr>
        <a:xfrm>
          <a:off x="425232" y="3831209"/>
          <a:ext cx="773150" cy="773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ACB24C-8884-4920-8657-A3AE7D388303}">
      <dsp:nvSpPr>
        <dsp:cNvPr id="0" name=""/>
        <dsp:cNvSpPr/>
      </dsp:nvSpPr>
      <dsp:spPr>
        <a:xfrm>
          <a:off x="1623616" y="3514921"/>
          <a:ext cx="2607864"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755650">
            <a:lnSpc>
              <a:spcPct val="90000"/>
            </a:lnSpc>
            <a:spcBef>
              <a:spcPct val="0"/>
            </a:spcBef>
            <a:spcAft>
              <a:spcPct val="35000"/>
            </a:spcAft>
            <a:buNone/>
          </a:pPr>
          <a:r>
            <a:rPr lang="tr-TR" sz="1700" kern="1200"/>
            <a:t>Ancak en önemli mesleki alanla ilgili olan toplantıların başında bilgi paylaşım toplantıları gelmektedir.</a:t>
          </a:r>
          <a:endParaRPr lang="en-US" sz="1700" kern="1200"/>
        </a:p>
      </dsp:txBody>
      <dsp:txXfrm>
        <a:off x="1623616" y="3514921"/>
        <a:ext cx="2607864" cy="14057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9DED-E2C9-4921-A670-345C1FFCC61B}">
      <dsp:nvSpPr>
        <dsp:cNvPr id="0" name=""/>
        <dsp:cNvSpPr/>
      </dsp:nvSpPr>
      <dsp:spPr>
        <a:xfrm>
          <a:off x="0" y="2970235"/>
          <a:ext cx="4231481" cy="194879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tr-TR" sz="1800" kern="1200"/>
            <a:t>Sunumda en önemli nokta, süre sınırlaması olan durumlarda sunuyu zamanında tamamlamak ve istenen mesajı vermektir. Başlangıç kısımlarında fazlaca harcanan zaman asıl önemli olan konulara sıra geldiğinde tükenmiş olabilir ve sunumun etkisi kaybolabilir.</a:t>
          </a:r>
          <a:endParaRPr lang="en-US" sz="1800" kern="1200"/>
        </a:p>
      </dsp:txBody>
      <dsp:txXfrm>
        <a:off x="0" y="2970235"/>
        <a:ext cx="4231481" cy="1948795"/>
      </dsp:txXfrm>
    </dsp:sp>
    <dsp:sp modelId="{E45445C3-A027-4AE1-ACF7-03C5D4455D99}">
      <dsp:nvSpPr>
        <dsp:cNvPr id="0" name=""/>
        <dsp:cNvSpPr/>
      </dsp:nvSpPr>
      <dsp:spPr>
        <a:xfrm rot="10800000">
          <a:off x="0" y="2219"/>
          <a:ext cx="4231481" cy="2997247"/>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tr-TR" sz="1800" kern="1200"/>
            <a:t>Zaman kısıtlı bir kaynaktır. Bir toplantıda tek bir sunum olabileceği gibi birden fazla sunum da gerçekleştirilebilir. Süre sunumu yapan konuşmacıyı en çok etkileyen dış etmenlerden biridir. </a:t>
          </a:r>
          <a:endParaRPr lang="en-US" sz="1800" kern="1200"/>
        </a:p>
      </dsp:txBody>
      <dsp:txXfrm rot="10800000">
        <a:off x="0" y="2219"/>
        <a:ext cx="4231481" cy="1947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95A15-C289-4588-A03B-97D6E9C93970}">
      <dsp:nvSpPr>
        <dsp:cNvPr id="0" name=""/>
        <dsp:cNvSpPr/>
      </dsp:nvSpPr>
      <dsp:spPr>
        <a:xfrm>
          <a:off x="683114" y="323862"/>
          <a:ext cx="2024437" cy="202443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ECB82-7A3B-4802-9F43-2D93ED195091}">
      <dsp:nvSpPr>
        <dsp:cNvPr id="0" name=""/>
        <dsp:cNvSpPr/>
      </dsp:nvSpPr>
      <dsp:spPr>
        <a:xfrm>
          <a:off x="1114551" y="755299"/>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57C3AD-9B46-4FF1-9892-87A636B1AA3B}">
      <dsp:nvSpPr>
        <dsp:cNvPr id="0" name=""/>
        <dsp:cNvSpPr/>
      </dsp:nvSpPr>
      <dsp:spPr>
        <a:xfrm>
          <a:off x="35957" y="2978862"/>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kern="1200"/>
            <a:t>Bilimsel toplantılar</a:t>
          </a:r>
          <a:endParaRPr lang="en-US" sz="2800" kern="1200"/>
        </a:p>
      </dsp:txBody>
      <dsp:txXfrm>
        <a:off x="35957" y="2978862"/>
        <a:ext cx="3318750" cy="720000"/>
      </dsp:txXfrm>
    </dsp:sp>
    <dsp:sp modelId="{2B9F36B8-0ED6-4635-8559-E095B0B605AF}">
      <dsp:nvSpPr>
        <dsp:cNvPr id="0" name=""/>
        <dsp:cNvSpPr/>
      </dsp:nvSpPr>
      <dsp:spPr>
        <a:xfrm>
          <a:off x="4582645" y="323862"/>
          <a:ext cx="2024437" cy="202443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7D4BC1-00FE-4707-AC12-4F09D4C1B533}">
      <dsp:nvSpPr>
        <dsp:cNvPr id="0" name=""/>
        <dsp:cNvSpPr/>
      </dsp:nvSpPr>
      <dsp:spPr>
        <a:xfrm>
          <a:off x="5014082" y="755299"/>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BC719F-FB57-4ACB-9059-BCA137CF98E4}">
      <dsp:nvSpPr>
        <dsp:cNvPr id="0" name=""/>
        <dsp:cNvSpPr/>
      </dsp:nvSpPr>
      <dsp:spPr>
        <a:xfrm>
          <a:off x="3935489" y="2978862"/>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kern="1200"/>
            <a:t>Eğitim toplantıları</a:t>
          </a:r>
          <a:endParaRPr lang="en-US" sz="2800" kern="1200"/>
        </a:p>
      </dsp:txBody>
      <dsp:txXfrm>
        <a:off x="3935489" y="2978862"/>
        <a:ext cx="3318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2E9C9-755A-4228-89A6-2C7B4585440D}">
      <dsp:nvSpPr>
        <dsp:cNvPr id="0" name=""/>
        <dsp:cNvSpPr/>
      </dsp:nvSpPr>
      <dsp:spPr>
        <a:xfrm>
          <a:off x="0" y="60864"/>
          <a:ext cx="4231481" cy="23680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Belirli bir konuda katılımcıların bilgi ve becerilerini geliştirmek, bireysel çalışmaları bir araya getirerek toplam verimliliği artırmak üzere yürütülen kısa sürekli ve sonuç odaklı toplantılardır.</a:t>
          </a:r>
          <a:endParaRPr lang="en-US" sz="2200" kern="1200"/>
        </a:p>
      </dsp:txBody>
      <dsp:txXfrm>
        <a:off x="115600" y="176464"/>
        <a:ext cx="4000281" cy="2136880"/>
      </dsp:txXfrm>
    </dsp:sp>
    <dsp:sp modelId="{72A86C77-7BC1-4ECE-B1C3-85AE082D6A57}">
      <dsp:nvSpPr>
        <dsp:cNvPr id="0" name=""/>
        <dsp:cNvSpPr/>
      </dsp:nvSpPr>
      <dsp:spPr>
        <a:xfrm>
          <a:off x="0" y="2492304"/>
          <a:ext cx="4231481" cy="236808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Ortak kullanıma açık bir belgenin hazırlanması için birlikte yürütülen çalışmalar da bu kapsama girer. </a:t>
          </a:r>
          <a:endParaRPr lang="en-US" sz="2200" kern="1200"/>
        </a:p>
      </dsp:txBody>
      <dsp:txXfrm>
        <a:off x="115600" y="2607904"/>
        <a:ext cx="4000281" cy="2136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F1145-73F5-4348-A406-9D7B8960C839}">
      <dsp:nvSpPr>
        <dsp:cNvPr id="0" name=""/>
        <dsp:cNvSpPr/>
      </dsp:nvSpPr>
      <dsp:spPr>
        <a:xfrm>
          <a:off x="0" y="0"/>
          <a:ext cx="4204989" cy="148256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Toplantının türüne ve konusuna göre </a:t>
          </a:r>
          <a:r>
            <a:rPr lang="tr-TR" sz="2200" b="1" kern="1200"/>
            <a:t>katılımcıların </a:t>
          </a:r>
          <a:r>
            <a:rPr lang="tr-TR" sz="2200" kern="1200"/>
            <a:t>belirlenmesi önemlidir</a:t>
          </a:r>
          <a:endParaRPr lang="en-US" sz="2200" kern="1200"/>
        </a:p>
      </dsp:txBody>
      <dsp:txXfrm>
        <a:off x="43423" y="43423"/>
        <a:ext cx="2605184" cy="1395720"/>
      </dsp:txXfrm>
    </dsp:sp>
    <dsp:sp modelId="{8BE6781D-F799-42A1-B335-264AF52FBE23}">
      <dsp:nvSpPr>
        <dsp:cNvPr id="0" name=""/>
        <dsp:cNvSpPr/>
      </dsp:nvSpPr>
      <dsp:spPr>
        <a:xfrm>
          <a:off x="371028" y="1729660"/>
          <a:ext cx="4204989" cy="1482566"/>
        </a:xfrm>
        <a:prstGeom prst="roundRect">
          <a:avLst>
            <a:gd name="adj" fmla="val 10000"/>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Toplantı da </a:t>
          </a:r>
          <a:r>
            <a:rPr lang="tr-TR" sz="2200" b="1" kern="1200"/>
            <a:t>zaman</a:t>
          </a:r>
          <a:r>
            <a:rPr lang="tr-TR" sz="2200" kern="1200"/>
            <a:t> önemlidir</a:t>
          </a:r>
          <a:endParaRPr lang="en-US" sz="2200" kern="1200"/>
        </a:p>
      </dsp:txBody>
      <dsp:txXfrm>
        <a:off x="414451" y="1773083"/>
        <a:ext cx="2783447" cy="1395720"/>
      </dsp:txXfrm>
    </dsp:sp>
    <dsp:sp modelId="{EC331EC5-3E04-4C9F-8D67-906CAF18D017}">
      <dsp:nvSpPr>
        <dsp:cNvPr id="0" name=""/>
        <dsp:cNvSpPr/>
      </dsp:nvSpPr>
      <dsp:spPr>
        <a:xfrm>
          <a:off x="742057" y="3459321"/>
          <a:ext cx="4204989" cy="1482566"/>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Toplantının yapılacağı </a:t>
          </a:r>
          <a:r>
            <a:rPr lang="tr-TR" sz="2200" b="1" kern="1200"/>
            <a:t>yer</a:t>
          </a:r>
          <a:r>
            <a:rPr lang="tr-TR" sz="2200" kern="1200"/>
            <a:t> önemlidir</a:t>
          </a:r>
          <a:endParaRPr lang="en-US" sz="2200" kern="1200"/>
        </a:p>
      </dsp:txBody>
      <dsp:txXfrm>
        <a:off x="785480" y="3502744"/>
        <a:ext cx="2783447" cy="1395720"/>
      </dsp:txXfrm>
    </dsp:sp>
    <dsp:sp modelId="{BFDF08C2-3096-41EA-946F-50A18DB6BC3D}">
      <dsp:nvSpPr>
        <dsp:cNvPr id="0" name=""/>
        <dsp:cNvSpPr/>
      </dsp:nvSpPr>
      <dsp:spPr>
        <a:xfrm>
          <a:off x="3241321" y="1124279"/>
          <a:ext cx="963668" cy="96366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458146" y="1124279"/>
        <a:ext cx="530018" cy="725160"/>
      </dsp:txXfrm>
    </dsp:sp>
    <dsp:sp modelId="{E44CE038-E910-4205-B797-9200B40421D5}">
      <dsp:nvSpPr>
        <dsp:cNvPr id="0" name=""/>
        <dsp:cNvSpPr/>
      </dsp:nvSpPr>
      <dsp:spPr>
        <a:xfrm>
          <a:off x="3612350" y="2844056"/>
          <a:ext cx="963668" cy="963668"/>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829175" y="2844056"/>
        <a:ext cx="530018" cy="725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F6A47-D3E7-40EB-B0B8-D9A2399085E7}">
      <dsp:nvSpPr>
        <dsp:cNvPr id="0" name=""/>
        <dsp:cNvSpPr/>
      </dsp:nvSpPr>
      <dsp:spPr>
        <a:xfrm>
          <a:off x="0" y="38784"/>
          <a:ext cx="4947047" cy="5475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Araç seçimi</a:t>
          </a:r>
          <a:endParaRPr lang="en-US" sz="2400" kern="1200"/>
        </a:p>
      </dsp:txBody>
      <dsp:txXfrm>
        <a:off x="26730" y="65514"/>
        <a:ext cx="4893587" cy="494099"/>
      </dsp:txXfrm>
    </dsp:sp>
    <dsp:sp modelId="{226FEF41-216D-4846-9F30-242787D9C956}">
      <dsp:nvSpPr>
        <dsp:cNvPr id="0" name=""/>
        <dsp:cNvSpPr/>
      </dsp:nvSpPr>
      <dsp:spPr>
        <a:xfrm>
          <a:off x="0" y="655464"/>
          <a:ext cx="4947047" cy="547559"/>
        </a:xfrm>
        <a:prstGeom prst="roundRect">
          <a:avLst/>
        </a:prstGeom>
        <a:solidFill>
          <a:schemeClr val="accent2">
            <a:hueOff val="-189053"/>
            <a:satOff val="213"/>
            <a:lumOff val="5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Kaynakların toplanması</a:t>
          </a:r>
          <a:endParaRPr lang="en-US" sz="2400" kern="1200"/>
        </a:p>
      </dsp:txBody>
      <dsp:txXfrm>
        <a:off x="26730" y="682194"/>
        <a:ext cx="4893587" cy="494099"/>
      </dsp:txXfrm>
    </dsp:sp>
    <dsp:sp modelId="{FA3A850D-7591-4D3B-9FF1-84ACF0185338}">
      <dsp:nvSpPr>
        <dsp:cNvPr id="0" name=""/>
        <dsp:cNvSpPr/>
      </dsp:nvSpPr>
      <dsp:spPr>
        <a:xfrm>
          <a:off x="0" y="1272144"/>
          <a:ext cx="4947047" cy="547559"/>
        </a:xfrm>
        <a:prstGeom prst="roundRect">
          <a:avLst/>
        </a:prstGeom>
        <a:solidFill>
          <a:schemeClr val="accent2">
            <a:hueOff val="-378107"/>
            <a:satOff val="426"/>
            <a:lumOff val="10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Plan</a:t>
          </a:r>
          <a:endParaRPr lang="en-US" sz="2400" kern="1200"/>
        </a:p>
      </dsp:txBody>
      <dsp:txXfrm>
        <a:off x="26730" y="1298874"/>
        <a:ext cx="4893587" cy="494099"/>
      </dsp:txXfrm>
    </dsp:sp>
    <dsp:sp modelId="{7601FA56-7A9B-4727-83F9-B7B1191A2494}">
      <dsp:nvSpPr>
        <dsp:cNvPr id="0" name=""/>
        <dsp:cNvSpPr/>
      </dsp:nvSpPr>
      <dsp:spPr>
        <a:xfrm>
          <a:off x="0" y="1888824"/>
          <a:ext cx="4947047" cy="547559"/>
        </a:xfrm>
        <a:prstGeom prst="roundRect">
          <a:avLst/>
        </a:prstGeom>
        <a:solidFill>
          <a:schemeClr val="accent2">
            <a:hueOff val="-567160"/>
            <a:satOff val="639"/>
            <a:lumOff val="15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Zamanlama</a:t>
          </a:r>
          <a:endParaRPr lang="en-US" sz="2400" kern="1200"/>
        </a:p>
      </dsp:txBody>
      <dsp:txXfrm>
        <a:off x="26730" y="1915554"/>
        <a:ext cx="4893587" cy="494099"/>
      </dsp:txXfrm>
    </dsp:sp>
    <dsp:sp modelId="{FA5B1C02-F9E3-42AB-933F-1A9E22B1C6AF}">
      <dsp:nvSpPr>
        <dsp:cNvPr id="0" name=""/>
        <dsp:cNvSpPr/>
      </dsp:nvSpPr>
      <dsp:spPr>
        <a:xfrm>
          <a:off x="0" y="2505504"/>
          <a:ext cx="4947047" cy="547559"/>
        </a:xfrm>
        <a:prstGeom prst="roundRect">
          <a:avLst/>
        </a:prstGeom>
        <a:solidFill>
          <a:schemeClr val="accent2">
            <a:hueOff val="-756213"/>
            <a:satOff val="853"/>
            <a:lumOff val="20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Düşünsel hazırlık</a:t>
          </a:r>
          <a:endParaRPr lang="en-US" sz="2400" kern="1200"/>
        </a:p>
      </dsp:txBody>
      <dsp:txXfrm>
        <a:off x="26730" y="2532234"/>
        <a:ext cx="4893587" cy="494099"/>
      </dsp:txXfrm>
    </dsp:sp>
    <dsp:sp modelId="{E06D2F62-C683-4514-A566-879D9F51E324}">
      <dsp:nvSpPr>
        <dsp:cNvPr id="0" name=""/>
        <dsp:cNvSpPr/>
      </dsp:nvSpPr>
      <dsp:spPr>
        <a:xfrm>
          <a:off x="0" y="3122184"/>
          <a:ext cx="4947047" cy="547559"/>
        </a:xfrm>
        <a:prstGeom prst="roundRect">
          <a:avLst/>
        </a:prstGeom>
        <a:solidFill>
          <a:schemeClr val="accent2">
            <a:hueOff val="-945266"/>
            <a:satOff val="1066"/>
            <a:lumOff val="25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Kurgu</a:t>
          </a:r>
          <a:endParaRPr lang="en-US" sz="2400" kern="1200"/>
        </a:p>
      </dsp:txBody>
      <dsp:txXfrm>
        <a:off x="26730" y="3148914"/>
        <a:ext cx="4893587" cy="494099"/>
      </dsp:txXfrm>
    </dsp:sp>
    <dsp:sp modelId="{D941B927-1355-4234-A702-C98ACDFB7FCF}">
      <dsp:nvSpPr>
        <dsp:cNvPr id="0" name=""/>
        <dsp:cNvSpPr/>
      </dsp:nvSpPr>
      <dsp:spPr>
        <a:xfrm>
          <a:off x="0" y="3738864"/>
          <a:ext cx="4947047" cy="547559"/>
        </a:xfrm>
        <a:prstGeom prst="roundRect">
          <a:avLst/>
        </a:prstGeom>
        <a:solidFill>
          <a:schemeClr val="accent2">
            <a:hueOff val="-1134320"/>
            <a:satOff val="1279"/>
            <a:lumOff val="3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Soyutlama</a:t>
          </a:r>
          <a:endParaRPr lang="en-US" sz="2400" kern="1200"/>
        </a:p>
      </dsp:txBody>
      <dsp:txXfrm>
        <a:off x="26730" y="3765594"/>
        <a:ext cx="4893587" cy="494099"/>
      </dsp:txXfrm>
    </dsp:sp>
    <dsp:sp modelId="{57CFA868-17A1-4A57-97ED-12D833730B50}">
      <dsp:nvSpPr>
        <dsp:cNvPr id="0" name=""/>
        <dsp:cNvSpPr/>
      </dsp:nvSpPr>
      <dsp:spPr>
        <a:xfrm>
          <a:off x="0" y="4355544"/>
          <a:ext cx="4947047" cy="54755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Sunuyu oluşturma</a:t>
          </a:r>
          <a:endParaRPr lang="en-US" sz="2400" kern="1200"/>
        </a:p>
      </dsp:txBody>
      <dsp:txXfrm>
        <a:off x="26730" y="4382274"/>
        <a:ext cx="4893587" cy="494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D9DC9-18CC-48A4-A003-87FC44952488}">
      <dsp:nvSpPr>
        <dsp:cNvPr id="0" name=""/>
        <dsp:cNvSpPr/>
      </dsp:nvSpPr>
      <dsp:spPr>
        <a:xfrm>
          <a:off x="0" y="160300"/>
          <a:ext cx="4947047" cy="228040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Sununun hangi araçla hazırlanacağı önemlidir</a:t>
          </a:r>
          <a:endParaRPr lang="en-US" sz="2100" kern="1200"/>
        </a:p>
      </dsp:txBody>
      <dsp:txXfrm>
        <a:off x="111320" y="271620"/>
        <a:ext cx="4724407" cy="2057763"/>
      </dsp:txXfrm>
    </dsp:sp>
    <dsp:sp modelId="{D99C6401-8F89-4B64-92F3-CC4B1AD2851E}">
      <dsp:nvSpPr>
        <dsp:cNvPr id="0" name=""/>
        <dsp:cNvSpPr/>
      </dsp:nvSpPr>
      <dsp:spPr>
        <a:xfrm>
          <a:off x="0" y="2501184"/>
          <a:ext cx="4947047" cy="2280403"/>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Her türlü hazırlığın yapılıp da son anda eldeki dosyanın sunu makinesinde yüklü bulunan araç ile uyumlu olmaması sunumun yapılamamasına sebep olmaktadır. Bu yüzden önemli sunumlardan önce mutlaka araç ve kullanılan sürümün uyumlu olup olmadığı kontrol edilmelidir</a:t>
          </a:r>
          <a:endParaRPr lang="en-US" sz="2100" kern="1200"/>
        </a:p>
      </dsp:txBody>
      <dsp:txXfrm>
        <a:off x="111320" y="2612504"/>
        <a:ext cx="4724407" cy="20577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4F0C7-2602-4EF8-B8C8-BA1C8A655C65}">
      <dsp:nvSpPr>
        <dsp:cNvPr id="0" name=""/>
        <dsp:cNvSpPr/>
      </dsp:nvSpPr>
      <dsp:spPr>
        <a:xfrm>
          <a:off x="0" y="104427"/>
          <a:ext cx="4947047" cy="113789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Her türlü sunumun bir hedefi vardır</a:t>
          </a:r>
          <a:endParaRPr lang="en-US" sz="2100" kern="1200"/>
        </a:p>
      </dsp:txBody>
      <dsp:txXfrm>
        <a:off x="55548" y="159975"/>
        <a:ext cx="4835951" cy="1026802"/>
      </dsp:txXfrm>
    </dsp:sp>
    <dsp:sp modelId="{049CAD42-0B00-412B-9AEB-21C1014F276F}">
      <dsp:nvSpPr>
        <dsp:cNvPr id="0" name=""/>
        <dsp:cNvSpPr/>
      </dsp:nvSpPr>
      <dsp:spPr>
        <a:xfrm>
          <a:off x="0" y="1302805"/>
          <a:ext cx="4947047" cy="1137898"/>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Bazen bu hedef sadece izleyiciyi bilgilendirmek olabileceği gibi bazen ikna etmek bazen de eğitmek amaçlı olabilir</a:t>
          </a:r>
          <a:endParaRPr lang="en-US" sz="2100" kern="1200"/>
        </a:p>
      </dsp:txBody>
      <dsp:txXfrm>
        <a:off x="55548" y="1358353"/>
        <a:ext cx="4835951" cy="1026802"/>
      </dsp:txXfrm>
    </dsp:sp>
    <dsp:sp modelId="{331D658D-4431-45DD-80C8-B937471FB6DF}">
      <dsp:nvSpPr>
        <dsp:cNvPr id="0" name=""/>
        <dsp:cNvSpPr/>
      </dsp:nvSpPr>
      <dsp:spPr>
        <a:xfrm>
          <a:off x="0" y="2501184"/>
          <a:ext cx="4947047" cy="1137898"/>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Hedefin ne olduğunu önceden ortaya koymak, sunumun başarıya ulaşması için yapılması gereken ilk şeydir</a:t>
          </a:r>
          <a:endParaRPr lang="en-US" sz="2100" kern="1200"/>
        </a:p>
      </dsp:txBody>
      <dsp:txXfrm>
        <a:off x="55548" y="2556732"/>
        <a:ext cx="4835951" cy="1026802"/>
      </dsp:txXfrm>
    </dsp:sp>
    <dsp:sp modelId="{415476D0-1CD9-40D7-9C12-5326ADA0FA6F}">
      <dsp:nvSpPr>
        <dsp:cNvPr id="0" name=""/>
        <dsp:cNvSpPr/>
      </dsp:nvSpPr>
      <dsp:spPr>
        <a:xfrm>
          <a:off x="0" y="3699562"/>
          <a:ext cx="4947047" cy="1137898"/>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Ben ne anlatmak istiyorum?</a:t>
          </a:r>
          <a:endParaRPr lang="en-US" sz="2100" kern="1200"/>
        </a:p>
      </dsp:txBody>
      <dsp:txXfrm>
        <a:off x="55548" y="3755110"/>
        <a:ext cx="4835951" cy="10268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D80DC-0CD7-4ACD-BCE0-5A7C4030235D}">
      <dsp:nvSpPr>
        <dsp:cNvPr id="0" name=""/>
        <dsp:cNvSpPr/>
      </dsp:nvSpPr>
      <dsp:spPr>
        <a:xfrm>
          <a:off x="0" y="77664"/>
          <a:ext cx="4947047" cy="23587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Düşünsel hazırlığın tamamlanıp notların çıkarılması, neler yapılacağı hakkında ilk odaklanmayı sağlar. Buna göre hangi kaynakların toplanmasının iyi olacağı hakkında belirgin bir görüş oluşmuş olur.</a:t>
          </a:r>
          <a:endParaRPr lang="en-US" sz="2400" kern="1200"/>
        </a:p>
      </dsp:txBody>
      <dsp:txXfrm>
        <a:off x="115143" y="192807"/>
        <a:ext cx="4716761" cy="2128433"/>
      </dsp:txXfrm>
    </dsp:sp>
    <dsp:sp modelId="{9C3E69AC-B883-4BBC-997E-459C844CE742}">
      <dsp:nvSpPr>
        <dsp:cNvPr id="0" name=""/>
        <dsp:cNvSpPr/>
      </dsp:nvSpPr>
      <dsp:spPr>
        <a:xfrm>
          <a:off x="0" y="2505503"/>
          <a:ext cx="4947047" cy="235871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Tüm kaynakların ve çalışmaların toplanacağı düzenli bir çalışma ortamı, sunuyu kolayca hazırlamak için gerekli bir disiplindir.</a:t>
          </a:r>
          <a:endParaRPr lang="en-US" sz="2400" kern="1200"/>
        </a:p>
      </dsp:txBody>
      <dsp:txXfrm>
        <a:off x="115143" y="2620646"/>
        <a:ext cx="4716761" cy="21284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C9BDB-9483-41E2-ADA1-F12EAE25DF0D}">
      <dsp:nvSpPr>
        <dsp:cNvPr id="0" name=""/>
        <dsp:cNvSpPr/>
      </dsp:nvSpPr>
      <dsp:spPr>
        <a:xfrm>
          <a:off x="406335" y="779042"/>
          <a:ext cx="664453" cy="6644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E340CF-2D21-4133-9224-3A5705542DCE}">
      <dsp:nvSpPr>
        <dsp:cNvPr id="0" name=""/>
        <dsp:cNvSpPr/>
      </dsp:nvSpPr>
      <dsp:spPr>
        <a:xfrm>
          <a:off x="281" y="1695748"/>
          <a:ext cx="1476562" cy="59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tr-TR" sz="1400" kern="1200"/>
            <a:t>Konu ile ilgili benzer sunular</a:t>
          </a:r>
          <a:endParaRPr lang="en-US" sz="1400" kern="1200"/>
        </a:p>
      </dsp:txBody>
      <dsp:txXfrm>
        <a:off x="281" y="1695748"/>
        <a:ext cx="1476562" cy="590625"/>
      </dsp:txXfrm>
    </dsp:sp>
    <dsp:sp modelId="{0C29100B-3E9E-4FA6-910C-2D722440AE88}">
      <dsp:nvSpPr>
        <dsp:cNvPr id="0" name=""/>
        <dsp:cNvSpPr/>
      </dsp:nvSpPr>
      <dsp:spPr>
        <a:xfrm>
          <a:off x="2141296" y="779042"/>
          <a:ext cx="664453" cy="6644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30936E-A37E-4C8A-B2FE-C2FF1BBE1298}">
      <dsp:nvSpPr>
        <dsp:cNvPr id="0" name=""/>
        <dsp:cNvSpPr/>
      </dsp:nvSpPr>
      <dsp:spPr>
        <a:xfrm>
          <a:off x="1735242" y="1695748"/>
          <a:ext cx="1476562" cy="59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tr-TR" sz="1400" kern="1200"/>
            <a:t>Konu ile ilgili makale, kitap, web sayfası gibi belgeler</a:t>
          </a:r>
          <a:endParaRPr lang="en-US" sz="1400" kern="1200"/>
        </a:p>
      </dsp:txBody>
      <dsp:txXfrm>
        <a:off x="1735242" y="1695748"/>
        <a:ext cx="1476562" cy="590625"/>
      </dsp:txXfrm>
    </dsp:sp>
    <dsp:sp modelId="{14B9C5F3-0D58-4D43-B330-3801F1EFF200}">
      <dsp:nvSpPr>
        <dsp:cNvPr id="0" name=""/>
        <dsp:cNvSpPr/>
      </dsp:nvSpPr>
      <dsp:spPr>
        <a:xfrm>
          <a:off x="3876257" y="779042"/>
          <a:ext cx="664453" cy="6644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739CA2-7ECC-49FA-81DA-AC96A1868B7D}">
      <dsp:nvSpPr>
        <dsp:cNvPr id="0" name=""/>
        <dsp:cNvSpPr/>
      </dsp:nvSpPr>
      <dsp:spPr>
        <a:xfrm>
          <a:off x="3470203" y="1695748"/>
          <a:ext cx="1476562" cy="59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tr-TR" sz="1400" kern="1200"/>
            <a:t>Sunu içinde kullanılacak bilgileri içeren raporlar</a:t>
          </a:r>
          <a:endParaRPr lang="en-US" sz="1400" kern="1200"/>
        </a:p>
      </dsp:txBody>
      <dsp:txXfrm>
        <a:off x="3470203" y="1695748"/>
        <a:ext cx="1476562" cy="590625"/>
      </dsp:txXfrm>
    </dsp:sp>
    <dsp:sp modelId="{7F8512FA-B32A-4BBA-8B54-FDC2C678BE26}">
      <dsp:nvSpPr>
        <dsp:cNvPr id="0" name=""/>
        <dsp:cNvSpPr/>
      </dsp:nvSpPr>
      <dsp:spPr>
        <a:xfrm>
          <a:off x="406335" y="2655514"/>
          <a:ext cx="664453" cy="6644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A2BA2A-4A3A-42F5-B430-D6A02BBEB051}">
      <dsp:nvSpPr>
        <dsp:cNvPr id="0" name=""/>
        <dsp:cNvSpPr/>
      </dsp:nvSpPr>
      <dsp:spPr>
        <a:xfrm>
          <a:off x="281" y="3572220"/>
          <a:ext cx="1476562" cy="59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tr-TR" sz="1400" kern="1200"/>
            <a:t>Tablolar, şekilller</a:t>
          </a:r>
          <a:endParaRPr lang="en-US" sz="1400" kern="1200"/>
        </a:p>
      </dsp:txBody>
      <dsp:txXfrm>
        <a:off x="281" y="3572220"/>
        <a:ext cx="1476562" cy="590625"/>
      </dsp:txXfrm>
    </dsp:sp>
    <dsp:sp modelId="{5D95E5CA-9C28-4E36-A81B-6BD19165CF57}">
      <dsp:nvSpPr>
        <dsp:cNvPr id="0" name=""/>
        <dsp:cNvSpPr/>
      </dsp:nvSpPr>
      <dsp:spPr>
        <a:xfrm>
          <a:off x="2141296" y="2655514"/>
          <a:ext cx="664453" cy="6644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F288B9-548B-4886-907A-D9338A27F910}">
      <dsp:nvSpPr>
        <dsp:cNvPr id="0" name=""/>
        <dsp:cNvSpPr/>
      </dsp:nvSpPr>
      <dsp:spPr>
        <a:xfrm>
          <a:off x="1735242" y="3572220"/>
          <a:ext cx="1476562" cy="59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tr-TR" sz="1400" kern="1200"/>
            <a:t>Resimler, video parçaları</a:t>
          </a:r>
          <a:endParaRPr lang="en-US" sz="1400" kern="1200"/>
        </a:p>
      </dsp:txBody>
      <dsp:txXfrm>
        <a:off x="1735242" y="3572220"/>
        <a:ext cx="1476562" cy="590625"/>
      </dsp:txXfrm>
    </dsp:sp>
    <dsp:sp modelId="{514408D3-F622-4EE0-89DB-D7E337673138}">
      <dsp:nvSpPr>
        <dsp:cNvPr id="0" name=""/>
        <dsp:cNvSpPr/>
      </dsp:nvSpPr>
      <dsp:spPr>
        <a:xfrm>
          <a:off x="3876257" y="2655514"/>
          <a:ext cx="664453" cy="6644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62BE18-5D23-4F7C-B0BF-3A98BC67C158}">
      <dsp:nvSpPr>
        <dsp:cNvPr id="0" name=""/>
        <dsp:cNvSpPr/>
      </dsp:nvSpPr>
      <dsp:spPr>
        <a:xfrm>
          <a:off x="3470203" y="3572220"/>
          <a:ext cx="1476562" cy="59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tr-TR" sz="1400" kern="1200"/>
            <a:t>Taslak şekiller ve küçük şablonlar içeren sunu dosyaları</a:t>
          </a:r>
          <a:endParaRPr lang="en-US" sz="1400" kern="1200"/>
        </a:p>
      </dsp:txBody>
      <dsp:txXfrm>
        <a:off x="3470203" y="3572220"/>
        <a:ext cx="1476562" cy="5906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81623C4-36BA-402C-AC76-EBE55A100DB4}" type="datetimeFigureOut">
              <a:rPr lang="tr-TR" smtClean="0"/>
              <a:t>14.04.2020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FA6FC1-B90E-4C2E-AC25-FD42090EEB58}" type="slidenum">
              <a:rPr lang="tr-TR" smtClean="0"/>
              <a:t>‹#›</a:t>
            </a:fld>
            <a:endParaRPr lang="tr-T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64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1623C4-36BA-402C-AC76-EBE55A100DB4}" type="datetimeFigureOut">
              <a:rPr lang="tr-TR" smtClean="0"/>
              <a:t>14.04.2020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FA6FC1-B90E-4C2E-AC25-FD42090EEB58}" type="slidenum">
              <a:rPr lang="tr-TR" smtClean="0"/>
              <a:t>‹#›</a:t>
            </a:fld>
            <a:endParaRPr lang="tr-TR"/>
          </a:p>
        </p:txBody>
      </p:sp>
    </p:spTree>
    <p:extLst>
      <p:ext uri="{BB962C8B-B14F-4D97-AF65-F5344CB8AC3E}">
        <p14:creationId xmlns:p14="http://schemas.microsoft.com/office/powerpoint/2010/main" val="150890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1623C4-36BA-402C-AC76-EBE55A100DB4}" type="datetimeFigureOut">
              <a:rPr lang="tr-TR" smtClean="0"/>
              <a:t>14.04.2020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FA6FC1-B90E-4C2E-AC25-FD42090EEB58}" type="slidenum">
              <a:rPr lang="tr-TR" smtClean="0"/>
              <a:t>‹#›</a:t>
            </a:fld>
            <a:endParaRPr lang="tr-T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96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1623C4-36BA-402C-AC76-EBE55A100DB4}" type="datetimeFigureOut">
              <a:rPr lang="tr-TR" smtClean="0"/>
              <a:t>14.04.2020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FA6FC1-B90E-4C2E-AC25-FD42090EEB58}" type="slidenum">
              <a:rPr lang="tr-TR" smtClean="0"/>
              <a:t>‹#›</a:t>
            </a:fld>
            <a:endParaRPr lang="tr-TR"/>
          </a:p>
        </p:txBody>
      </p:sp>
    </p:spTree>
    <p:extLst>
      <p:ext uri="{BB962C8B-B14F-4D97-AF65-F5344CB8AC3E}">
        <p14:creationId xmlns:p14="http://schemas.microsoft.com/office/powerpoint/2010/main" val="205618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623C4-36BA-402C-AC76-EBE55A100DB4}" type="datetimeFigureOut">
              <a:rPr lang="tr-TR" smtClean="0"/>
              <a:t>14.04.2020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FA6FC1-B90E-4C2E-AC25-FD42090EEB58}" type="slidenum">
              <a:rPr lang="tr-TR" smtClean="0"/>
              <a:t>‹#›</a:t>
            </a:fld>
            <a:endParaRPr lang="tr-T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73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1623C4-36BA-402C-AC76-EBE55A100DB4}" type="datetimeFigureOut">
              <a:rPr lang="tr-TR" smtClean="0"/>
              <a:t>14.04.2020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BFA6FC1-B90E-4C2E-AC25-FD42090EEB58}" type="slidenum">
              <a:rPr lang="tr-TR" smtClean="0"/>
              <a:t>‹#›</a:t>
            </a:fld>
            <a:endParaRPr lang="tr-TR"/>
          </a:p>
        </p:txBody>
      </p:sp>
    </p:spTree>
    <p:extLst>
      <p:ext uri="{BB962C8B-B14F-4D97-AF65-F5344CB8AC3E}">
        <p14:creationId xmlns:p14="http://schemas.microsoft.com/office/powerpoint/2010/main" val="46874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1623C4-36BA-402C-AC76-EBE55A100DB4}" type="datetimeFigureOut">
              <a:rPr lang="tr-TR" smtClean="0"/>
              <a:t>14.04.2020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BFA6FC1-B90E-4C2E-AC25-FD42090EEB58}" type="slidenum">
              <a:rPr lang="tr-TR" smtClean="0"/>
              <a:t>‹#›</a:t>
            </a:fld>
            <a:endParaRPr lang="tr-TR"/>
          </a:p>
        </p:txBody>
      </p:sp>
    </p:spTree>
    <p:extLst>
      <p:ext uri="{BB962C8B-B14F-4D97-AF65-F5344CB8AC3E}">
        <p14:creationId xmlns:p14="http://schemas.microsoft.com/office/powerpoint/2010/main" val="416818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1623C4-36BA-402C-AC76-EBE55A100DB4}" type="datetimeFigureOut">
              <a:rPr lang="tr-TR" smtClean="0"/>
              <a:t>14.04.2020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BFA6FC1-B90E-4C2E-AC25-FD42090EEB58}" type="slidenum">
              <a:rPr lang="tr-TR" smtClean="0"/>
              <a:t>‹#›</a:t>
            </a:fld>
            <a:endParaRPr lang="tr-TR"/>
          </a:p>
        </p:txBody>
      </p:sp>
    </p:spTree>
    <p:extLst>
      <p:ext uri="{BB962C8B-B14F-4D97-AF65-F5344CB8AC3E}">
        <p14:creationId xmlns:p14="http://schemas.microsoft.com/office/powerpoint/2010/main" val="1141035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623C4-36BA-402C-AC76-EBE55A100DB4}" type="datetimeFigureOut">
              <a:rPr lang="tr-TR" smtClean="0"/>
              <a:t>14.04.2020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BFA6FC1-B90E-4C2E-AC25-FD42090EEB58}" type="slidenum">
              <a:rPr lang="tr-TR" smtClean="0"/>
              <a:t>‹#›</a:t>
            </a:fld>
            <a:endParaRPr lang="tr-TR"/>
          </a:p>
        </p:txBody>
      </p:sp>
    </p:spTree>
    <p:extLst>
      <p:ext uri="{BB962C8B-B14F-4D97-AF65-F5344CB8AC3E}">
        <p14:creationId xmlns:p14="http://schemas.microsoft.com/office/powerpoint/2010/main" val="426159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623C4-36BA-402C-AC76-EBE55A100DB4}" type="datetimeFigureOut">
              <a:rPr lang="tr-TR" smtClean="0"/>
              <a:t>14.04.2020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BFA6FC1-B90E-4C2E-AC25-FD42090EEB58}" type="slidenum">
              <a:rPr lang="tr-TR" smtClean="0"/>
              <a:t>‹#›</a:t>
            </a:fld>
            <a:endParaRPr lang="tr-TR"/>
          </a:p>
        </p:txBody>
      </p:sp>
    </p:spTree>
    <p:extLst>
      <p:ext uri="{BB962C8B-B14F-4D97-AF65-F5344CB8AC3E}">
        <p14:creationId xmlns:p14="http://schemas.microsoft.com/office/powerpoint/2010/main" val="218953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81623C4-36BA-402C-AC76-EBE55A100DB4}" type="datetimeFigureOut">
              <a:rPr lang="tr-TR" smtClean="0"/>
              <a:t>14.04.2020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BFA6FC1-B90E-4C2E-AC25-FD42090EEB58}" type="slidenum">
              <a:rPr lang="tr-TR" smtClean="0"/>
              <a:t>‹#›</a:t>
            </a:fld>
            <a:endParaRPr lang="tr-T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086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81623C4-36BA-402C-AC76-EBE55A100DB4}" type="datetimeFigureOut">
              <a:rPr lang="tr-TR" smtClean="0"/>
              <a:t>14.04.2020</a:t>
            </a:fld>
            <a:endParaRPr lang="tr-T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BFA6FC1-B90E-4C2E-AC25-FD42090EEB58}" type="slidenum">
              <a:rPr lang="tr-TR" smtClean="0"/>
              <a:t>‹#›</a:t>
            </a:fld>
            <a:endParaRPr lang="tr-T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6076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9.png"/><Relationship Id="rId7" Type="http://schemas.openxmlformats.org/officeDocument/2006/relationships/diagramColors" Target="../diagrams/colors4.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a:t>Toplantı</a:t>
            </a:r>
          </a:p>
        </p:txBody>
      </p:sp>
      <p:sp>
        <p:nvSpPr>
          <p:cNvPr id="3" name="2 Alt Başlık"/>
          <p:cNvSpPr>
            <a:spLocks noGrp="1"/>
          </p:cNvSpPr>
          <p:nvPr>
            <p:ph type="subTitle" idx="1"/>
          </p:nvPr>
        </p:nvSpPr>
        <p:spPr/>
        <p:txBody>
          <a:bodyPr/>
          <a:lstStyle/>
          <a:p>
            <a:r>
              <a:rPr lang="tr-TR" dirty="0"/>
              <a:t>Dr. </a:t>
            </a:r>
            <a:r>
              <a:rPr lang="tr-TR" dirty="0" err="1"/>
              <a:t>Öğr</a:t>
            </a:r>
            <a:r>
              <a:rPr lang="tr-TR" dirty="0"/>
              <a:t>. Üyesi AYŞEM YANAR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0C05BF-DA83-4BD8-ACE6-9240A9467A8E}"/>
              </a:ext>
            </a:extLst>
          </p:cNvPr>
          <p:cNvSpPr>
            <a:spLocks noGrp="1"/>
          </p:cNvSpPr>
          <p:nvPr>
            <p:ph type="title"/>
          </p:nvPr>
        </p:nvSpPr>
        <p:spPr>
          <a:xfrm>
            <a:off x="723591" y="804333"/>
            <a:ext cx="2543925" cy="5249334"/>
          </a:xfrm>
        </p:spPr>
        <p:txBody>
          <a:bodyPr>
            <a:normAutofit/>
          </a:bodyPr>
          <a:lstStyle/>
          <a:p>
            <a:pPr algn="r"/>
            <a:r>
              <a:rPr lang="tr-TR">
                <a:solidFill>
                  <a:srgbClr val="FFFFFF"/>
                </a:solidFill>
              </a:rPr>
              <a:t>Bilgi şöleni</a:t>
            </a:r>
            <a:endParaRPr lang="en-US">
              <a:solidFill>
                <a:srgbClr val="FFFFFF"/>
              </a:solidFill>
            </a:endParaRPr>
          </a:p>
        </p:txBody>
      </p:sp>
      <p:sp>
        <p:nvSpPr>
          <p:cNvPr id="3" name="Content Placeholder 2">
            <a:extLst>
              <a:ext uri="{FF2B5EF4-FFF2-40B4-BE49-F238E27FC236}">
                <a16:creationId xmlns:a16="http://schemas.microsoft.com/office/drawing/2014/main" id="{AB512E50-FCC7-4243-BF74-94E07FA4419E}"/>
              </a:ext>
            </a:extLst>
          </p:cNvPr>
          <p:cNvSpPr>
            <a:spLocks noGrp="1"/>
          </p:cNvSpPr>
          <p:nvPr>
            <p:ph idx="1"/>
          </p:nvPr>
        </p:nvSpPr>
        <p:spPr>
          <a:xfrm>
            <a:off x="3713286" y="804333"/>
            <a:ext cx="4729502" cy="5249334"/>
          </a:xfrm>
        </p:spPr>
        <p:txBody>
          <a:bodyPr anchor="ctr">
            <a:normAutofit/>
          </a:bodyPr>
          <a:lstStyle/>
          <a:p>
            <a:r>
              <a:rPr lang="tr-TR" dirty="0"/>
              <a:t>Belirli bir konuyu tartışarak açıklık getirmek amacıyla o konuda bilgi ve deneyimi olan kişilerin bilim insanları ve araştırmacıların bir araya geldikleri geniş çaplı toplantılardır. Uzmanlar konunun bir bölümünü sunarlar ve tartışmaya açılır, izleyici de tartışmaya katılabilir. Farklı konular aynı bilgi şöleninde farklı paneller şeklinde de ele alınabilir.</a:t>
            </a:r>
            <a:endParaRPr lang="en-US" dirty="0"/>
          </a:p>
        </p:txBody>
      </p:sp>
    </p:spTree>
    <p:extLst>
      <p:ext uri="{BB962C8B-B14F-4D97-AF65-F5344CB8AC3E}">
        <p14:creationId xmlns:p14="http://schemas.microsoft.com/office/powerpoint/2010/main" val="94279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E270D-F5F9-46E7-BEF4-02E9DF89A4CD}"/>
              </a:ext>
            </a:extLst>
          </p:cNvPr>
          <p:cNvSpPr>
            <a:spLocks noGrp="1"/>
          </p:cNvSpPr>
          <p:nvPr>
            <p:ph type="title"/>
          </p:nvPr>
        </p:nvSpPr>
        <p:spPr>
          <a:xfrm>
            <a:off x="768096" y="585216"/>
            <a:ext cx="2834314" cy="1499616"/>
          </a:xfrm>
        </p:spPr>
        <p:txBody>
          <a:bodyPr>
            <a:normAutofit/>
          </a:bodyPr>
          <a:lstStyle/>
          <a:p>
            <a:r>
              <a:rPr lang="tr-TR" dirty="0">
                <a:solidFill>
                  <a:srgbClr val="FFFFFF"/>
                </a:solidFill>
              </a:rPr>
              <a:t>Eğitim toplantıları</a:t>
            </a:r>
            <a:endParaRPr lang="en-US" dirty="0">
              <a:solidFill>
                <a:srgbClr val="FFFFFF"/>
              </a:solidFill>
            </a:endParaRP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D1C0E3-1C3A-48F5-9144-53397CC37D97}"/>
              </a:ext>
            </a:extLst>
          </p:cNvPr>
          <p:cNvSpPr>
            <a:spLocks noGrp="1"/>
          </p:cNvSpPr>
          <p:nvPr>
            <p:ph idx="1"/>
          </p:nvPr>
        </p:nvSpPr>
        <p:spPr>
          <a:xfrm>
            <a:off x="768096" y="2286000"/>
            <a:ext cx="2843784" cy="3931920"/>
          </a:xfrm>
        </p:spPr>
        <p:txBody>
          <a:bodyPr>
            <a:normAutofit/>
          </a:bodyPr>
          <a:lstStyle/>
          <a:p>
            <a:r>
              <a:rPr lang="tr-TR" dirty="0">
                <a:solidFill>
                  <a:srgbClr val="FFFFFF"/>
                </a:solidFill>
              </a:rPr>
              <a:t>Seminer</a:t>
            </a:r>
          </a:p>
          <a:p>
            <a:endParaRPr lang="tr-TR" dirty="0">
              <a:solidFill>
                <a:srgbClr val="FFFFFF"/>
              </a:solidFill>
            </a:endParaRPr>
          </a:p>
          <a:p>
            <a:endParaRPr lang="tr-TR" dirty="0">
              <a:solidFill>
                <a:srgbClr val="FFFFFF"/>
              </a:solidFill>
            </a:endParaRPr>
          </a:p>
          <a:p>
            <a:r>
              <a:rPr lang="tr-TR" dirty="0">
                <a:solidFill>
                  <a:srgbClr val="FFFFFF"/>
                </a:solidFill>
              </a:rPr>
              <a:t>Derslikte eğitim</a:t>
            </a:r>
          </a:p>
          <a:p>
            <a:endParaRPr lang="tr-TR" dirty="0">
              <a:solidFill>
                <a:srgbClr val="FFFFFF"/>
              </a:solidFill>
            </a:endParaRPr>
          </a:p>
          <a:p>
            <a:endParaRPr lang="tr-TR" dirty="0">
              <a:solidFill>
                <a:srgbClr val="FFFFFF"/>
              </a:solidFill>
            </a:endParaRPr>
          </a:p>
          <a:p>
            <a:r>
              <a:rPr lang="tr-TR" dirty="0" err="1">
                <a:solidFill>
                  <a:srgbClr val="FFFFFF"/>
                </a:solidFill>
              </a:rPr>
              <a:t>Çalıştay</a:t>
            </a:r>
            <a:endParaRPr lang="tr-TR" dirty="0">
              <a:solidFill>
                <a:srgbClr val="FFFFFF"/>
              </a:solidFill>
            </a:endParaRPr>
          </a:p>
          <a:p>
            <a:endParaRPr lang="en-US" dirty="0">
              <a:solidFill>
                <a:srgbClr val="FFFFFF"/>
              </a:solidFill>
            </a:endParaRPr>
          </a:p>
        </p:txBody>
      </p:sp>
      <p:pic>
        <p:nvPicPr>
          <p:cNvPr id="7" name="Graphic 6" descr="Books">
            <a:extLst>
              <a:ext uri="{FF2B5EF4-FFF2-40B4-BE49-F238E27FC236}">
                <a16:creationId xmlns:a16="http://schemas.microsoft.com/office/drawing/2014/main" id="{E51FAF58-6CED-4446-A622-20FB4007B1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383030"/>
            <a:ext cx="4091940" cy="4091940"/>
          </a:xfrm>
          <a:prstGeom prst="rect">
            <a:avLst/>
          </a:prstGeom>
        </p:spPr>
      </p:pic>
    </p:spTree>
    <p:extLst>
      <p:ext uri="{BB962C8B-B14F-4D97-AF65-F5344CB8AC3E}">
        <p14:creationId xmlns:p14="http://schemas.microsoft.com/office/powerpoint/2010/main" val="413570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ABAEA-3EAB-4CF4-9809-3F25700ED28F}"/>
              </a:ext>
            </a:extLst>
          </p:cNvPr>
          <p:cNvSpPr>
            <a:spLocks noGrp="1"/>
          </p:cNvSpPr>
          <p:nvPr>
            <p:ph type="title"/>
          </p:nvPr>
        </p:nvSpPr>
        <p:spPr>
          <a:xfrm>
            <a:off x="482601" y="643467"/>
            <a:ext cx="2561709" cy="5571066"/>
          </a:xfrm>
        </p:spPr>
        <p:txBody>
          <a:bodyPr>
            <a:normAutofit/>
          </a:bodyPr>
          <a:lstStyle/>
          <a:p>
            <a:r>
              <a:rPr lang="tr-TR">
                <a:solidFill>
                  <a:srgbClr val="FFFFFF"/>
                </a:solidFill>
              </a:rPr>
              <a:t>çalıştay</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1C452DCC-62E0-4F76-8F12-3223D4F17131}"/>
              </a:ext>
            </a:extLst>
          </p:cNvPr>
          <p:cNvGraphicFramePr>
            <a:graphicFrameLocks noGrp="1"/>
          </p:cNvGraphicFramePr>
          <p:nvPr>
            <p:ph idx="1"/>
            <p:extLst>
              <p:ext uri="{D42A27DB-BD31-4B8C-83A1-F6EECF244321}">
                <p14:modId xmlns:p14="http://schemas.microsoft.com/office/powerpoint/2010/main" val="1972060406"/>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1230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4F3D-7B86-4E94-A0A1-566B54B7D76D}"/>
              </a:ext>
            </a:extLst>
          </p:cNvPr>
          <p:cNvSpPr>
            <a:spLocks noGrp="1"/>
          </p:cNvSpPr>
          <p:nvPr>
            <p:ph type="title"/>
          </p:nvPr>
        </p:nvSpPr>
        <p:spPr>
          <a:xfrm>
            <a:off x="768096" y="585216"/>
            <a:ext cx="3323844" cy="1499616"/>
          </a:xfrm>
        </p:spPr>
        <p:txBody>
          <a:bodyPr>
            <a:normAutofit/>
          </a:bodyPr>
          <a:lstStyle/>
          <a:p>
            <a:r>
              <a:rPr lang="tr-TR" dirty="0"/>
              <a:t>Toplantı hazırlığı</a:t>
            </a:r>
            <a:endParaRPr lang="en-US" dirty="0"/>
          </a:p>
        </p:txBody>
      </p:sp>
      <p:sp>
        <p:nvSpPr>
          <p:cNvPr id="3" name="Content Placeholder 2">
            <a:extLst>
              <a:ext uri="{FF2B5EF4-FFF2-40B4-BE49-F238E27FC236}">
                <a16:creationId xmlns:a16="http://schemas.microsoft.com/office/drawing/2014/main" id="{5FD49580-56AF-491B-B221-2799F2B06AB8}"/>
              </a:ext>
            </a:extLst>
          </p:cNvPr>
          <p:cNvSpPr>
            <a:spLocks noGrp="1"/>
          </p:cNvSpPr>
          <p:nvPr>
            <p:ph idx="1"/>
          </p:nvPr>
        </p:nvSpPr>
        <p:spPr>
          <a:xfrm>
            <a:off x="768096" y="2286000"/>
            <a:ext cx="3322211" cy="3931920"/>
          </a:xfrm>
        </p:spPr>
        <p:txBody>
          <a:bodyPr>
            <a:normAutofit/>
          </a:bodyPr>
          <a:lstStyle/>
          <a:p>
            <a:r>
              <a:rPr lang="tr-TR" sz="1600"/>
              <a:t>Toplantılardan beklenen verimi elde etmek için önceden planlama yapılması zorunludur</a:t>
            </a:r>
          </a:p>
          <a:p>
            <a:endParaRPr lang="tr-TR" sz="1600"/>
          </a:p>
          <a:p>
            <a:endParaRPr lang="tr-TR" sz="1600"/>
          </a:p>
          <a:p>
            <a:endParaRPr lang="tr-TR" sz="1600"/>
          </a:p>
          <a:p>
            <a:r>
              <a:rPr lang="tr-TR" sz="1600"/>
              <a:t>Planlama</a:t>
            </a:r>
          </a:p>
          <a:p>
            <a:r>
              <a:rPr lang="tr-TR" sz="1600"/>
              <a:t>Konferans, kongre gibi büyük toplantılar için gerekli parasal kaynaklar, salon, ulaşım, yeme içme, konaklama gibi gereksinimler profesyonel bir ekip tarafından ayrıntılı olarak planlanmalıdır. </a:t>
            </a:r>
          </a:p>
          <a:p>
            <a:endParaRPr lang="tr-TR" sz="1600"/>
          </a:p>
        </p:txBody>
      </p:sp>
      <p:pic>
        <p:nvPicPr>
          <p:cNvPr id="7" name="Graphic 6" descr="Presentation with Checklist">
            <a:extLst>
              <a:ext uri="{FF2B5EF4-FFF2-40B4-BE49-F238E27FC236}">
                <a16:creationId xmlns:a16="http://schemas.microsoft.com/office/drawing/2014/main" id="{D2EEA0FD-0622-4F38-8A35-115C46FDCA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383030"/>
            <a:ext cx="4091940" cy="4091940"/>
          </a:xfrm>
          <a:prstGeom prst="rect">
            <a:avLst/>
          </a:prstGeom>
        </p:spPr>
      </p:pic>
    </p:spTree>
    <p:extLst>
      <p:ext uri="{BB962C8B-B14F-4D97-AF65-F5344CB8AC3E}">
        <p14:creationId xmlns:p14="http://schemas.microsoft.com/office/powerpoint/2010/main" val="1376139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7BC6-690B-4E53-8AD5-CD447F976452}"/>
              </a:ext>
            </a:extLst>
          </p:cNvPr>
          <p:cNvSpPr>
            <a:spLocks noGrp="1"/>
          </p:cNvSpPr>
          <p:nvPr>
            <p:ph type="title"/>
          </p:nvPr>
        </p:nvSpPr>
        <p:spPr>
          <a:xfrm>
            <a:off x="768096" y="585216"/>
            <a:ext cx="3323844" cy="1499616"/>
          </a:xfrm>
        </p:spPr>
        <p:txBody>
          <a:bodyPr>
            <a:normAutofit/>
          </a:bodyPr>
          <a:lstStyle/>
          <a:p>
            <a:endParaRPr lang="en-US"/>
          </a:p>
        </p:txBody>
      </p:sp>
      <p:sp>
        <p:nvSpPr>
          <p:cNvPr id="3" name="Content Placeholder 2">
            <a:extLst>
              <a:ext uri="{FF2B5EF4-FFF2-40B4-BE49-F238E27FC236}">
                <a16:creationId xmlns:a16="http://schemas.microsoft.com/office/drawing/2014/main" id="{4024C1D5-2492-49CD-86D6-452A11FF986C}"/>
              </a:ext>
            </a:extLst>
          </p:cNvPr>
          <p:cNvSpPr>
            <a:spLocks noGrp="1"/>
          </p:cNvSpPr>
          <p:nvPr>
            <p:ph idx="1"/>
          </p:nvPr>
        </p:nvSpPr>
        <p:spPr>
          <a:xfrm>
            <a:off x="768096" y="2286000"/>
            <a:ext cx="3322211" cy="3931920"/>
          </a:xfrm>
        </p:spPr>
        <p:txBody>
          <a:bodyPr>
            <a:normAutofit/>
          </a:bodyPr>
          <a:lstStyle/>
          <a:p>
            <a:r>
              <a:rPr lang="en-US" dirty="0" err="1"/>
              <a:t>Gündem</a:t>
            </a:r>
            <a:endParaRPr lang="tr-TR" dirty="0"/>
          </a:p>
          <a:p>
            <a:endParaRPr lang="tr-TR" dirty="0"/>
          </a:p>
          <a:p>
            <a:r>
              <a:rPr lang="tr-TR" dirty="0"/>
              <a:t>Toplantının konusu,</a:t>
            </a:r>
          </a:p>
          <a:p>
            <a:r>
              <a:rPr lang="tr-TR" dirty="0"/>
              <a:t>Düzenleyen birim,</a:t>
            </a:r>
          </a:p>
          <a:p>
            <a:r>
              <a:rPr lang="tr-TR" dirty="0"/>
              <a:t>Katılımcılar,</a:t>
            </a:r>
          </a:p>
          <a:p>
            <a:r>
              <a:rPr lang="tr-TR" dirty="0"/>
              <a:t>Görüşülecek konular</a:t>
            </a:r>
          </a:p>
          <a:p>
            <a:endParaRPr lang="tr-TR" dirty="0"/>
          </a:p>
          <a:p>
            <a:endParaRPr lang="en-US" dirty="0"/>
          </a:p>
          <a:p>
            <a:endParaRPr lang="en-US" dirty="0"/>
          </a:p>
        </p:txBody>
      </p:sp>
      <p:pic>
        <p:nvPicPr>
          <p:cNvPr id="7" name="Graphic 6" descr="Users">
            <a:extLst>
              <a:ext uri="{FF2B5EF4-FFF2-40B4-BE49-F238E27FC236}">
                <a16:creationId xmlns:a16="http://schemas.microsoft.com/office/drawing/2014/main" id="{D3974943-21E0-4D4B-8E4E-887BB2A1EB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383030"/>
            <a:ext cx="4091940" cy="4091940"/>
          </a:xfrm>
          <a:prstGeom prst="rect">
            <a:avLst/>
          </a:prstGeom>
        </p:spPr>
      </p:pic>
    </p:spTree>
    <p:extLst>
      <p:ext uri="{BB962C8B-B14F-4D97-AF65-F5344CB8AC3E}">
        <p14:creationId xmlns:p14="http://schemas.microsoft.com/office/powerpoint/2010/main" val="1370142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BDE67E-A646-4C06-85E4-20BE2CAB8A5F}"/>
              </a:ext>
            </a:extLst>
          </p:cNvPr>
          <p:cNvPicPr>
            <a:picLocks noChangeAspect="1"/>
          </p:cNvPicPr>
          <p:nvPr/>
        </p:nvPicPr>
        <p:blipFill>
          <a:blip r:embed="rId2"/>
          <a:stretch>
            <a:fillRect/>
          </a:stretch>
        </p:blipFill>
        <p:spPr>
          <a:xfrm>
            <a:off x="5890097" y="4389148"/>
            <a:ext cx="2847975" cy="1600200"/>
          </a:xfrm>
          <a:prstGeom prst="rect">
            <a:avLst/>
          </a:prstGeom>
        </p:spPr>
      </p:pic>
      <p:pic>
        <p:nvPicPr>
          <p:cNvPr id="7" name="Picture 6">
            <a:extLst>
              <a:ext uri="{FF2B5EF4-FFF2-40B4-BE49-F238E27FC236}">
                <a16:creationId xmlns:a16="http://schemas.microsoft.com/office/drawing/2014/main" id="{8FB3DE85-5425-42E1-9CB5-43E0EDEBF843}"/>
              </a:ext>
            </a:extLst>
          </p:cNvPr>
          <p:cNvPicPr>
            <a:picLocks noChangeAspect="1"/>
          </p:cNvPicPr>
          <p:nvPr/>
        </p:nvPicPr>
        <p:blipFill>
          <a:blip r:embed="rId3"/>
          <a:stretch>
            <a:fillRect/>
          </a:stretch>
        </p:blipFill>
        <p:spPr>
          <a:xfrm>
            <a:off x="5772489" y="130518"/>
            <a:ext cx="3083190" cy="2290370"/>
          </a:xfrm>
          <a:prstGeom prst="rect">
            <a:avLst/>
          </a:prstGeom>
        </p:spPr>
      </p:pic>
      <p:sp>
        <p:nvSpPr>
          <p:cNvPr id="2" name="Title 1">
            <a:extLst>
              <a:ext uri="{FF2B5EF4-FFF2-40B4-BE49-F238E27FC236}">
                <a16:creationId xmlns:a16="http://schemas.microsoft.com/office/drawing/2014/main" id="{B49FE6C5-55B0-4956-A92B-138F630B3A72}"/>
              </a:ext>
            </a:extLst>
          </p:cNvPr>
          <p:cNvSpPr>
            <a:spLocks noGrp="1"/>
          </p:cNvSpPr>
          <p:nvPr>
            <p:ph type="title"/>
          </p:nvPr>
        </p:nvSpPr>
        <p:spPr>
          <a:xfrm>
            <a:off x="6097404" y="643467"/>
            <a:ext cx="2604756" cy="5571066"/>
          </a:xfrm>
        </p:spPr>
        <p:txBody>
          <a:bodyPr>
            <a:normAutofit/>
          </a:bodyPr>
          <a:lstStyle/>
          <a:p>
            <a:endParaRPr lang="en-US" dirty="0"/>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97ACA42-D740-465B-AC4D-87649FAA370A}"/>
              </a:ext>
            </a:extLst>
          </p:cNvPr>
          <p:cNvGraphicFramePr>
            <a:graphicFrameLocks noGrp="1"/>
          </p:cNvGraphicFramePr>
          <p:nvPr>
            <p:ph idx="1"/>
            <p:extLst>
              <p:ext uri="{D42A27DB-BD31-4B8C-83A1-F6EECF244321}">
                <p14:modId xmlns:p14="http://schemas.microsoft.com/office/powerpoint/2010/main" val="4264596669"/>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66956C6B-ED6F-43C6-9F2F-4CEB60B52574}"/>
              </a:ext>
            </a:extLst>
          </p:cNvPr>
          <p:cNvPicPr>
            <a:picLocks noChangeAspect="1"/>
          </p:cNvPicPr>
          <p:nvPr/>
        </p:nvPicPr>
        <p:blipFill>
          <a:blip r:embed="rId9"/>
          <a:stretch>
            <a:fillRect/>
          </a:stretch>
        </p:blipFill>
        <p:spPr>
          <a:xfrm>
            <a:off x="6082785" y="2420888"/>
            <a:ext cx="2619375" cy="1743075"/>
          </a:xfrm>
          <a:prstGeom prst="rect">
            <a:avLst/>
          </a:prstGeom>
        </p:spPr>
      </p:pic>
    </p:spTree>
    <p:extLst>
      <p:ext uri="{BB962C8B-B14F-4D97-AF65-F5344CB8AC3E}">
        <p14:creationId xmlns:p14="http://schemas.microsoft.com/office/powerpoint/2010/main" val="120268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B8927-F75C-46EA-91E4-12D43CF8AABD}"/>
              </a:ext>
            </a:extLst>
          </p:cNvPr>
          <p:cNvSpPr>
            <a:spLocks noGrp="1"/>
          </p:cNvSpPr>
          <p:nvPr>
            <p:ph type="title"/>
          </p:nvPr>
        </p:nvSpPr>
        <p:spPr>
          <a:xfrm>
            <a:off x="6097404" y="643467"/>
            <a:ext cx="2604756" cy="5571066"/>
          </a:xfrm>
        </p:spPr>
        <p:txBody>
          <a:bodyPr>
            <a:normAutofit/>
          </a:bodyPr>
          <a:lstStyle/>
          <a:p>
            <a:r>
              <a:rPr lang="tr-TR" sz="4100"/>
              <a:t>Sunu hazırlıkları</a:t>
            </a:r>
            <a:endParaRPr lang="en-US" sz="4100"/>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1346A7B-5116-4935-AD79-875297239B2A}"/>
              </a:ext>
            </a:extLst>
          </p:cNvPr>
          <p:cNvGraphicFramePr>
            <a:graphicFrameLocks noGrp="1"/>
          </p:cNvGraphicFramePr>
          <p:nvPr>
            <p:ph idx="1"/>
            <p:extLst>
              <p:ext uri="{D42A27DB-BD31-4B8C-83A1-F6EECF244321}">
                <p14:modId xmlns:p14="http://schemas.microsoft.com/office/powerpoint/2010/main" val="22637359"/>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901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592DB-096D-4FFC-8432-8530531647C3}"/>
              </a:ext>
            </a:extLst>
          </p:cNvPr>
          <p:cNvSpPr>
            <a:spLocks noGrp="1"/>
          </p:cNvSpPr>
          <p:nvPr>
            <p:ph type="title"/>
          </p:nvPr>
        </p:nvSpPr>
        <p:spPr>
          <a:xfrm>
            <a:off x="6097404" y="643467"/>
            <a:ext cx="2604756" cy="5571066"/>
          </a:xfrm>
        </p:spPr>
        <p:txBody>
          <a:bodyPr>
            <a:normAutofit/>
          </a:bodyPr>
          <a:lstStyle/>
          <a:p>
            <a:r>
              <a:rPr lang="tr-TR" dirty="0"/>
              <a:t>Araç seçimi</a:t>
            </a:r>
            <a:endParaRPr lang="en-US" dirty="0"/>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CF93E6B-1FC4-4262-B76E-58410DBF9AD3}"/>
              </a:ext>
            </a:extLst>
          </p:cNvPr>
          <p:cNvGraphicFramePr>
            <a:graphicFrameLocks noGrp="1"/>
          </p:cNvGraphicFramePr>
          <p:nvPr>
            <p:ph idx="1"/>
            <p:extLst>
              <p:ext uri="{D42A27DB-BD31-4B8C-83A1-F6EECF244321}">
                <p14:modId xmlns:p14="http://schemas.microsoft.com/office/powerpoint/2010/main" val="3566913484"/>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451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47A332-EF9C-44F7-884C-E444D1282EA6}"/>
              </a:ext>
            </a:extLst>
          </p:cNvPr>
          <p:cNvSpPr>
            <a:spLocks noGrp="1"/>
          </p:cNvSpPr>
          <p:nvPr>
            <p:ph type="title"/>
          </p:nvPr>
        </p:nvSpPr>
        <p:spPr>
          <a:xfrm>
            <a:off x="6097404" y="643467"/>
            <a:ext cx="2604756" cy="5571066"/>
          </a:xfrm>
        </p:spPr>
        <p:txBody>
          <a:bodyPr>
            <a:normAutofit/>
          </a:bodyPr>
          <a:lstStyle/>
          <a:p>
            <a:r>
              <a:rPr lang="tr-TR"/>
              <a:t>Düşünsel hazırlık</a:t>
            </a:r>
            <a:endParaRPr lang="en-US" dirty="0"/>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3EA82DEE-9DF2-448B-912B-D2CFFC9CB36F}"/>
              </a:ext>
            </a:extLst>
          </p:cNvPr>
          <p:cNvGraphicFramePr>
            <a:graphicFrameLocks noGrp="1"/>
          </p:cNvGraphicFramePr>
          <p:nvPr>
            <p:ph idx="1"/>
            <p:extLst>
              <p:ext uri="{D42A27DB-BD31-4B8C-83A1-F6EECF244321}">
                <p14:modId xmlns:p14="http://schemas.microsoft.com/office/powerpoint/2010/main" val="760500640"/>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374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51598D-3D0E-4A93-AE81-6AA60DC2C15F}"/>
              </a:ext>
            </a:extLst>
          </p:cNvPr>
          <p:cNvSpPr>
            <a:spLocks noGrp="1"/>
          </p:cNvSpPr>
          <p:nvPr>
            <p:ph type="title"/>
          </p:nvPr>
        </p:nvSpPr>
        <p:spPr>
          <a:xfrm>
            <a:off x="6097404" y="643467"/>
            <a:ext cx="2604756" cy="5571066"/>
          </a:xfrm>
        </p:spPr>
        <p:txBody>
          <a:bodyPr>
            <a:normAutofit/>
          </a:bodyPr>
          <a:lstStyle/>
          <a:p>
            <a:r>
              <a:rPr lang="tr-TR" sz="4100"/>
              <a:t>Kaynakların toplanması</a:t>
            </a:r>
            <a:endParaRPr lang="en-US" sz="4100"/>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A6B7FDF-0C5D-47DC-ABF6-ACA874FB6050}"/>
              </a:ext>
            </a:extLst>
          </p:cNvPr>
          <p:cNvGraphicFramePr>
            <a:graphicFrameLocks noGrp="1"/>
          </p:cNvGraphicFramePr>
          <p:nvPr>
            <p:ph idx="1"/>
            <p:extLst>
              <p:ext uri="{D42A27DB-BD31-4B8C-83A1-F6EECF244321}">
                <p14:modId xmlns:p14="http://schemas.microsoft.com/office/powerpoint/2010/main" val="3501481402"/>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39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68096" y="585216"/>
            <a:ext cx="2834314" cy="1499616"/>
          </a:xfrm>
        </p:spPr>
        <p:txBody>
          <a:bodyPr>
            <a:normAutofit/>
          </a:bodyPr>
          <a:lstStyle/>
          <a:p>
            <a:r>
              <a:rPr lang="tr-TR" sz="3700">
                <a:solidFill>
                  <a:srgbClr val="FFFFFF"/>
                </a:solidFill>
              </a:rPr>
              <a:t>Toplantı nedir?</a:t>
            </a:r>
            <a:br>
              <a:rPr lang="tr-TR" sz="3700">
                <a:solidFill>
                  <a:srgbClr val="FFFFFF"/>
                </a:solidFill>
              </a:rPr>
            </a:br>
            <a:endParaRPr lang="tr-TR" sz="3700">
              <a:solidFill>
                <a:srgbClr val="FFFFFF"/>
              </a:solidFill>
            </a:endParaRP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768096" y="2286000"/>
            <a:ext cx="2843784" cy="3931920"/>
          </a:xfrm>
        </p:spPr>
        <p:txBody>
          <a:bodyPr>
            <a:normAutofit/>
          </a:bodyPr>
          <a:lstStyle/>
          <a:p>
            <a:r>
              <a:rPr lang="tr-TR" dirty="0">
                <a:solidFill>
                  <a:srgbClr val="FFFFFF"/>
                </a:solidFill>
              </a:rPr>
              <a:t>Her türlü kurum, kuruluş, şirket, kurumların bölümleri ve gruplarda çalışanlar,</a:t>
            </a:r>
          </a:p>
          <a:p>
            <a:endParaRPr lang="tr-TR" dirty="0">
              <a:solidFill>
                <a:srgbClr val="FFFFFF"/>
              </a:solidFill>
            </a:endParaRPr>
          </a:p>
          <a:p>
            <a:r>
              <a:rPr lang="tr-TR" dirty="0">
                <a:solidFill>
                  <a:srgbClr val="FFFFFF"/>
                </a:solidFill>
              </a:rPr>
              <a:t>Aralarındaki iletişimi artırmak</a:t>
            </a:r>
          </a:p>
          <a:p>
            <a:r>
              <a:rPr lang="tr-TR" dirty="0">
                <a:solidFill>
                  <a:srgbClr val="FFFFFF"/>
                </a:solidFill>
              </a:rPr>
              <a:t>Ortak bilinci geliştirmek</a:t>
            </a:r>
          </a:p>
          <a:p>
            <a:r>
              <a:rPr lang="tr-TR" dirty="0">
                <a:solidFill>
                  <a:srgbClr val="FFFFFF"/>
                </a:solidFill>
              </a:rPr>
              <a:t>Bilgi paylaşmak</a:t>
            </a:r>
          </a:p>
          <a:p>
            <a:r>
              <a:rPr lang="tr-TR" dirty="0">
                <a:solidFill>
                  <a:srgbClr val="FFFFFF"/>
                </a:solidFill>
              </a:rPr>
              <a:t>Ortak kararlar almak</a:t>
            </a:r>
          </a:p>
          <a:p>
            <a:endParaRPr lang="tr-TR" dirty="0">
              <a:solidFill>
                <a:srgbClr val="FFFFFF"/>
              </a:solidFill>
            </a:endParaRPr>
          </a:p>
        </p:txBody>
      </p:sp>
      <p:pic>
        <p:nvPicPr>
          <p:cNvPr id="7" name="Graphic 6" descr="Meeting">
            <a:extLst>
              <a:ext uri="{FF2B5EF4-FFF2-40B4-BE49-F238E27FC236}">
                <a16:creationId xmlns:a16="http://schemas.microsoft.com/office/drawing/2014/main" id="{ED2B8B3C-F51E-4477-BE37-0756C1BEB2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383030"/>
            <a:ext cx="4091940" cy="40919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2531B-488C-4CEA-887B-3CED6695EBE7}"/>
              </a:ext>
            </a:extLst>
          </p:cNvPr>
          <p:cNvSpPr>
            <a:spLocks noGrp="1"/>
          </p:cNvSpPr>
          <p:nvPr>
            <p:ph type="title"/>
          </p:nvPr>
        </p:nvSpPr>
        <p:spPr>
          <a:xfrm>
            <a:off x="6097404" y="643467"/>
            <a:ext cx="2604756" cy="5571066"/>
          </a:xfrm>
        </p:spPr>
        <p:txBody>
          <a:bodyPr>
            <a:normAutofit/>
          </a:bodyPr>
          <a:lstStyle/>
          <a:p>
            <a:r>
              <a:rPr lang="tr-TR" sz="4100"/>
              <a:t>Kaynakların toplanması</a:t>
            </a:r>
            <a:endParaRPr lang="en-US" sz="4100"/>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8C39734-10FA-48E3-8266-894CCDD632D2}"/>
              </a:ext>
            </a:extLst>
          </p:cNvPr>
          <p:cNvGraphicFramePr>
            <a:graphicFrameLocks noGrp="1"/>
          </p:cNvGraphicFramePr>
          <p:nvPr>
            <p:ph idx="1"/>
            <p:extLst>
              <p:ext uri="{D42A27DB-BD31-4B8C-83A1-F6EECF244321}">
                <p14:modId xmlns:p14="http://schemas.microsoft.com/office/powerpoint/2010/main" val="595944602"/>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33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98CE0-8AD5-49C1-8A24-55E7204837AB}"/>
              </a:ext>
            </a:extLst>
          </p:cNvPr>
          <p:cNvSpPr>
            <a:spLocks noGrp="1"/>
          </p:cNvSpPr>
          <p:nvPr>
            <p:ph type="title"/>
          </p:nvPr>
        </p:nvSpPr>
        <p:spPr>
          <a:xfrm>
            <a:off x="723591" y="804333"/>
            <a:ext cx="2543925" cy="5249334"/>
          </a:xfrm>
        </p:spPr>
        <p:txBody>
          <a:bodyPr>
            <a:normAutofit/>
          </a:bodyPr>
          <a:lstStyle/>
          <a:p>
            <a:pPr algn="r"/>
            <a:r>
              <a:rPr lang="tr-TR">
                <a:solidFill>
                  <a:srgbClr val="FFFFFF"/>
                </a:solidFill>
              </a:rPr>
              <a:t>kurgu</a:t>
            </a:r>
            <a:endParaRPr lang="en-US">
              <a:solidFill>
                <a:srgbClr val="FFFFFF"/>
              </a:solidFill>
            </a:endParaRPr>
          </a:p>
        </p:txBody>
      </p:sp>
      <p:sp>
        <p:nvSpPr>
          <p:cNvPr id="3" name="Content Placeholder 2">
            <a:extLst>
              <a:ext uri="{FF2B5EF4-FFF2-40B4-BE49-F238E27FC236}">
                <a16:creationId xmlns:a16="http://schemas.microsoft.com/office/drawing/2014/main" id="{ACF369D9-AC6E-4318-827A-718D339AAEBE}"/>
              </a:ext>
            </a:extLst>
          </p:cNvPr>
          <p:cNvSpPr>
            <a:spLocks noGrp="1"/>
          </p:cNvSpPr>
          <p:nvPr>
            <p:ph idx="1"/>
          </p:nvPr>
        </p:nvSpPr>
        <p:spPr>
          <a:xfrm>
            <a:off x="3713286" y="804333"/>
            <a:ext cx="4729502" cy="5249334"/>
          </a:xfrm>
        </p:spPr>
        <p:txBody>
          <a:bodyPr anchor="ctr">
            <a:normAutofit/>
          </a:bodyPr>
          <a:lstStyle/>
          <a:p>
            <a:r>
              <a:rPr lang="tr-TR" sz="1900" dirty="0"/>
              <a:t>Sunu için gerekli kaynakların toplanması ile sunu içeriği daha fazla belirgin hale gelir. Belirlenen amaca ulaşmak sununun yapısının tasarlanması yani kurgunun yapılması gerekir. </a:t>
            </a:r>
          </a:p>
          <a:p>
            <a:endParaRPr lang="tr-TR" sz="1900" dirty="0"/>
          </a:p>
          <a:p>
            <a:r>
              <a:rPr lang="tr-TR" sz="1900" dirty="0"/>
              <a:t>Sunu başlığı ve kişi tanıtımı</a:t>
            </a:r>
          </a:p>
          <a:p>
            <a:r>
              <a:rPr lang="tr-TR" sz="1900" dirty="0"/>
              <a:t>Konuların listesi</a:t>
            </a:r>
          </a:p>
          <a:p>
            <a:r>
              <a:rPr lang="tr-TR" sz="1900" dirty="0"/>
              <a:t>Giriş: konunun öncesi, mevcut durumu, nedenler, örnekler</a:t>
            </a:r>
          </a:p>
          <a:p>
            <a:r>
              <a:rPr lang="tr-TR" sz="1900" dirty="0"/>
              <a:t>Gelişme: ortaya konan amaç, getiriler, tanımlar, ayrıntılı açıklamalar</a:t>
            </a:r>
          </a:p>
          <a:p>
            <a:r>
              <a:rPr lang="tr-TR" sz="1900" dirty="0"/>
              <a:t>Sonuç: kazanımlar, olumlu ve olumsuz yanlar, alınması önerilen kararlar</a:t>
            </a:r>
          </a:p>
          <a:p>
            <a:r>
              <a:rPr lang="tr-TR" sz="1900" dirty="0"/>
              <a:t>Sorular </a:t>
            </a:r>
          </a:p>
        </p:txBody>
      </p:sp>
    </p:spTree>
    <p:extLst>
      <p:ext uri="{BB962C8B-B14F-4D97-AF65-F5344CB8AC3E}">
        <p14:creationId xmlns:p14="http://schemas.microsoft.com/office/powerpoint/2010/main" val="423639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A54D0-C045-4634-B1E6-F4791A39245C}"/>
              </a:ext>
            </a:extLst>
          </p:cNvPr>
          <p:cNvSpPr>
            <a:spLocks noGrp="1"/>
          </p:cNvSpPr>
          <p:nvPr>
            <p:ph type="title"/>
          </p:nvPr>
        </p:nvSpPr>
        <p:spPr>
          <a:xfrm>
            <a:off x="768096" y="585216"/>
            <a:ext cx="2834314" cy="1499616"/>
          </a:xfrm>
        </p:spPr>
        <p:txBody>
          <a:bodyPr>
            <a:normAutofit/>
          </a:bodyPr>
          <a:lstStyle/>
          <a:p>
            <a:r>
              <a:rPr lang="tr-TR">
                <a:solidFill>
                  <a:srgbClr val="FFFFFF"/>
                </a:solidFill>
              </a:rPr>
              <a:t>plan</a:t>
            </a:r>
            <a:endParaRPr lang="en-US">
              <a:solidFill>
                <a:srgbClr val="FFFFFF"/>
              </a:solidFill>
            </a:endParaRP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338E978D-191E-4666-BD77-7577E5285A10}"/>
              </a:ext>
            </a:extLst>
          </p:cNvPr>
          <p:cNvSpPr>
            <a:spLocks noGrp="1"/>
          </p:cNvSpPr>
          <p:nvPr>
            <p:ph idx="1"/>
          </p:nvPr>
        </p:nvSpPr>
        <p:spPr>
          <a:xfrm>
            <a:off x="107507" y="1556792"/>
            <a:ext cx="3960437" cy="4661128"/>
          </a:xfrm>
        </p:spPr>
        <p:txBody>
          <a:bodyPr>
            <a:normAutofit/>
          </a:bodyPr>
          <a:lstStyle/>
          <a:p>
            <a:r>
              <a:rPr lang="tr-TR" sz="1600" dirty="0">
                <a:solidFill>
                  <a:srgbClr val="FFFFFF"/>
                </a:solidFill>
              </a:rPr>
              <a:t>Başlık ve kişisel tanıtım                   2 dakika</a:t>
            </a:r>
          </a:p>
          <a:p>
            <a:r>
              <a:rPr lang="tr-TR" sz="1600" dirty="0">
                <a:solidFill>
                  <a:srgbClr val="FFFFFF"/>
                </a:solidFill>
              </a:rPr>
              <a:t>Konunun tanıtımı                            5 dakika</a:t>
            </a:r>
          </a:p>
          <a:p>
            <a:endParaRPr lang="tr-TR" sz="1600" dirty="0">
              <a:solidFill>
                <a:srgbClr val="FFFFFF"/>
              </a:solidFill>
            </a:endParaRPr>
          </a:p>
          <a:p>
            <a:r>
              <a:rPr lang="tr-TR" sz="1600" dirty="0">
                <a:solidFill>
                  <a:srgbClr val="FFFFFF"/>
                </a:solidFill>
              </a:rPr>
              <a:t>Konu hakkında genel bilgiler         5 dakika</a:t>
            </a:r>
          </a:p>
          <a:p>
            <a:r>
              <a:rPr lang="tr-TR" sz="1600" dirty="0">
                <a:solidFill>
                  <a:srgbClr val="FFFFFF"/>
                </a:solidFill>
              </a:rPr>
              <a:t>Konunun ayrıntılı özelliklerinin verilmesi   5 dakika</a:t>
            </a:r>
          </a:p>
          <a:p>
            <a:r>
              <a:rPr lang="tr-TR" sz="1600" dirty="0">
                <a:solidFill>
                  <a:srgbClr val="FFFFFF"/>
                </a:solidFill>
              </a:rPr>
              <a:t>Fiziksel, teknik, yapısal özellikler vb.</a:t>
            </a:r>
          </a:p>
          <a:p>
            <a:endParaRPr lang="tr-TR" sz="1600" dirty="0">
              <a:solidFill>
                <a:srgbClr val="FFFFFF"/>
              </a:solidFill>
            </a:endParaRPr>
          </a:p>
          <a:p>
            <a:r>
              <a:rPr lang="tr-TR" sz="1600" dirty="0">
                <a:solidFill>
                  <a:srgbClr val="FFFFFF"/>
                </a:solidFill>
              </a:rPr>
              <a:t>Sonuca bağlama                             5 dakika</a:t>
            </a:r>
          </a:p>
          <a:p>
            <a:endParaRPr lang="tr-TR" sz="1600" dirty="0">
              <a:solidFill>
                <a:srgbClr val="FFFFFF"/>
              </a:solidFill>
            </a:endParaRPr>
          </a:p>
          <a:p>
            <a:r>
              <a:rPr lang="tr-TR" sz="1600" dirty="0">
                <a:solidFill>
                  <a:srgbClr val="FFFFFF"/>
                </a:solidFill>
              </a:rPr>
              <a:t>Toplam plan dahilinde ön görülen süre 22 dakika </a:t>
            </a:r>
          </a:p>
          <a:p>
            <a:endParaRPr lang="tr-TR" sz="1100" dirty="0">
              <a:solidFill>
                <a:srgbClr val="FFFFFF"/>
              </a:solidFill>
            </a:endParaRPr>
          </a:p>
          <a:p>
            <a:pPr marL="0" indent="0">
              <a:buNone/>
            </a:pPr>
            <a:endParaRPr lang="tr-TR" sz="1100" dirty="0">
              <a:solidFill>
                <a:srgbClr val="FFFFFF"/>
              </a:solidFill>
            </a:endParaRPr>
          </a:p>
        </p:txBody>
      </p:sp>
      <p:pic>
        <p:nvPicPr>
          <p:cNvPr id="7" name="Graphic 6" descr="Stopwatch">
            <a:extLst>
              <a:ext uri="{FF2B5EF4-FFF2-40B4-BE49-F238E27FC236}">
                <a16:creationId xmlns:a16="http://schemas.microsoft.com/office/drawing/2014/main" id="{CCBA15AC-C545-47D3-A5D8-735140B86A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383030"/>
            <a:ext cx="4091940" cy="4091940"/>
          </a:xfrm>
          <a:prstGeom prst="rect">
            <a:avLst/>
          </a:prstGeom>
        </p:spPr>
      </p:pic>
    </p:spTree>
    <p:extLst>
      <p:ext uri="{BB962C8B-B14F-4D97-AF65-F5344CB8AC3E}">
        <p14:creationId xmlns:p14="http://schemas.microsoft.com/office/powerpoint/2010/main" val="405669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2503D-71DE-4F8C-AD13-268A209B84F6}"/>
              </a:ext>
            </a:extLst>
          </p:cNvPr>
          <p:cNvSpPr>
            <a:spLocks noGrp="1"/>
          </p:cNvSpPr>
          <p:nvPr>
            <p:ph type="title"/>
          </p:nvPr>
        </p:nvSpPr>
        <p:spPr>
          <a:xfrm>
            <a:off x="723591" y="804333"/>
            <a:ext cx="2543925" cy="5249334"/>
          </a:xfrm>
        </p:spPr>
        <p:txBody>
          <a:bodyPr>
            <a:normAutofit/>
          </a:bodyPr>
          <a:lstStyle/>
          <a:p>
            <a:pPr algn="r"/>
            <a:r>
              <a:rPr lang="tr-TR">
                <a:solidFill>
                  <a:srgbClr val="FFFFFF"/>
                </a:solidFill>
              </a:rPr>
              <a:t>soyutlama</a:t>
            </a:r>
            <a:endParaRPr lang="en-US">
              <a:solidFill>
                <a:srgbClr val="FFFFFF"/>
              </a:solidFill>
            </a:endParaRPr>
          </a:p>
        </p:txBody>
      </p:sp>
      <p:sp>
        <p:nvSpPr>
          <p:cNvPr id="3" name="Content Placeholder 2">
            <a:extLst>
              <a:ext uri="{FF2B5EF4-FFF2-40B4-BE49-F238E27FC236}">
                <a16:creationId xmlns:a16="http://schemas.microsoft.com/office/drawing/2014/main" id="{B1C2E377-AB7A-4FA4-B0F7-CCF69215E0CA}"/>
              </a:ext>
            </a:extLst>
          </p:cNvPr>
          <p:cNvSpPr>
            <a:spLocks noGrp="1"/>
          </p:cNvSpPr>
          <p:nvPr>
            <p:ph idx="1"/>
          </p:nvPr>
        </p:nvSpPr>
        <p:spPr>
          <a:xfrm>
            <a:off x="3713286" y="804333"/>
            <a:ext cx="4729502" cy="5249334"/>
          </a:xfrm>
        </p:spPr>
        <p:txBody>
          <a:bodyPr anchor="ctr">
            <a:normAutofit/>
          </a:bodyPr>
          <a:lstStyle/>
          <a:p>
            <a:r>
              <a:rPr lang="tr-TR" dirty="0"/>
              <a:t>Sunuda ne kadar bilginin ne kadar ayrıntılı verileceği konusuna karar verildiği aşamadır.</a:t>
            </a:r>
          </a:p>
          <a:p>
            <a:endParaRPr lang="tr-TR" dirty="0"/>
          </a:p>
          <a:p>
            <a:r>
              <a:rPr lang="tr-TR" dirty="0"/>
              <a:t>Soyutlama, planlama aşamasında dikkate alınması gereken nerelerde ne kadar süre boyunca ne kadar ayrıntıya girileceğine karar verilmesi işlemidir. </a:t>
            </a:r>
            <a:endParaRPr lang="en-US" dirty="0"/>
          </a:p>
        </p:txBody>
      </p:sp>
    </p:spTree>
    <p:extLst>
      <p:ext uri="{BB962C8B-B14F-4D97-AF65-F5344CB8AC3E}">
        <p14:creationId xmlns:p14="http://schemas.microsoft.com/office/powerpoint/2010/main" val="323693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A7E954-BB22-40D5-9148-2236A0FD7CFA}"/>
              </a:ext>
            </a:extLst>
          </p:cNvPr>
          <p:cNvSpPr>
            <a:spLocks noGrp="1"/>
          </p:cNvSpPr>
          <p:nvPr>
            <p:ph type="title"/>
          </p:nvPr>
        </p:nvSpPr>
        <p:spPr>
          <a:xfrm>
            <a:off x="482601" y="643467"/>
            <a:ext cx="2561709" cy="5571066"/>
          </a:xfrm>
        </p:spPr>
        <p:txBody>
          <a:bodyPr>
            <a:normAutofit/>
          </a:bodyPr>
          <a:lstStyle/>
          <a:p>
            <a:r>
              <a:rPr lang="tr-TR">
                <a:solidFill>
                  <a:srgbClr val="FFFFFF"/>
                </a:solidFill>
              </a:rPr>
              <a:t>zamanlama</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5F2FA966-3FF4-4451-AA31-6AC1CFA52FDF}"/>
              </a:ext>
            </a:extLst>
          </p:cNvPr>
          <p:cNvGraphicFramePr>
            <a:graphicFrameLocks noGrp="1"/>
          </p:cNvGraphicFramePr>
          <p:nvPr>
            <p:ph idx="1"/>
            <p:extLst>
              <p:ext uri="{D42A27DB-BD31-4B8C-83A1-F6EECF244321}">
                <p14:modId xmlns:p14="http://schemas.microsoft.com/office/powerpoint/2010/main" val="1180903748"/>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136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9EAE-FDBA-45C3-BC37-B1CEF3FE1519}"/>
              </a:ext>
            </a:extLst>
          </p:cNvPr>
          <p:cNvSpPr>
            <a:spLocks noGrp="1"/>
          </p:cNvSpPr>
          <p:nvPr>
            <p:ph type="title"/>
          </p:nvPr>
        </p:nvSpPr>
        <p:spPr/>
        <p:txBody>
          <a:bodyPr/>
          <a:lstStyle/>
          <a:p>
            <a:r>
              <a:rPr lang="tr-TR" dirty="0"/>
              <a:t>kaynak</a:t>
            </a:r>
            <a:endParaRPr lang="en-US" dirty="0"/>
          </a:p>
        </p:txBody>
      </p:sp>
      <p:sp>
        <p:nvSpPr>
          <p:cNvPr id="3" name="Content Placeholder 2">
            <a:extLst>
              <a:ext uri="{FF2B5EF4-FFF2-40B4-BE49-F238E27FC236}">
                <a16:creationId xmlns:a16="http://schemas.microsoft.com/office/drawing/2014/main" id="{5089DDE7-27CF-4C97-86BC-0C07E407299C}"/>
              </a:ext>
            </a:extLst>
          </p:cNvPr>
          <p:cNvSpPr>
            <a:spLocks noGrp="1"/>
          </p:cNvSpPr>
          <p:nvPr>
            <p:ph idx="1"/>
          </p:nvPr>
        </p:nvSpPr>
        <p:spPr/>
        <p:txBody>
          <a:bodyPr/>
          <a:lstStyle/>
          <a:p>
            <a:r>
              <a:rPr lang="tr-TR" dirty="0" err="1"/>
              <a:t>Sarıdoğan</a:t>
            </a:r>
            <a:r>
              <a:rPr lang="tr-TR" dirty="0"/>
              <a:t>, E. (2013). Toplantı ve Sunum Teknikleri. Papatya yayıncılık eğitim.</a:t>
            </a:r>
          </a:p>
          <a:p>
            <a:endParaRPr lang="tr-TR"/>
          </a:p>
          <a:p>
            <a:endParaRPr lang="en-US" dirty="0"/>
          </a:p>
        </p:txBody>
      </p:sp>
    </p:spTree>
    <p:extLst>
      <p:ext uri="{BB962C8B-B14F-4D97-AF65-F5344CB8AC3E}">
        <p14:creationId xmlns:p14="http://schemas.microsoft.com/office/powerpoint/2010/main" val="22002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1C03E-952D-4416-80FB-E626362AE97C}"/>
              </a:ext>
            </a:extLst>
          </p:cNvPr>
          <p:cNvSpPr>
            <a:spLocks noGrp="1"/>
          </p:cNvSpPr>
          <p:nvPr>
            <p:ph type="title"/>
          </p:nvPr>
        </p:nvSpPr>
        <p:spPr>
          <a:xfrm>
            <a:off x="482601" y="643467"/>
            <a:ext cx="2561709" cy="5571066"/>
          </a:xfrm>
        </p:spPr>
        <p:txBody>
          <a:bodyPr>
            <a:normAutofit/>
          </a:bodyPr>
          <a:lstStyle/>
          <a:p>
            <a:endParaRPr lang="en-US">
              <a:solidFill>
                <a:srgbClr val="FFFFFF"/>
              </a:solidFill>
            </a:endParaRPr>
          </a:p>
        </p:txBody>
      </p:sp>
      <p:graphicFrame>
        <p:nvGraphicFramePr>
          <p:cNvPr id="5" name="Content Placeholder 2">
            <a:extLst>
              <a:ext uri="{FF2B5EF4-FFF2-40B4-BE49-F238E27FC236}">
                <a16:creationId xmlns:a16="http://schemas.microsoft.com/office/drawing/2014/main" id="{96EB638D-C76D-49AE-BB9E-26B099377B4E}"/>
              </a:ext>
            </a:extLst>
          </p:cNvPr>
          <p:cNvGraphicFramePr>
            <a:graphicFrameLocks noGrp="1"/>
          </p:cNvGraphicFramePr>
          <p:nvPr>
            <p:ph idx="1"/>
            <p:extLst>
              <p:ext uri="{D42A27DB-BD31-4B8C-83A1-F6EECF244321}">
                <p14:modId xmlns:p14="http://schemas.microsoft.com/office/powerpoint/2010/main" val="2023077531"/>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044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C3A6-B70C-4D8D-A1C1-07AAE9885CC1}"/>
              </a:ext>
            </a:extLst>
          </p:cNvPr>
          <p:cNvSpPr>
            <a:spLocks noGrp="1"/>
          </p:cNvSpPr>
          <p:nvPr>
            <p:ph type="title"/>
          </p:nvPr>
        </p:nvSpPr>
        <p:spPr>
          <a:xfrm>
            <a:off x="768096" y="585216"/>
            <a:ext cx="7290054" cy="1499616"/>
          </a:xfrm>
        </p:spPr>
        <p:txBody>
          <a:bodyPr>
            <a:normAutofit/>
          </a:bodyPr>
          <a:lstStyle/>
          <a:p>
            <a:r>
              <a:rPr lang="tr-TR" dirty="0"/>
              <a:t>Toplantı türlerinden örnekler</a:t>
            </a:r>
            <a:endParaRPr lang="en-US" dirty="0"/>
          </a:p>
        </p:txBody>
      </p:sp>
      <p:graphicFrame>
        <p:nvGraphicFramePr>
          <p:cNvPr id="5" name="Content Placeholder 2">
            <a:extLst>
              <a:ext uri="{FF2B5EF4-FFF2-40B4-BE49-F238E27FC236}">
                <a16:creationId xmlns:a16="http://schemas.microsoft.com/office/drawing/2014/main" id="{CF27E85D-2913-402F-A5EB-598355C00B42}"/>
              </a:ext>
            </a:extLst>
          </p:cNvPr>
          <p:cNvGraphicFramePr>
            <a:graphicFrameLocks noGrp="1"/>
          </p:cNvGraphicFramePr>
          <p:nvPr>
            <p:ph idx="1"/>
            <p:extLst>
              <p:ext uri="{D42A27DB-BD31-4B8C-83A1-F6EECF244321}">
                <p14:modId xmlns:p14="http://schemas.microsoft.com/office/powerpoint/2010/main" val="2342088135"/>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88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48980D-96EB-4634-A07D-61F2293F6166}"/>
              </a:ext>
            </a:extLst>
          </p:cNvPr>
          <p:cNvSpPr>
            <a:spLocks noGrp="1"/>
          </p:cNvSpPr>
          <p:nvPr>
            <p:ph type="title"/>
          </p:nvPr>
        </p:nvSpPr>
        <p:spPr>
          <a:xfrm>
            <a:off x="429768" y="4608575"/>
            <a:ext cx="3931920" cy="1765715"/>
          </a:xfrm>
        </p:spPr>
        <p:txBody>
          <a:bodyPr>
            <a:normAutofit/>
          </a:bodyPr>
          <a:lstStyle/>
          <a:p>
            <a:pPr algn="r"/>
            <a:r>
              <a:rPr lang="tr-TR" sz="4000" dirty="0">
                <a:solidFill>
                  <a:srgbClr val="FFFFFF"/>
                </a:solidFill>
              </a:rPr>
              <a:t>KONFRERANS</a:t>
            </a:r>
            <a:br>
              <a:rPr lang="tr-TR" sz="4000" dirty="0">
                <a:solidFill>
                  <a:srgbClr val="FFFFFF"/>
                </a:solidFill>
              </a:rPr>
            </a:br>
            <a:endParaRPr lang="en-US" sz="3800" dirty="0">
              <a:solidFill>
                <a:srgbClr val="FFFFFF"/>
              </a:solidFill>
            </a:endParaRPr>
          </a:p>
        </p:txBody>
      </p:sp>
      <p:pic>
        <p:nvPicPr>
          <p:cNvPr id="4" name="Picture 3" descr="A person standing in front of a crowd&#10;&#10;Description automatically generated">
            <a:extLst>
              <a:ext uri="{FF2B5EF4-FFF2-40B4-BE49-F238E27FC236}">
                <a16:creationId xmlns:a16="http://schemas.microsoft.com/office/drawing/2014/main" id="{8D45E629-D736-4E56-A3F2-F6AA05EE03E3}"/>
              </a:ext>
            </a:extLst>
          </p:cNvPr>
          <p:cNvPicPr>
            <a:picLocks noChangeAspect="1"/>
          </p:cNvPicPr>
          <p:nvPr/>
        </p:nvPicPr>
        <p:blipFill rotWithShape="1">
          <a:blip r:embed="rId2"/>
          <a:srcRect l="32168" r="10948" b="1"/>
          <a:stretch/>
        </p:blipFill>
        <p:spPr>
          <a:xfrm>
            <a:off x="245660" y="321733"/>
            <a:ext cx="4266015" cy="3899748"/>
          </a:xfrm>
          <a:prstGeom prst="rect">
            <a:avLst/>
          </a:prstGeom>
        </p:spPr>
      </p:pic>
      <p:sp>
        <p:nvSpPr>
          <p:cNvPr id="14" name="Rectangle 10">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395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F0BE24-3979-4E8C-8430-F21BC0E54D0C}"/>
              </a:ext>
            </a:extLst>
          </p:cNvPr>
          <p:cNvSpPr>
            <a:spLocks noGrp="1"/>
          </p:cNvSpPr>
          <p:nvPr>
            <p:ph idx="1"/>
          </p:nvPr>
        </p:nvSpPr>
        <p:spPr>
          <a:xfrm>
            <a:off x="4995798" y="974875"/>
            <a:ext cx="3543430" cy="4852362"/>
          </a:xfrm>
        </p:spPr>
        <p:txBody>
          <a:bodyPr anchor="ctr">
            <a:normAutofit/>
          </a:bodyPr>
          <a:lstStyle/>
          <a:p>
            <a:endParaRPr lang="tr-TR" dirty="0">
              <a:solidFill>
                <a:srgbClr val="FFFFFF"/>
              </a:solidFill>
            </a:endParaRPr>
          </a:p>
          <a:p>
            <a:r>
              <a:rPr lang="tr-TR" dirty="0">
                <a:solidFill>
                  <a:srgbClr val="FFFFFF"/>
                </a:solidFill>
              </a:rPr>
              <a:t>Bir konuşması mesleki alanda, çok sayıda izleyiciden oluşan bir kitleye bilgi vermek amacıyla uzun süreli hitap etmesi şeklinde yapılan toplantılardır</a:t>
            </a:r>
          </a:p>
          <a:p>
            <a:endParaRPr lang="tr-TR" dirty="0">
              <a:solidFill>
                <a:srgbClr val="FFFFFF"/>
              </a:solidFill>
            </a:endParaRPr>
          </a:p>
          <a:p>
            <a:r>
              <a:rPr lang="tr-TR" dirty="0">
                <a:solidFill>
                  <a:srgbClr val="FFFFFF"/>
                </a:solidFill>
              </a:rPr>
              <a:t>Kurum dışından çağrılan danışman veya uzman kişinin bir konuda bilgi vermesi, çeşitli yeniliklerden söz etmesi, kendi görüş ve düşüncelerini aktarması şeklinde yürütülür.</a:t>
            </a:r>
            <a:endParaRPr lang="en-US" dirty="0">
              <a:solidFill>
                <a:srgbClr val="FFFFFF"/>
              </a:solidFill>
            </a:endParaRPr>
          </a:p>
        </p:txBody>
      </p:sp>
    </p:spTree>
    <p:extLst>
      <p:ext uri="{BB962C8B-B14F-4D97-AF65-F5344CB8AC3E}">
        <p14:creationId xmlns:p14="http://schemas.microsoft.com/office/powerpoint/2010/main" val="348319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997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E60B1-E6A9-4C5B-A3A5-2C070DD35E1B}"/>
              </a:ext>
            </a:extLst>
          </p:cNvPr>
          <p:cNvSpPr>
            <a:spLocks noGrp="1"/>
          </p:cNvSpPr>
          <p:nvPr>
            <p:ph type="title"/>
          </p:nvPr>
        </p:nvSpPr>
        <p:spPr>
          <a:xfrm>
            <a:off x="768096" y="585216"/>
            <a:ext cx="4505270" cy="1499616"/>
          </a:xfrm>
        </p:spPr>
        <p:txBody>
          <a:bodyPr>
            <a:normAutofit/>
          </a:bodyPr>
          <a:lstStyle/>
          <a:p>
            <a:r>
              <a:rPr lang="tr-TR">
                <a:solidFill>
                  <a:srgbClr val="FFFFFF"/>
                </a:solidFill>
              </a:rPr>
              <a:t>kongre</a:t>
            </a:r>
            <a:endParaRPr lang="en-US">
              <a:solidFill>
                <a:srgbClr val="FFFFFF"/>
              </a:solidFill>
            </a:endParaRP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5E12B8A-233C-45BB-A88C-464DA2A6D816}"/>
              </a:ext>
            </a:extLst>
          </p:cNvPr>
          <p:cNvSpPr>
            <a:spLocks noGrp="1"/>
          </p:cNvSpPr>
          <p:nvPr>
            <p:ph idx="1"/>
          </p:nvPr>
        </p:nvSpPr>
        <p:spPr>
          <a:xfrm>
            <a:off x="768096" y="2286000"/>
            <a:ext cx="4505270" cy="4023360"/>
          </a:xfrm>
        </p:spPr>
        <p:txBody>
          <a:bodyPr>
            <a:normAutofit/>
          </a:bodyPr>
          <a:lstStyle/>
          <a:p>
            <a:r>
              <a:rPr lang="tr-TR">
                <a:solidFill>
                  <a:srgbClr val="FFFFFF"/>
                </a:solidFill>
              </a:rPr>
              <a:t>Ulusal ve uluslararası düzeyde çok sayıda izleyicinin katıldığı belirli bir konu üzerinde bilgi alış verişi sağlayan toplantılardır. Belirli bir konuda yıllık çalışma sonuçlarını raporlamak, gelişmeleri özetlemek, yeni hedefler ve stratejiler üzerinde görüşmek amacıyla yapılır. Genel oturumlar olduğu gibi yan oturumlar da yapılarak sunumlar ve paneller düzenlenir</a:t>
            </a:r>
            <a:endParaRPr lang="en-US">
              <a:solidFill>
                <a:srgbClr val="FFFFFF"/>
              </a:solidFill>
            </a:endParaRPr>
          </a:p>
        </p:txBody>
      </p:sp>
      <p:pic>
        <p:nvPicPr>
          <p:cNvPr id="4" name="Picture 3" descr="A screenshot of text&#10;&#10;Description automatically generated">
            <a:extLst>
              <a:ext uri="{FF2B5EF4-FFF2-40B4-BE49-F238E27FC236}">
                <a16:creationId xmlns:a16="http://schemas.microsoft.com/office/drawing/2014/main" id="{91C26C00-C39D-4434-B7AD-FC434558010E}"/>
              </a:ext>
            </a:extLst>
          </p:cNvPr>
          <p:cNvPicPr>
            <a:picLocks noChangeAspect="1"/>
          </p:cNvPicPr>
          <p:nvPr/>
        </p:nvPicPr>
        <p:blipFill rotWithShape="1">
          <a:blip r:embed="rId2"/>
          <a:srcRect l="5363" r="20832"/>
          <a:stretch/>
        </p:blipFill>
        <p:spPr>
          <a:xfrm>
            <a:off x="5664199" y="10"/>
            <a:ext cx="3479801" cy="6857990"/>
          </a:xfrm>
          <a:prstGeom prst="rect">
            <a:avLst/>
          </a:prstGeom>
        </p:spPr>
      </p:pic>
    </p:spTree>
    <p:extLst>
      <p:ext uri="{BB962C8B-B14F-4D97-AF65-F5344CB8AC3E}">
        <p14:creationId xmlns:p14="http://schemas.microsoft.com/office/powerpoint/2010/main" val="3116961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D7576-B215-473A-A70F-EBB5AEA4640E}"/>
              </a:ext>
            </a:extLst>
          </p:cNvPr>
          <p:cNvSpPr>
            <a:spLocks noGrp="1"/>
          </p:cNvSpPr>
          <p:nvPr>
            <p:ph type="title"/>
          </p:nvPr>
        </p:nvSpPr>
        <p:spPr>
          <a:xfrm>
            <a:off x="768096" y="585216"/>
            <a:ext cx="2834314" cy="1499616"/>
          </a:xfrm>
        </p:spPr>
        <p:txBody>
          <a:bodyPr>
            <a:normAutofit/>
          </a:bodyPr>
          <a:lstStyle/>
          <a:p>
            <a:r>
              <a:rPr lang="tr-TR">
                <a:solidFill>
                  <a:srgbClr val="FFFFFF"/>
                </a:solidFill>
              </a:rPr>
              <a:t>Tartışma toplantıları</a:t>
            </a:r>
            <a:endParaRPr lang="en-US">
              <a:solidFill>
                <a:srgbClr val="FFFFFF"/>
              </a:solidFill>
            </a:endParaRP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5AF476-222E-4377-99E5-3CA6DFD9AF5F}"/>
              </a:ext>
            </a:extLst>
          </p:cNvPr>
          <p:cNvSpPr>
            <a:spLocks noGrp="1"/>
          </p:cNvSpPr>
          <p:nvPr>
            <p:ph idx="1"/>
          </p:nvPr>
        </p:nvSpPr>
        <p:spPr>
          <a:xfrm>
            <a:off x="395539" y="2084832"/>
            <a:ext cx="3600383" cy="4773168"/>
          </a:xfrm>
        </p:spPr>
        <p:txBody>
          <a:bodyPr>
            <a:normAutofit/>
          </a:bodyPr>
          <a:lstStyle/>
          <a:p>
            <a:r>
              <a:rPr lang="tr-TR" dirty="0">
                <a:solidFill>
                  <a:srgbClr val="FFFFFF"/>
                </a:solidFill>
              </a:rPr>
              <a:t>Çeşitli konular üzerinde farklı ya da karşıt görüşlerdeki kişilerin bir araya gelerek geniş halk kitlelerini ilgilendiren konularda görüşlerini ifade etmek şeklinde geçen toplantılardır. Bir kişinin yönlendiricilik yaptığı yani </a:t>
            </a:r>
            <a:r>
              <a:rPr lang="tr-TR" dirty="0" err="1">
                <a:solidFill>
                  <a:srgbClr val="FFFFFF"/>
                </a:solidFill>
              </a:rPr>
              <a:t>moderatör</a:t>
            </a:r>
            <a:r>
              <a:rPr lang="tr-TR" dirty="0">
                <a:solidFill>
                  <a:srgbClr val="FFFFFF"/>
                </a:solidFill>
              </a:rPr>
              <a:t> olarak bulunduğu bu toplantılarda önce ana konu kısaca açıklanır, sonra katılımcılar tanıtılır ve sırayla söz hakkı verilir.  </a:t>
            </a:r>
            <a:endParaRPr lang="en-US" dirty="0">
              <a:solidFill>
                <a:srgbClr val="FFFFFF"/>
              </a:solidFill>
            </a:endParaRPr>
          </a:p>
        </p:txBody>
      </p:sp>
      <p:pic>
        <p:nvPicPr>
          <p:cNvPr id="7" name="Graphic 6" descr="Quotes">
            <a:extLst>
              <a:ext uri="{FF2B5EF4-FFF2-40B4-BE49-F238E27FC236}">
                <a16:creationId xmlns:a16="http://schemas.microsoft.com/office/drawing/2014/main" id="{BBED90CF-7E58-4DCE-AC57-E942DDF986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383030"/>
            <a:ext cx="4091940" cy="4091940"/>
          </a:xfrm>
          <a:prstGeom prst="rect">
            <a:avLst/>
          </a:prstGeom>
        </p:spPr>
      </p:pic>
    </p:spTree>
    <p:extLst>
      <p:ext uri="{BB962C8B-B14F-4D97-AF65-F5344CB8AC3E}">
        <p14:creationId xmlns:p14="http://schemas.microsoft.com/office/powerpoint/2010/main" val="329502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102A79-8A4C-4BD9-AA9D-B0C6272D4899}"/>
              </a:ext>
            </a:extLst>
          </p:cNvPr>
          <p:cNvSpPr>
            <a:spLocks noGrp="1"/>
          </p:cNvSpPr>
          <p:nvPr>
            <p:ph type="title"/>
          </p:nvPr>
        </p:nvSpPr>
        <p:spPr>
          <a:xfrm>
            <a:off x="768096" y="585216"/>
            <a:ext cx="2834314" cy="1499616"/>
          </a:xfrm>
        </p:spPr>
        <p:txBody>
          <a:bodyPr>
            <a:normAutofit/>
          </a:bodyPr>
          <a:lstStyle/>
          <a:p>
            <a:r>
              <a:rPr lang="tr-TR">
                <a:solidFill>
                  <a:srgbClr val="FFFFFF"/>
                </a:solidFill>
              </a:rPr>
              <a:t>panel</a:t>
            </a:r>
            <a:endParaRPr lang="en-US">
              <a:solidFill>
                <a:srgbClr val="FFFFFF"/>
              </a:solidFill>
            </a:endParaRP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F3ED9E5-3FB3-4732-9A85-87E1F2F67A76}"/>
              </a:ext>
            </a:extLst>
          </p:cNvPr>
          <p:cNvSpPr>
            <a:spLocks noGrp="1"/>
          </p:cNvSpPr>
          <p:nvPr>
            <p:ph idx="1"/>
          </p:nvPr>
        </p:nvSpPr>
        <p:spPr>
          <a:xfrm>
            <a:off x="768096" y="2286000"/>
            <a:ext cx="2843784" cy="3931920"/>
          </a:xfrm>
        </p:spPr>
        <p:txBody>
          <a:bodyPr>
            <a:normAutofit/>
          </a:bodyPr>
          <a:lstStyle/>
          <a:p>
            <a:r>
              <a:rPr lang="tr-TR" dirty="0">
                <a:solidFill>
                  <a:srgbClr val="FFFFFF"/>
                </a:solidFill>
              </a:rPr>
              <a:t>Bir izleyici kitlesi önünde bir başkanın yönetiminde beş altı kişilik bir grubun bilimsel sosyal ya da siyasi bir konuya ilişkin görüşlerini, düşüncelerini dile getirdikleri tartışma ortamıdır. Konu hakkında uzmanlığa sahip kişiler, uzman oldukları konunun ayrı bir yönünü ele alarak tartışırlar.</a:t>
            </a:r>
            <a:endParaRPr lang="en-US" dirty="0">
              <a:solidFill>
                <a:srgbClr val="FFFFFF"/>
              </a:solidFill>
            </a:endParaRPr>
          </a:p>
        </p:txBody>
      </p:sp>
      <p:pic>
        <p:nvPicPr>
          <p:cNvPr id="7" name="Graphic 6" descr="Disconnected">
            <a:extLst>
              <a:ext uri="{FF2B5EF4-FFF2-40B4-BE49-F238E27FC236}">
                <a16:creationId xmlns:a16="http://schemas.microsoft.com/office/drawing/2014/main" id="{C3B3CB31-A4EE-4F3C-B0ED-9997BB0380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383030"/>
            <a:ext cx="4091940" cy="4091940"/>
          </a:xfrm>
          <a:prstGeom prst="rect">
            <a:avLst/>
          </a:prstGeom>
        </p:spPr>
      </p:pic>
    </p:spTree>
    <p:extLst>
      <p:ext uri="{BB962C8B-B14F-4D97-AF65-F5344CB8AC3E}">
        <p14:creationId xmlns:p14="http://schemas.microsoft.com/office/powerpoint/2010/main" val="334947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87F5E-BB7F-4481-A1BE-9589DDBC2B2E}"/>
              </a:ext>
            </a:extLst>
          </p:cNvPr>
          <p:cNvSpPr>
            <a:spLocks noGrp="1"/>
          </p:cNvSpPr>
          <p:nvPr>
            <p:ph type="title"/>
          </p:nvPr>
        </p:nvSpPr>
        <p:spPr>
          <a:xfrm>
            <a:off x="768096" y="585216"/>
            <a:ext cx="2834314" cy="1499616"/>
          </a:xfrm>
        </p:spPr>
        <p:txBody>
          <a:bodyPr>
            <a:normAutofit/>
          </a:bodyPr>
          <a:lstStyle/>
          <a:p>
            <a:r>
              <a:rPr lang="tr-TR">
                <a:solidFill>
                  <a:srgbClr val="FFFFFF"/>
                </a:solidFill>
              </a:rPr>
              <a:t>forum</a:t>
            </a:r>
            <a:endParaRPr lang="en-US">
              <a:solidFill>
                <a:srgbClr val="FFFFFF"/>
              </a:solidFill>
            </a:endParaRP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50C776-2D3F-4D49-AED9-09F44FC5BBE5}"/>
              </a:ext>
            </a:extLst>
          </p:cNvPr>
          <p:cNvSpPr>
            <a:spLocks noGrp="1"/>
          </p:cNvSpPr>
          <p:nvPr>
            <p:ph idx="1"/>
          </p:nvPr>
        </p:nvSpPr>
        <p:spPr>
          <a:xfrm>
            <a:off x="480060" y="1740725"/>
            <a:ext cx="3131819" cy="4477196"/>
          </a:xfrm>
        </p:spPr>
        <p:txBody>
          <a:bodyPr>
            <a:normAutofit/>
          </a:bodyPr>
          <a:lstStyle/>
          <a:p>
            <a:r>
              <a:rPr lang="tr-TR" sz="1400" dirty="0">
                <a:solidFill>
                  <a:srgbClr val="FFFFFF"/>
                </a:solidFill>
              </a:rPr>
              <a:t>Bir başkanın yönetiminde bir izleyici grubun belirli bir konuya ilişkin görüşlerini düşüncelerini serbestçe dile getirdikleri geniş katılımlı bir tartışma ortamıdır. Panel gibi bir uzmanlar grubu da katılabilir ve konuşmalar yapabilir. İzleyiciler söz alıp fikirlerini söyleyebilirler. Oturumu yöneten başkan 30 civarında sayısı olan katılımcıların ve izleyicinin düzenini sağlar. </a:t>
            </a:r>
          </a:p>
          <a:p>
            <a:endParaRPr lang="tr-TR" sz="1400" dirty="0">
              <a:solidFill>
                <a:srgbClr val="FFFFFF"/>
              </a:solidFill>
            </a:endParaRPr>
          </a:p>
          <a:p>
            <a:r>
              <a:rPr lang="tr-TR" sz="1400" dirty="0">
                <a:solidFill>
                  <a:srgbClr val="FFFFFF"/>
                </a:solidFill>
              </a:rPr>
              <a:t>Kısacası panel gibi bir toplantıdaki tartışmaya daha çok katılımcı katılırsa ve izleyicide bu sürece dahil olursa bu toplantı foruma dönüşür. </a:t>
            </a:r>
            <a:endParaRPr lang="en-US" sz="1400" dirty="0">
              <a:solidFill>
                <a:srgbClr val="FFFFFF"/>
              </a:solidFill>
            </a:endParaRPr>
          </a:p>
        </p:txBody>
      </p:sp>
      <p:pic>
        <p:nvPicPr>
          <p:cNvPr id="7" name="Graphic 6" descr="Chat">
            <a:extLst>
              <a:ext uri="{FF2B5EF4-FFF2-40B4-BE49-F238E27FC236}">
                <a16:creationId xmlns:a16="http://schemas.microsoft.com/office/drawing/2014/main" id="{815C847E-C819-4B13-94A0-F8D8283239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383030"/>
            <a:ext cx="4091940" cy="4091940"/>
          </a:xfrm>
          <a:prstGeom prst="rect">
            <a:avLst/>
          </a:prstGeom>
        </p:spPr>
      </p:pic>
    </p:spTree>
    <p:extLst>
      <p:ext uri="{BB962C8B-B14F-4D97-AF65-F5344CB8AC3E}">
        <p14:creationId xmlns:p14="http://schemas.microsoft.com/office/powerpoint/2010/main" val="523890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0</TotalTime>
  <Words>928</Words>
  <Application>Microsoft Office PowerPoint</Application>
  <PresentationFormat>On-screen Show (4:3)</PresentationFormat>
  <Paragraphs>116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Tw Cen MT</vt:lpstr>
      <vt:lpstr>Tw Cen MT Condensed</vt:lpstr>
      <vt:lpstr>Wingdings 3</vt:lpstr>
      <vt:lpstr>Integral</vt:lpstr>
      <vt:lpstr>Toplantı</vt:lpstr>
      <vt:lpstr>Toplantı nedir? </vt:lpstr>
      <vt:lpstr>PowerPoint Presentation</vt:lpstr>
      <vt:lpstr>Toplantı türlerinden örnekler</vt:lpstr>
      <vt:lpstr>KONFRERANS </vt:lpstr>
      <vt:lpstr>kongre</vt:lpstr>
      <vt:lpstr>Tartışma toplantıları</vt:lpstr>
      <vt:lpstr>panel</vt:lpstr>
      <vt:lpstr>forum</vt:lpstr>
      <vt:lpstr>Bilgi şöleni</vt:lpstr>
      <vt:lpstr>Eğitim toplantıları</vt:lpstr>
      <vt:lpstr>çalıştay</vt:lpstr>
      <vt:lpstr>Toplantı hazırlığı</vt:lpstr>
      <vt:lpstr>PowerPoint Presentation</vt:lpstr>
      <vt:lpstr>PowerPoint Presentation</vt:lpstr>
      <vt:lpstr>Sunu hazırlıkları</vt:lpstr>
      <vt:lpstr>Araç seçimi</vt:lpstr>
      <vt:lpstr>Düşünsel hazırlık</vt:lpstr>
      <vt:lpstr>Kaynakların toplanması</vt:lpstr>
      <vt:lpstr>Kaynakların toplanması</vt:lpstr>
      <vt:lpstr>kurgu</vt:lpstr>
      <vt:lpstr>plan</vt:lpstr>
      <vt:lpstr>soyutlama</vt:lpstr>
      <vt:lpstr>zamanlama</vt:lpstr>
      <vt:lpstr>kaynak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Toplantı</dc:title>
  <dc:creator>Aysem.Yanar</dc:creator>
  <cp:lastModifiedBy>Aysem.Yanar</cp:lastModifiedBy>
  <cp:revision>1</cp:revision>
  <dcterms:created xsi:type="dcterms:W3CDTF">2020-04-14T12:50:13Z</dcterms:created>
  <dcterms:modified xsi:type="dcterms:W3CDTF">2020-04-14T12:50:17Z</dcterms:modified>
</cp:coreProperties>
</file>