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fontScale="47500" lnSpcReduction="20000"/>
          </a:bodyPr>
          <a:lstStyle/>
          <a:p>
            <a:r>
              <a:rPr lang="tr-TR" sz="4400" dirty="0">
                <a:latin typeface="Bell MT" pitchFamily="18" charset="0"/>
                <a:cs typeface="Andalus" pitchFamily="18" charset="-78"/>
              </a:rPr>
              <a:t>Sanat bugün sanata dair eski görme biçimlerine nasıl meydan okumaktadır?</a:t>
            </a:r>
          </a:p>
          <a:p>
            <a:r>
              <a:rPr lang="tr-TR" sz="4400" dirty="0" err="1">
                <a:latin typeface="Bell MT" pitchFamily="18" charset="0"/>
                <a:cs typeface="Andalus" pitchFamily="18" charset="-78"/>
              </a:rPr>
              <a:t>Postmodern</a:t>
            </a:r>
            <a:r>
              <a:rPr lang="tr-TR" sz="4400" dirty="0">
                <a:latin typeface="Bell MT" pitchFamily="18" charset="0"/>
                <a:cs typeface="Andalus" pitchFamily="18" charset="-78"/>
              </a:rPr>
              <a:t> sanatın cazibesi sanata dair konvansiyonları benimseme ve direnmeyi eş zamanlı harekete geçiren bir sanatla temas kurgulayabilmesinde yatıyor olabilir 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p>
        </p:txBody>
      </p:sp>
      <p:sp>
        <p:nvSpPr>
          <p:cNvPr id="3" name="2 İçerik Yer Tutucusu"/>
          <p:cNvSpPr>
            <a:spLocks noGrp="1"/>
          </p:cNvSpPr>
          <p:nvPr>
            <p:ph idx="1"/>
          </p:nvPr>
        </p:nvSpPr>
        <p:spPr/>
        <p:txBody>
          <a:bodyPr>
            <a:normAutofit/>
          </a:bodyPr>
          <a:lstStyle/>
          <a:p>
            <a:r>
              <a:rPr lang="tr-TR" sz="2400" dirty="0" err="1">
                <a:latin typeface="Bell MT" pitchFamily="18" charset="0"/>
              </a:rPr>
              <a:t>Postmodern</a:t>
            </a:r>
            <a:r>
              <a:rPr lang="tr-TR" sz="2400" dirty="0">
                <a:latin typeface="Bell MT" pitchFamily="18" charset="0"/>
              </a:rPr>
              <a:t> sanat ve çöpün dönüşümü:</a:t>
            </a:r>
          </a:p>
          <a:p>
            <a:r>
              <a:rPr lang="tr-TR" sz="2400" dirty="0">
                <a:latin typeface="Bell MT" pitchFamily="18" charset="0"/>
              </a:rPr>
              <a:t>Dersin ilk konusu kapsamında sanat parçasının </a:t>
            </a:r>
            <a:r>
              <a:rPr lang="tr-TR" sz="2400" dirty="0" err="1">
                <a:latin typeface="Bell MT" pitchFamily="18" charset="0"/>
              </a:rPr>
              <a:t>ne’liğine</a:t>
            </a:r>
            <a:r>
              <a:rPr lang="tr-TR" sz="2400" dirty="0">
                <a:latin typeface="Bell MT" pitchFamily="18" charset="0"/>
              </a:rPr>
              <a:t> odaklanırken öne çıkan argümanlardan biri, bir eseri sanat parçası olarak değerlendirme ve değerli bulmanın arkasında şiddetli bir bilgi siyasetinin yatmakta olduğuydu. Bu argüman ile sanata bakışımızın bir normalleştirme ve sanatçı ile tüketici arasına giren bir bulandırma çerçevesi ile muhatap olarak biçimlendirildiği veya biçimlendirilmeye çalışıldığı tezini ortaya atmıştık. Devamında bu gerçeğin toplumsal görünümlerini sorunsallaştırmıştık.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Bu hafta ile </a:t>
            </a:r>
            <a:r>
              <a:rPr lang="tr-TR" sz="2400" dirty="0" err="1">
                <a:latin typeface="Bell MT" pitchFamily="18" charset="0"/>
              </a:rPr>
              <a:t>postmodern</a:t>
            </a:r>
            <a:r>
              <a:rPr lang="tr-TR" sz="2400" dirty="0">
                <a:latin typeface="Bell MT" pitchFamily="18" charset="0"/>
              </a:rPr>
              <a:t> sanatta öne çıkan malzeme, içerik, biçim gibi farklılıklara odaklanacak ve onun yeni konvansiyonlarının mevcut bilgi siyasetine meydan okuma potansiyeli üzerinde duracağız.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err="1">
                <a:latin typeface="Bell MT" pitchFamily="18" charset="0"/>
              </a:rPr>
              <a:t>Cogito</a:t>
            </a:r>
            <a:r>
              <a:rPr lang="tr-TR" sz="2400" dirty="0">
                <a:latin typeface="Bell MT" pitchFamily="18" charset="0"/>
              </a:rPr>
              <a:t> dergisi 2005 yılı Çer-Çöp isimli Özel Sayısı (Sayı: 43) (Seçme metinler: Övül </a:t>
            </a:r>
            <a:r>
              <a:rPr lang="tr-TR" sz="2400" dirty="0" err="1">
                <a:latin typeface="Bell MT" pitchFamily="18" charset="0"/>
              </a:rPr>
              <a:t>Durmuşoğlu</a:t>
            </a:r>
            <a:r>
              <a:rPr lang="tr-TR" sz="2400" dirty="0">
                <a:latin typeface="Bell MT" pitchFamily="18" charset="0"/>
              </a:rPr>
              <a:t>-</a:t>
            </a:r>
            <a:r>
              <a:rPr lang="tr-TR" sz="2400" dirty="0" err="1">
                <a:latin typeface="Bell MT" pitchFamily="18" charset="0"/>
              </a:rPr>
              <a:t>Abject</a:t>
            </a:r>
            <a:r>
              <a:rPr lang="tr-TR" sz="2400" dirty="0">
                <a:latin typeface="Bell MT" pitchFamily="18" charset="0"/>
              </a:rPr>
              <a:t>: Bedenin Okunamazlığının Gücü (s. 12-14); İsmail Besim </a:t>
            </a:r>
            <a:r>
              <a:rPr lang="tr-TR" sz="2400" dirty="0" err="1">
                <a:latin typeface="Bell MT" pitchFamily="18" charset="0"/>
              </a:rPr>
              <a:t>Emirmahmutoğlu</a:t>
            </a:r>
            <a:r>
              <a:rPr lang="tr-TR" sz="2400" dirty="0">
                <a:latin typeface="Bell MT" pitchFamily="18" charset="0"/>
              </a:rPr>
              <a:t>-Çöp Müzayedeleri (s. 21); Galip İsen-Bir Paradigma Sorunu Olarak Çöp (s. 137-154). </a:t>
            </a:r>
          </a:p>
          <a:p>
            <a:r>
              <a:rPr lang="tr-TR" sz="2400" dirty="0">
                <a:latin typeface="Bell MT" pitchFamily="18" charset="0"/>
              </a:rPr>
              <a:t>Orhan Pamuk (2018). </a:t>
            </a:r>
            <a:r>
              <a:rPr lang="tr-TR" sz="2400" i="1" dirty="0">
                <a:latin typeface="Bell MT" pitchFamily="18" charset="0"/>
              </a:rPr>
              <a:t>Yeni Hayat. </a:t>
            </a:r>
            <a:r>
              <a:rPr lang="tr-TR" sz="2400" dirty="0">
                <a:latin typeface="Bell MT" pitchFamily="18" charset="0"/>
              </a:rPr>
              <a:t>İstanbul: Yapı Kredi Yayınları. (</a:t>
            </a:r>
            <a:r>
              <a:rPr lang="tr-TR" sz="2400">
                <a:latin typeface="Bell MT" pitchFamily="18" charset="0"/>
              </a:rPr>
              <a:t>Kitabın üçüncü çeyreği)</a:t>
            </a:r>
            <a:endParaRPr lang="tr-TR" sz="2400" dirty="0">
              <a:latin typeface="Bell MT" pitchFamily="18" charset="0"/>
            </a:endParaRPr>
          </a:p>
          <a:p>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213</Words>
  <Application>Microsoft Office PowerPoint</Application>
  <PresentationFormat>On-screen Show (4:3)</PresentationFormat>
  <Paragraphs>13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Andalus</vt:lpstr>
      <vt:lpstr>Arial</vt:lpstr>
      <vt:lpstr>Bell MT</vt:lpstr>
      <vt:lpstr>Calibri</vt:lpstr>
      <vt:lpstr>Ofis Teması</vt:lpstr>
      <vt:lpstr>3. konu</vt:lpstr>
      <vt:lpstr>12. hafta</vt:lpstr>
      <vt:lpstr>12. hafta</vt:lpstr>
      <vt:lpstr>12.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23</cp:revision>
  <dcterms:created xsi:type="dcterms:W3CDTF">2018-05-08T13:48:36Z</dcterms:created>
  <dcterms:modified xsi:type="dcterms:W3CDTF">2018-05-29T18:45:02Z</dcterms:modified>
</cp:coreProperties>
</file>