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785794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PAKİSTAN  MONUMENT ( PAKİSTAN  ANITI)</a:t>
            </a:r>
          </a:p>
          <a:p>
            <a:r>
              <a:rPr lang="tr-TR" dirty="0" smtClean="0"/>
              <a:t>Anıt, Lahor  Kalesi, Badshahi Camii, Khyber  Geçidi ve  Minar-e  Pakistan’ ın ana hatlarıyla  yazılı  yaprakların  iç  duvarlarıyla  birlikte, granitden  yapılmış  çiçek  açan  çiçek  taçyapraklı  bir  yapı  olarak  şekillendirilmiştir.</a:t>
            </a:r>
            <a:endParaRPr lang="tr-TR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91440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78632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857232"/>
            <a:ext cx="714380" cy="5000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785794"/>
            <a:ext cx="842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Anıtın dört  ana  </a:t>
            </a:r>
            <a:r>
              <a:rPr lang="tr-TR" dirty="0" smtClean="0">
                <a:solidFill>
                  <a:schemeClr val="accent1"/>
                </a:solidFill>
              </a:rPr>
              <a:t>taçyapıtı; Beluçistan, Khyber-Pakhtunkhwa, Pencap  ve  Sindh’ in </a:t>
            </a:r>
            <a:r>
              <a:rPr lang="tr-TR" dirty="0" smtClean="0"/>
              <a:t> dört  vilayetini  temsil  ederken, üç  küçük  taç  yaprakları da </a:t>
            </a:r>
            <a:r>
              <a:rPr lang="tr-TR" dirty="0" smtClean="0">
                <a:solidFill>
                  <a:schemeClr val="accent1"/>
                </a:solidFill>
              </a:rPr>
              <a:t>Gilgit-Baltistan’ ın </a:t>
            </a:r>
            <a:r>
              <a:rPr lang="tr-TR" dirty="0" smtClean="0"/>
              <a:t>üç  bölgesini  temsil  ediyor; </a:t>
            </a:r>
            <a:r>
              <a:rPr lang="tr-TR" dirty="0" smtClean="0">
                <a:solidFill>
                  <a:schemeClr val="accent1"/>
                </a:solidFill>
              </a:rPr>
              <a:t>Azad jammu, Keşmir  ve  Kabile Alanları.</a:t>
            </a:r>
            <a:endParaRPr lang="tr-TR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5072066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857364"/>
            <a:ext cx="4000496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398736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928670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785786" y="857232"/>
            <a:ext cx="835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Merkez  platform,  bir  su  kütlesi  ile  çevrelenmiş  </a:t>
            </a:r>
            <a:r>
              <a:rPr lang="tr-TR" dirty="0" smtClean="0">
                <a:solidFill>
                  <a:schemeClr val="accent1"/>
                </a:solidFill>
              </a:rPr>
              <a:t>beş  köşeli  bir  yıldız  </a:t>
            </a:r>
            <a:r>
              <a:rPr lang="tr-TR" dirty="0" smtClean="0"/>
              <a:t>şeklinde  yapılmıştır. Yıldızı  çevreleyen  metalik  bir  hilal, </a:t>
            </a:r>
            <a:r>
              <a:rPr lang="tr-TR" dirty="0" smtClean="0">
                <a:solidFill>
                  <a:schemeClr val="accent1"/>
                </a:solidFill>
              </a:rPr>
              <a:t>Muhammed  Ali  Cinnah’ ın </a:t>
            </a:r>
            <a:r>
              <a:rPr lang="tr-TR" dirty="0" smtClean="0"/>
              <a:t>sözleri  ve </a:t>
            </a:r>
            <a:r>
              <a:rPr lang="tr-TR" dirty="0" smtClean="0">
                <a:solidFill>
                  <a:schemeClr val="accent1"/>
                </a:solidFill>
              </a:rPr>
              <a:t>Muhammed  İkbal’ in </a:t>
            </a:r>
            <a:r>
              <a:rPr lang="tr-TR" dirty="0" smtClean="0"/>
              <a:t>şiirleri  ile  yazılmıştır.</a:t>
            </a:r>
            <a:endParaRPr lang="tr-TR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5000628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4071934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07535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64291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928670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Pakistan  Anıtı  Shakaparyan’ da yer  almaktadır. Shakaparyan, İslamabad, Pakistan’ da bir  tepe  ve  yerel  bir  parktan  oluşur.</a:t>
            </a:r>
            <a:endParaRPr lang="tr-TR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643050"/>
            <a:ext cx="471487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435768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459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928670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Anıtın  bitiş  noktası, </a:t>
            </a:r>
            <a:r>
              <a:rPr lang="tr-TR" dirty="0" smtClean="0">
                <a:solidFill>
                  <a:schemeClr val="accent1"/>
                </a:solidFill>
              </a:rPr>
              <a:t>Pakistan  Hareketi’ ne </a:t>
            </a:r>
            <a:r>
              <a:rPr lang="tr-TR" dirty="0" smtClean="0"/>
              <a:t> giden  önemli  olayları  betimleyen  bir  </a:t>
            </a:r>
            <a:r>
              <a:rPr lang="tr-TR" dirty="0" smtClean="0">
                <a:solidFill>
                  <a:schemeClr val="accent1"/>
                </a:solidFill>
              </a:rPr>
              <a:t>balmumu  müzesi  </a:t>
            </a:r>
            <a:r>
              <a:rPr lang="tr-TR" dirty="0" smtClean="0"/>
              <a:t>içeren  Pakistan  Anıt  Müzesi.</a:t>
            </a:r>
            <a:endParaRPr lang="tr-TR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528638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643050"/>
            <a:ext cx="3786182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2132280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5000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35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3"/>
            </a:pPr>
            <a:r>
              <a:rPr lang="tr-TR" dirty="0" smtClean="0">
                <a:solidFill>
                  <a:schemeClr val="accent1"/>
                </a:solidFill>
              </a:rPr>
              <a:t>Mart  2007’ de  </a:t>
            </a:r>
            <a:r>
              <a:rPr lang="tr-TR" dirty="0" smtClean="0"/>
              <a:t>Cumhurbaşkanı  General  Pervez  Muaharaf  tarafından  açılmıştır.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37212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0"/>
            <a:ext cx="4000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01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0"/>
            <a:ext cx="4000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998414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5"/>
            <a:ext cx="9144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39092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Ekran Gösterisi (4:3)</PresentationFormat>
  <Paragraphs>7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1</cp:revision>
  <dcterms:created xsi:type="dcterms:W3CDTF">2020-04-12T09:57:38Z</dcterms:created>
  <dcterms:modified xsi:type="dcterms:W3CDTF">2020-04-12T10:04:09Z</dcterms:modified>
</cp:coreProperties>
</file>