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660"/>
  </p:normalViewPr>
  <p:slideViewPr>
    <p:cSldViewPr snapToGrid="0">
      <p:cViewPr varScale="1">
        <p:scale>
          <a:sx n="64" d="100"/>
          <a:sy n="64" d="100"/>
        </p:scale>
        <p:origin x="90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5828D2-581A-4C3F-AF55-E1BA13EC05B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9019B8E-9083-4748-97A3-DE7355B74E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DF2E4A8-5E9A-4E1B-A694-E99F34291184}"/>
              </a:ext>
            </a:extLst>
          </p:cNvPr>
          <p:cNvSpPr>
            <a:spLocks noGrp="1"/>
          </p:cNvSpPr>
          <p:nvPr>
            <p:ph type="dt" sz="half" idx="10"/>
          </p:nvPr>
        </p:nvSpPr>
        <p:spPr/>
        <p:txBody>
          <a:bodyPr/>
          <a:lstStyle/>
          <a:p>
            <a:fld id="{D426B466-1768-4A12-A7A7-79622A91B129}" type="datetimeFigureOut">
              <a:rPr lang="tr-TR" smtClean="0"/>
              <a:t>12.05.2020</a:t>
            </a:fld>
            <a:endParaRPr lang="tr-TR"/>
          </a:p>
        </p:txBody>
      </p:sp>
      <p:sp>
        <p:nvSpPr>
          <p:cNvPr id="5" name="Alt Bilgi Yer Tutucusu 4">
            <a:extLst>
              <a:ext uri="{FF2B5EF4-FFF2-40B4-BE49-F238E27FC236}">
                <a16:creationId xmlns:a16="http://schemas.microsoft.com/office/drawing/2014/main" id="{645A6773-F170-4A6E-9B50-3B9B8D9FD0B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E0C6FD5-4646-4963-86BC-F100A88060A7}"/>
              </a:ext>
            </a:extLst>
          </p:cNvPr>
          <p:cNvSpPr>
            <a:spLocks noGrp="1"/>
          </p:cNvSpPr>
          <p:nvPr>
            <p:ph type="sldNum" sz="quarter" idx="12"/>
          </p:nvPr>
        </p:nvSpPr>
        <p:spPr/>
        <p:txBody>
          <a:bodyPr/>
          <a:lstStyle/>
          <a:p>
            <a:fld id="{8EA1F0DF-6421-4DA1-B0D8-4825481491F5}" type="slidenum">
              <a:rPr lang="tr-TR" smtClean="0"/>
              <a:t>‹#›</a:t>
            </a:fld>
            <a:endParaRPr lang="tr-TR"/>
          </a:p>
        </p:txBody>
      </p:sp>
    </p:spTree>
    <p:extLst>
      <p:ext uri="{BB962C8B-B14F-4D97-AF65-F5344CB8AC3E}">
        <p14:creationId xmlns:p14="http://schemas.microsoft.com/office/powerpoint/2010/main" val="2612850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CC75BC-E4A1-49D0-B5F5-AA16BCC1868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0391957-25BD-4A87-A35C-46EE35C533D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8A67ACB-7800-4F00-B3B7-22EFCCEBE72E}"/>
              </a:ext>
            </a:extLst>
          </p:cNvPr>
          <p:cNvSpPr>
            <a:spLocks noGrp="1"/>
          </p:cNvSpPr>
          <p:nvPr>
            <p:ph type="dt" sz="half" idx="10"/>
          </p:nvPr>
        </p:nvSpPr>
        <p:spPr/>
        <p:txBody>
          <a:bodyPr/>
          <a:lstStyle/>
          <a:p>
            <a:fld id="{D426B466-1768-4A12-A7A7-79622A91B129}" type="datetimeFigureOut">
              <a:rPr lang="tr-TR" smtClean="0"/>
              <a:t>12.05.2020</a:t>
            </a:fld>
            <a:endParaRPr lang="tr-TR"/>
          </a:p>
        </p:txBody>
      </p:sp>
      <p:sp>
        <p:nvSpPr>
          <p:cNvPr id="5" name="Alt Bilgi Yer Tutucusu 4">
            <a:extLst>
              <a:ext uri="{FF2B5EF4-FFF2-40B4-BE49-F238E27FC236}">
                <a16:creationId xmlns:a16="http://schemas.microsoft.com/office/drawing/2014/main" id="{6454D3D3-81F3-4D35-A70B-07FFC6981DA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2B0AA4-38D3-4D33-8DE1-3F9480C147C9}"/>
              </a:ext>
            </a:extLst>
          </p:cNvPr>
          <p:cNvSpPr>
            <a:spLocks noGrp="1"/>
          </p:cNvSpPr>
          <p:nvPr>
            <p:ph type="sldNum" sz="quarter" idx="12"/>
          </p:nvPr>
        </p:nvSpPr>
        <p:spPr/>
        <p:txBody>
          <a:bodyPr/>
          <a:lstStyle/>
          <a:p>
            <a:fld id="{8EA1F0DF-6421-4DA1-B0D8-4825481491F5}" type="slidenum">
              <a:rPr lang="tr-TR" smtClean="0"/>
              <a:t>‹#›</a:t>
            </a:fld>
            <a:endParaRPr lang="tr-TR"/>
          </a:p>
        </p:txBody>
      </p:sp>
    </p:spTree>
    <p:extLst>
      <p:ext uri="{BB962C8B-B14F-4D97-AF65-F5344CB8AC3E}">
        <p14:creationId xmlns:p14="http://schemas.microsoft.com/office/powerpoint/2010/main" val="2832352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849C558-4A0E-4874-894C-6C3D59C6E6E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7F3AE11-2D76-416F-803A-F6C44DFCC1D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27C0163-7C25-4125-8CDD-D4158BB151FD}"/>
              </a:ext>
            </a:extLst>
          </p:cNvPr>
          <p:cNvSpPr>
            <a:spLocks noGrp="1"/>
          </p:cNvSpPr>
          <p:nvPr>
            <p:ph type="dt" sz="half" idx="10"/>
          </p:nvPr>
        </p:nvSpPr>
        <p:spPr/>
        <p:txBody>
          <a:bodyPr/>
          <a:lstStyle/>
          <a:p>
            <a:fld id="{D426B466-1768-4A12-A7A7-79622A91B129}" type="datetimeFigureOut">
              <a:rPr lang="tr-TR" smtClean="0"/>
              <a:t>12.05.2020</a:t>
            </a:fld>
            <a:endParaRPr lang="tr-TR"/>
          </a:p>
        </p:txBody>
      </p:sp>
      <p:sp>
        <p:nvSpPr>
          <p:cNvPr id="5" name="Alt Bilgi Yer Tutucusu 4">
            <a:extLst>
              <a:ext uri="{FF2B5EF4-FFF2-40B4-BE49-F238E27FC236}">
                <a16:creationId xmlns:a16="http://schemas.microsoft.com/office/drawing/2014/main" id="{4112519D-1D46-4E24-9278-4BCAE07C732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071806E-26FA-45E8-9376-049E7518449D}"/>
              </a:ext>
            </a:extLst>
          </p:cNvPr>
          <p:cNvSpPr>
            <a:spLocks noGrp="1"/>
          </p:cNvSpPr>
          <p:nvPr>
            <p:ph type="sldNum" sz="quarter" idx="12"/>
          </p:nvPr>
        </p:nvSpPr>
        <p:spPr/>
        <p:txBody>
          <a:bodyPr/>
          <a:lstStyle/>
          <a:p>
            <a:fld id="{8EA1F0DF-6421-4DA1-B0D8-4825481491F5}" type="slidenum">
              <a:rPr lang="tr-TR" smtClean="0"/>
              <a:t>‹#›</a:t>
            </a:fld>
            <a:endParaRPr lang="tr-TR"/>
          </a:p>
        </p:txBody>
      </p:sp>
    </p:spTree>
    <p:extLst>
      <p:ext uri="{BB962C8B-B14F-4D97-AF65-F5344CB8AC3E}">
        <p14:creationId xmlns:p14="http://schemas.microsoft.com/office/powerpoint/2010/main" val="407189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E6A938-C392-408B-B18D-46C6F3B6D50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3C4133D-34AC-43C5-B305-C86A792C874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C9A2E76-FABB-4C5B-86CC-DF74157EFB02}"/>
              </a:ext>
            </a:extLst>
          </p:cNvPr>
          <p:cNvSpPr>
            <a:spLocks noGrp="1"/>
          </p:cNvSpPr>
          <p:nvPr>
            <p:ph type="dt" sz="half" idx="10"/>
          </p:nvPr>
        </p:nvSpPr>
        <p:spPr/>
        <p:txBody>
          <a:bodyPr/>
          <a:lstStyle/>
          <a:p>
            <a:fld id="{D426B466-1768-4A12-A7A7-79622A91B129}" type="datetimeFigureOut">
              <a:rPr lang="tr-TR" smtClean="0"/>
              <a:t>12.05.2020</a:t>
            </a:fld>
            <a:endParaRPr lang="tr-TR"/>
          </a:p>
        </p:txBody>
      </p:sp>
      <p:sp>
        <p:nvSpPr>
          <p:cNvPr id="5" name="Alt Bilgi Yer Tutucusu 4">
            <a:extLst>
              <a:ext uri="{FF2B5EF4-FFF2-40B4-BE49-F238E27FC236}">
                <a16:creationId xmlns:a16="http://schemas.microsoft.com/office/drawing/2014/main" id="{8933F82D-9FD1-438A-BAA9-96EECACF8DF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E38D83A-FFA6-49A6-AE4E-E3836DB6E2B5}"/>
              </a:ext>
            </a:extLst>
          </p:cNvPr>
          <p:cNvSpPr>
            <a:spLocks noGrp="1"/>
          </p:cNvSpPr>
          <p:nvPr>
            <p:ph type="sldNum" sz="quarter" idx="12"/>
          </p:nvPr>
        </p:nvSpPr>
        <p:spPr/>
        <p:txBody>
          <a:bodyPr/>
          <a:lstStyle/>
          <a:p>
            <a:fld id="{8EA1F0DF-6421-4DA1-B0D8-4825481491F5}" type="slidenum">
              <a:rPr lang="tr-TR" smtClean="0"/>
              <a:t>‹#›</a:t>
            </a:fld>
            <a:endParaRPr lang="tr-TR"/>
          </a:p>
        </p:txBody>
      </p:sp>
    </p:spTree>
    <p:extLst>
      <p:ext uri="{BB962C8B-B14F-4D97-AF65-F5344CB8AC3E}">
        <p14:creationId xmlns:p14="http://schemas.microsoft.com/office/powerpoint/2010/main" val="331745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EB2A26-F507-4809-B07E-F7955A2B561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790F114-4C54-4E28-8254-FF127D5AA2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773B642-115D-4F41-B0D2-2362FE499A63}"/>
              </a:ext>
            </a:extLst>
          </p:cNvPr>
          <p:cNvSpPr>
            <a:spLocks noGrp="1"/>
          </p:cNvSpPr>
          <p:nvPr>
            <p:ph type="dt" sz="half" idx="10"/>
          </p:nvPr>
        </p:nvSpPr>
        <p:spPr/>
        <p:txBody>
          <a:bodyPr/>
          <a:lstStyle/>
          <a:p>
            <a:fld id="{D426B466-1768-4A12-A7A7-79622A91B129}" type="datetimeFigureOut">
              <a:rPr lang="tr-TR" smtClean="0"/>
              <a:t>12.05.2020</a:t>
            </a:fld>
            <a:endParaRPr lang="tr-TR"/>
          </a:p>
        </p:txBody>
      </p:sp>
      <p:sp>
        <p:nvSpPr>
          <p:cNvPr id="5" name="Alt Bilgi Yer Tutucusu 4">
            <a:extLst>
              <a:ext uri="{FF2B5EF4-FFF2-40B4-BE49-F238E27FC236}">
                <a16:creationId xmlns:a16="http://schemas.microsoft.com/office/drawing/2014/main" id="{A735767C-9A8A-4BA0-BA7A-8FE37A0F339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D7D2BE0-EC0D-4CB3-897E-7577020BD9EE}"/>
              </a:ext>
            </a:extLst>
          </p:cNvPr>
          <p:cNvSpPr>
            <a:spLocks noGrp="1"/>
          </p:cNvSpPr>
          <p:nvPr>
            <p:ph type="sldNum" sz="quarter" idx="12"/>
          </p:nvPr>
        </p:nvSpPr>
        <p:spPr/>
        <p:txBody>
          <a:bodyPr/>
          <a:lstStyle/>
          <a:p>
            <a:fld id="{8EA1F0DF-6421-4DA1-B0D8-4825481491F5}" type="slidenum">
              <a:rPr lang="tr-TR" smtClean="0"/>
              <a:t>‹#›</a:t>
            </a:fld>
            <a:endParaRPr lang="tr-TR"/>
          </a:p>
        </p:txBody>
      </p:sp>
    </p:spTree>
    <p:extLst>
      <p:ext uri="{BB962C8B-B14F-4D97-AF65-F5344CB8AC3E}">
        <p14:creationId xmlns:p14="http://schemas.microsoft.com/office/powerpoint/2010/main" val="1137247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432E1F-1A0F-443C-BEF0-E1AD663A25B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A39F8F9-559F-4224-8747-463DCC17B217}"/>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19F75B7-C93D-4640-A796-BCF6506D13B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68205C0-5385-4E5F-B821-E275014B76DF}"/>
              </a:ext>
            </a:extLst>
          </p:cNvPr>
          <p:cNvSpPr>
            <a:spLocks noGrp="1"/>
          </p:cNvSpPr>
          <p:nvPr>
            <p:ph type="dt" sz="half" idx="10"/>
          </p:nvPr>
        </p:nvSpPr>
        <p:spPr/>
        <p:txBody>
          <a:bodyPr/>
          <a:lstStyle/>
          <a:p>
            <a:fld id="{D426B466-1768-4A12-A7A7-79622A91B129}" type="datetimeFigureOut">
              <a:rPr lang="tr-TR" smtClean="0"/>
              <a:t>12.05.2020</a:t>
            </a:fld>
            <a:endParaRPr lang="tr-TR"/>
          </a:p>
        </p:txBody>
      </p:sp>
      <p:sp>
        <p:nvSpPr>
          <p:cNvPr id="6" name="Alt Bilgi Yer Tutucusu 5">
            <a:extLst>
              <a:ext uri="{FF2B5EF4-FFF2-40B4-BE49-F238E27FC236}">
                <a16:creationId xmlns:a16="http://schemas.microsoft.com/office/drawing/2014/main" id="{EE6984AF-00F1-4358-8FEE-A1998BC43B2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62653AE-A36D-4AA6-8CBB-4C180CD7F853}"/>
              </a:ext>
            </a:extLst>
          </p:cNvPr>
          <p:cNvSpPr>
            <a:spLocks noGrp="1"/>
          </p:cNvSpPr>
          <p:nvPr>
            <p:ph type="sldNum" sz="quarter" idx="12"/>
          </p:nvPr>
        </p:nvSpPr>
        <p:spPr/>
        <p:txBody>
          <a:bodyPr/>
          <a:lstStyle/>
          <a:p>
            <a:fld id="{8EA1F0DF-6421-4DA1-B0D8-4825481491F5}" type="slidenum">
              <a:rPr lang="tr-TR" smtClean="0"/>
              <a:t>‹#›</a:t>
            </a:fld>
            <a:endParaRPr lang="tr-TR"/>
          </a:p>
        </p:txBody>
      </p:sp>
    </p:spTree>
    <p:extLst>
      <p:ext uri="{BB962C8B-B14F-4D97-AF65-F5344CB8AC3E}">
        <p14:creationId xmlns:p14="http://schemas.microsoft.com/office/powerpoint/2010/main" val="3700362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9A0372-C0C9-4A63-A634-9C63213B93E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21FA198-AD4F-446D-BA3A-48B3959BC3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0259D41-826D-4696-957E-9FE41B76CA6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B933584-5BF7-4C55-9FBE-AC273D8B82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645492B-6857-4D5F-82CC-7F02DB88DE8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3F2AC2D-3323-4B3C-950C-1FE54FD86B56}"/>
              </a:ext>
            </a:extLst>
          </p:cNvPr>
          <p:cNvSpPr>
            <a:spLocks noGrp="1"/>
          </p:cNvSpPr>
          <p:nvPr>
            <p:ph type="dt" sz="half" idx="10"/>
          </p:nvPr>
        </p:nvSpPr>
        <p:spPr/>
        <p:txBody>
          <a:bodyPr/>
          <a:lstStyle/>
          <a:p>
            <a:fld id="{D426B466-1768-4A12-A7A7-79622A91B129}" type="datetimeFigureOut">
              <a:rPr lang="tr-TR" smtClean="0"/>
              <a:t>12.05.2020</a:t>
            </a:fld>
            <a:endParaRPr lang="tr-TR"/>
          </a:p>
        </p:txBody>
      </p:sp>
      <p:sp>
        <p:nvSpPr>
          <p:cNvPr id="8" name="Alt Bilgi Yer Tutucusu 7">
            <a:extLst>
              <a:ext uri="{FF2B5EF4-FFF2-40B4-BE49-F238E27FC236}">
                <a16:creationId xmlns:a16="http://schemas.microsoft.com/office/drawing/2014/main" id="{BB598B15-B384-491D-88B5-15DB009DC58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009A4C7-4F6C-4775-B6F3-3BCD08FFA757}"/>
              </a:ext>
            </a:extLst>
          </p:cNvPr>
          <p:cNvSpPr>
            <a:spLocks noGrp="1"/>
          </p:cNvSpPr>
          <p:nvPr>
            <p:ph type="sldNum" sz="quarter" idx="12"/>
          </p:nvPr>
        </p:nvSpPr>
        <p:spPr/>
        <p:txBody>
          <a:bodyPr/>
          <a:lstStyle/>
          <a:p>
            <a:fld id="{8EA1F0DF-6421-4DA1-B0D8-4825481491F5}" type="slidenum">
              <a:rPr lang="tr-TR" smtClean="0"/>
              <a:t>‹#›</a:t>
            </a:fld>
            <a:endParaRPr lang="tr-TR"/>
          </a:p>
        </p:txBody>
      </p:sp>
    </p:spTree>
    <p:extLst>
      <p:ext uri="{BB962C8B-B14F-4D97-AF65-F5344CB8AC3E}">
        <p14:creationId xmlns:p14="http://schemas.microsoft.com/office/powerpoint/2010/main" val="3554769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5E22BA-832A-4FD0-A0E1-861A2C4D89F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96DA965-DC58-4565-BACC-471DE1F54AAE}"/>
              </a:ext>
            </a:extLst>
          </p:cNvPr>
          <p:cNvSpPr>
            <a:spLocks noGrp="1"/>
          </p:cNvSpPr>
          <p:nvPr>
            <p:ph type="dt" sz="half" idx="10"/>
          </p:nvPr>
        </p:nvSpPr>
        <p:spPr/>
        <p:txBody>
          <a:bodyPr/>
          <a:lstStyle/>
          <a:p>
            <a:fld id="{D426B466-1768-4A12-A7A7-79622A91B129}" type="datetimeFigureOut">
              <a:rPr lang="tr-TR" smtClean="0"/>
              <a:t>12.05.2020</a:t>
            </a:fld>
            <a:endParaRPr lang="tr-TR"/>
          </a:p>
        </p:txBody>
      </p:sp>
      <p:sp>
        <p:nvSpPr>
          <p:cNvPr id="4" name="Alt Bilgi Yer Tutucusu 3">
            <a:extLst>
              <a:ext uri="{FF2B5EF4-FFF2-40B4-BE49-F238E27FC236}">
                <a16:creationId xmlns:a16="http://schemas.microsoft.com/office/drawing/2014/main" id="{CC878ECD-0EB6-4C19-831B-BC9E52C9370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6603F2F-C73D-4522-8A2C-43826272B9DF}"/>
              </a:ext>
            </a:extLst>
          </p:cNvPr>
          <p:cNvSpPr>
            <a:spLocks noGrp="1"/>
          </p:cNvSpPr>
          <p:nvPr>
            <p:ph type="sldNum" sz="quarter" idx="12"/>
          </p:nvPr>
        </p:nvSpPr>
        <p:spPr/>
        <p:txBody>
          <a:bodyPr/>
          <a:lstStyle/>
          <a:p>
            <a:fld id="{8EA1F0DF-6421-4DA1-B0D8-4825481491F5}" type="slidenum">
              <a:rPr lang="tr-TR" smtClean="0"/>
              <a:t>‹#›</a:t>
            </a:fld>
            <a:endParaRPr lang="tr-TR"/>
          </a:p>
        </p:txBody>
      </p:sp>
    </p:spTree>
    <p:extLst>
      <p:ext uri="{BB962C8B-B14F-4D97-AF65-F5344CB8AC3E}">
        <p14:creationId xmlns:p14="http://schemas.microsoft.com/office/powerpoint/2010/main" val="3061253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C8CE49A-E86E-4EEB-B3A2-F5F48CA82CEB}"/>
              </a:ext>
            </a:extLst>
          </p:cNvPr>
          <p:cNvSpPr>
            <a:spLocks noGrp="1"/>
          </p:cNvSpPr>
          <p:nvPr>
            <p:ph type="dt" sz="half" idx="10"/>
          </p:nvPr>
        </p:nvSpPr>
        <p:spPr/>
        <p:txBody>
          <a:bodyPr/>
          <a:lstStyle/>
          <a:p>
            <a:fld id="{D426B466-1768-4A12-A7A7-79622A91B129}" type="datetimeFigureOut">
              <a:rPr lang="tr-TR" smtClean="0"/>
              <a:t>12.05.2020</a:t>
            </a:fld>
            <a:endParaRPr lang="tr-TR"/>
          </a:p>
        </p:txBody>
      </p:sp>
      <p:sp>
        <p:nvSpPr>
          <p:cNvPr id="3" name="Alt Bilgi Yer Tutucusu 2">
            <a:extLst>
              <a:ext uri="{FF2B5EF4-FFF2-40B4-BE49-F238E27FC236}">
                <a16:creationId xmlns:a16="http://schemas.microsoft.com/office/drawing/2014/main" id="{DA871709-5E95-41C8-A8BA-1F8FEF3883F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E0DA9DB-1B51-4908-8484-C8D8982CEC20}"/>
              </a:ext>
            </a:extLst>
          </p:cNvPr>
          <p:cNvSpPr>
            <a:spLocks noGrp="1"/>
          </p:cNvSpPr>
          <p:nvPr>
            <p:ph type="sldNum" sz="quarter" idx="12"/>
          </p:nvPr>
        </p:nvSpPr>
        <p:spPr/>
        <p:txBody>
          <a:bodyPr/>
          <a:lstStyle/>
          <a:p>
            <a:fld id="{8EA1F0DF-6421-4DA1-B0D8-4825481491F5}" type="slidenum">
              <a:rPr lang="tr-TR" smtClean="0"/>
              <a:t>‹#›</a:t>
            </a:fld>
            <a:endParaRPr lang="tr-TR"/>
          </a:p>
        </p:txBody>
      </p:sp>
    </p:spTree>
    <p:extLst>
      <p:ext uri="{BB962C8B-B14F-4D97-AF65-F5344CB8AC3E}">
        <p14:creationId xmlns:p14="http://schemas.microsoft.com/office/powerpoint/2010/main" val="2384721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F1D43C-4099-4916-8E55-6398768B065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AD1D31-243F-494A-BFDE-87EA7B3AAF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AAA373D-6D20-4197-8784-AC2090CE8F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34B1E50-31DC-4FCE-8AD4-BADE13DC75EC}"/>
              </a:ext>
            </a:extLst>
          </p:cNvPr>
          <p:cNvSpPr>
            <a:spLocks noGrp="1"/>
          </p:cNvSpPr>
          <p:nvPr>
            <p:ph type="dt" sz="half" idx="10"/>
          </p:nvPr>
        </p:nvSpPr>
        <p:spPr/>
        <p:txBody>
          <a:bodyPr/>
          <a:lstStyle/>
          <a:p>
            <a:fld id="{D426B466-1768-4A12-A7A7-79622A91B129}" type="datetimeFigureOut">
              <a:rPr lang="tr-TR" smtClean="0"/>
              <a:t>12.05.2020</a:t>
            </a:fld>
            <a:endParaRPr lang="tr-TR"/>
          </a:p>
        </p:txBody>
      </p:sp>
      <p:sp>
        <p:nvSpPr>
          <p:cNvPr id="6" name="Alt Bilgi Yer Tutucusu 5">
            <a:extLst>
              <a:ext uri="{FF2B5EF4-FFF2-40B4-BE49-F238E27FC236}">
                <a16:creationId xmlns:a16="http://schemas.microsoft.com/office/drawing/2014/main" id="{4ACCA492-043B-49F3-A794-92FFF9D768C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CD2731E-E52B-4C11-9B06-1B39EA57FF8D}"/>
              </a:ext>
            </a:extLst>
          </p:cNvPr>
          <p:cNvSpPr>
            <a:spLocks noGrp="1"/>
          </p:cNvSpPr>
          <p:nvPr>
            <p:ph type="sldNum" sz="quarter" idx="12"/>
          </p:nvPr>
        </p:nvSpPr>
        <p:spPr/>
        <p:txBody>
          <a:bodyPr/>
          <a:lstStyle/>
          <a:p>
            <a:fld id="{8EA1F0DF-6421-4DA1-B0D8-4825481491F5}" type="slidenum">
              <a:rPr lang="tr-TR" smtClean="0"/>
              <a:t>‹#›</a:t>
            </a:fld>
            <a:endParaRPr lang="tr-TR"/>
          </a:p>
        </p:txBody>
      </p:sp>
    </p:spTree>
    <p:extLst>
      <p:ext uri="{BB962C8B-B14F-4D97-AF65-F5344CB8AC3E}">
        <p14:creationId xmlns:p14="http://schemas.microsoft.com/office/powerpoint/2010/main" val="882673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3280D2-C1A5-4558-8634-22ED6BAD0D9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D7E0ED4-8776-499F-B073-F636A67A7D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0E1D97F-B759-467B-803E-F979A841A8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1921BAB-6AFB-4D33-84A3-DBB1D3CD4798}"/>
              </a:ext>
            </a:extLst>
          </p:cNvPr>
          <p:cNvSpPr>
            <a:spLocks noGrp="1"/>
          </p:cNvSpPr>
          <p:nvPr>
            <p:ph type="dt" sz="half" idx="10"/>
          </p:nvPr>
        </p:nvSpPr>
        <p:spPr/>
        <p:txBody>
          <a:bodyPr/>
          <a:lstStyle/>
          <a:p>
            <a:fld id="{D426B466-1768-4A12-A7A7-79622A91B129}" type="datetimeFigureOut">
              <a:rPr lang="tr-TR" smtClean="0"/>
              <a:t>12.05.2020</a:t>
            </a:fld>
            <a:endParaRPr lang="tr-TR"/>
          </a:p>
        </p:txBody>
      </p:sp>
      <p:sp>
        <p:nvSpPr>
          <p:cNvPr id="6" name="Alt Bilgi Yer Tutucusu 5">
            <a:extLst>
              <a:ext uri="{FF2B5EF4-FFF2-40B4-BE49-F238E27FC236}">
                <a16:creationId xmlns:a16="http://schemas.microsoft.com/office/drawing/2014/main" id="{556E5EC9-7993-4914-9CFF-1D2972140DE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6DAE17-31F9-4B92-BA27-52BAB30029E3}"/>
              </a:ext>
            </a:extLst>
          </p:cNvPr>
          <p:cNvSpPr>
            <a:spLocks noGrp="1"/>
          </p:cNvSpPr>
          <p:nvPr>
            <p:ph type="sldNum" sz="quarter" idx="12"/>
          </p:nvPr>
        </p:nvSpPr>
        <p:spPr/>
        <p:txBody>
          <a:bodyPr/>
          <a:lstStyle/>
          <a:p>
            <a:fld id="{8EA1F0DF-6421-4DA1-B0D8-4825481491F5}" type="slidenum">
              <a:rPr lang="tr-TR" smtClean="0"/>
              <a:t>‹#›</a:t>
            </a:fld>
            <a:endParaRPr lang="tr-TR"/>
          </a:p>
        </p:txBody>
      </p:sp>
    </p:spTree>
    <p:extLst>
      <p:ext uri="{BB962C8B-B14F-4D97-AF65-F5344CB8AC3E}">
        <p14:creationId xmlns:p14="http://schemas.microsoft.com/office/powerpoint/2010/main" val="587141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61C5A81-85C0-49A1-B7E3-3056C2872C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B6122F2-EE2C-41DC-8965-0B953AA61B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1F195B6-87D9-4105-9B52-5B8AED7EAA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6B466-1768-4A12-A7A7-79622A91B129}" type="datetimeFigureOut">
              <a:rPr lang="tr-TR" smtClean="0"/>
              <a:t>12.05.2020</a:t>
            </a:fld>
            <a:endParaRPr lang="tr-TR"/>
          </a:p>
        </p:txBody>
      </p:sp>
      <p:sp>
        <p:nvSpPr>
          <p:cNvPr id="5" name="Alt Bilgi Yer Tutucusu 4">
            <a:extLst>
              <a:ext uri="{FF2B5EF4-FFF2-40B4-BE49-F238E27FC236}">
                <a16:creationId xmlns:a16="http://schemas.microsoft.com/office/drawing/2014/main" id="{604629C2-6594-453D-8743-1B703A68CB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ED15DFE-DB9F-4145-8584-31EC5FF579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A1F0DF-6421-4DA1-B0D8-4825481491F5}" type="slidenum">
              <a:rPr lang="tr-TR" smtClean="0"/>
              <a:t>‹#›</a:t>
            </a:fld>
            <a:endParaRPr lang="tr-TR"/>
          </a:p>
        </p:txBody>
      </p:sp>
    </p:spTree>
    <p:extLst>
      <p:ext uri="{BB962C8B-B14F-4D97-AF65-F5344CB8AC3E}">
        <p14:creationId xmlns:p14="http://schemas.microsoft.com/office/powerpoint/2010/main" val="723598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D42874-3782-43CE-8684-CBA3B3B613BA}"/>
              </a:ext>
            </a:extLst>
          </p:cNvPr>
          <p:cNvSpPr>
            <a:spLocks noGrp="1"/>
          </p:cNvSpPr>
          <p:nvPr>
            <p:ph type="ctrTitle"/>
          </p:nvPr>
        </p:nvSpPr>
        <p:spPr/>
        <p:txBody>
          <a:bodyPr/>
          <a:lstStyle/>
          <a:p>
            <a:r>
              <a:rPr lang="tr-TR" dirty="0"/>
              <a:t>Macar Dil Bilimi</a:t>
            </a:r>
          </a:p>
        </p:txBody>
      </p:sp>
      <p:sp>
        <p:nvSpPr>
          <p:cNvPr id="3" name="Alt Başlık 2">
            <a:extLst>
              <a:ext uri="{FF2B5EF4-FFF2-40B4-BE49-F238E27FC236}">
                <a16:creationId xmlns:a16="http://schemas.microsoft.com/office/drawing/2014/main" id="{A7B8B9CF-C905-4EE7-AAD1-85406E5D3FF2}"/>
              </a:ext>
            </a:extLst>
          </p:cNvPr>
          <p:cNvSpPr>
            <a:spLocks noGrp="1"/>
          </p:cNvSpPr>
          <p:nvPr>
            <p:ph type="subTitle" idx="1"/>
          </p:nvPr>
        </p:nvSpPr>
        <p:spPr/>
        <p:txBody>
          <a:bodyPr/>
          <a:lstStyle/>
          <a:p>
            <a:r>
              <a:rPr lang="tr-TR" dirty="0"/>
              <a:t>1.Hafta</a:t>
            </a:r>
          </a:p>
        </p:txBody>
      </p:sp>
    </p:spTree>
    <p:extLst>
      <p:ext uri="{BB962C8B-B14F-4D97-AF65-F5344CB8AC3E}">
        <p14:creationId xmlns:p14="http://schemas.microsoft.com/office/powerpoint/2010/main" val="1816315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B55165-314F-45F3-B161-BB980AD7B6FC}"/>
              </a:ext>
            </a:extLst>
          </p:cNvPr>
          <p:cNvSpPr>
            <a:spLocks noGrp="1"/>
          </p:cNvSpPr>
          <p:nvPr>
            <p:ph type="title"/>
          </p:nvPr>
        </p:nvSpPr>
        <p:spPr/>
        <p:txBody>
          <a:bodyPr/>
          <a:lstStyle/>
          <a:p>
            <a:r>
              <a:rPr lang="tr-TR" dirty="0"/>
              <a:t>Giriş</a:t>
            </a:r>
          </a:p>
        </p:txBody>
      </p:sp>
      <p:sp>
        <p:nvSpPr>
          <p:cNvPr id="3" name="İçerik Yer Tutucusu 2">
            <a:extLst>
              <a:ext uri="{FF2B5EF4-FFF2-40B4-BE49-F238E27FC236}">
                <a16:creationId xmlns:a16="http://schemas.microsoft.com/office/drawing/2014/main" id="{DBB664B0-EAF9-405B-8E1F-E72BA5AEA48B}"/>
              </a:ext>
            </a:extLst>
          </p:cNvPr>
          <p:cNvSpPr>
            <a:spLocks noGrp="1"/>
          </p:cNvSpPr>
          <p:nvPr>
            <p:ph idx="1"/>
          </p:nvPr>
        </p:nvSpPr>
        <p:spPr/>
        <p:txBody>
          <a:bodyPr/>
          <a:lstStyle/>
          <a:p>
            <a:pPr algn="just"/>
            <a:r>
              <a:rPr lang="tr-TR" dirty="0"/>
              <a:t>Dil, dil bilgisi ve dilbilim kavramlarının açıklanması ve bu kavramların ne ifade ettiğinin yorumlanması, tartışılması dersimizin giriş bölümünü oluşturmaktadır. Dil nedir? Dil bilgisi nedir? Dilbilim nedir? Bu kavramları birbirinden ayıran özellikler nelerdir? Sorulara verilecek yanıt dil, dil bilgisi ve dilbilim arasındaki farkların anlaşılması açısından büyük önem taşımaktadır. </a:t>
            </a:r>
          </a:p>
        </p:txBody>
      </p:sp>
    </p:spTree>
    <p:extLst>
      <p:ext uri="{BB962C8B-B14F-4D97-AF65-F5344CB8AC3E}">
        <p14:creationId xmlns:p14="http://schemas.microsoft.com/office/powerpoint/2010/main" val="1730310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80AB08-C55C-45D8-928E-F718C0FBE765}"/>
              </a:ext>
            </a:extLst>
          </p:cNvPr>
          <p:cNvSpPr>
            <a:spLocks noGrp="1"/>
          </p:cNvSpPr>
          <p:nvPr>
            <p:ph type="title"/>
          </p:nvPr>
        </p:nvSpPr>
        <p:spPr/>
        <p:txBody>
          <a:bodyPr/>
          <a:lstStyle/>
          <a:p>
            <a:r>
              <a:rPr lang="tr-TR" dirty="0"/>
              <a:t>Dil / Dil bilgisi /Dilbilim</a:t>
            </a:r>
          </a:p>
        </p:txBody>
      </p:sp>
      <p:sp>
        <p:nvSpPr>
          <p:cNvPr id="3" name="İçerik Yer Tutucusu 2">
            <a:extLst>
              <a:ext uri="{FF2B5EF4-FFF2-40B4-BE49-F238E27FC236}">
                <a16:creationId xmlns:a16="http://schemas.microsoft.com/office/drawing/2014/main" id="{B0CBCA38-0B2E-4690-AF33-A35958AEBAD3}"/>
              </a:ext>
            </a:extLst>
          </p:cNvPr>
          <p:cNvSpPr>
            <a:spLocks noGrp="1"/>
          </p:cNvSpPr>
          <p:nvPr>
            <p:ph idx="1"/>
          </p:nvPr>
        </p:nvSpPr>
        <p:spPr/>
        <p:txBody>
          <a:bodyPr/>
          <a:lstStyle/>
          <a:p>
            <a:pPr algn="just"/>
            <a:r>
              <a:rPr lang="tr-TR" dirty="0"/>
              <a:t>Bu aşamada şimdilik düşünülmesi, yorumlanması ve açıklanması gereken üç temel kavram ve soru şunlar olmalıdır:</a:t>
            </a:r>
          </a:p>
          <a:p>
            <a:pPr algn="just"/>
            <a:r>
              <a:rPr lang="tr-TR" dirty="0"/>
              <a:t>1-Dil nedir?</a:t>
            </a:r>
          </a:p>
          <a:p>
            <a:pPr algn="just"/>
            <a:r>
              <a:rPr lang="tr-TR" dirty="0"/>
              <a:t>2-Dil bilgisi nedir?</a:t>
            </a:r>
          </a:p>
          <a:p>
            <a:pPr algn="just"/>
            <a:r>
              <a:rPr lang="tr-TR" dirty="0"/>
              <a:t>3-Dilbilim nedir?</a:t>
            </a:r>
          </a:p>
        </p:txBody>
      </p:sp>
    </p:spTree>
    <p:extLst>
      <p:ext uri="{BB962C8B-B14F-4D97-AF65-F5344CB8AC3E}">
        <p14:creationId xmlns:p14="http://schemas.microsoft.com/office/powerpoint/2010/main" val="2574366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7F6F27-2BB6-44CD-83D0-2E27C28D0AE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7969E86-23A3-4512-80C2-204C6DC10743}"/>
              </a:ext>
            </a:extLst>
          </p:cNvPr>
          <p:cNvSpPr>
            <a:spLocks noGrp="1"/>
          </p:cNvSpPr>
          <p:nvPr>
            <p:ph idx="1"/>
          </p:nvPr>
        </p:nvSpPr>
        <p:spPr/>
        <p:txBody>
          <a:bodyPr/>
          <a:lstStyle/>
          <a:p>
            <a:pPr algn="just"/>
            <a:r>
              <a:rPr lang="tr-TR" dirty="0"/>
              <a:t>Bu tanımlamaların ardından dilbilim ile ilgili genel kavramların ana hatlarıyla açıklaması yapılacak ve dilbilimindeki yöntemler, dallar ve bunların kısa açıklamaları yapılacaktır. Burada dilbilim ile ilgili bu genel kavramlarla ilgili olarak genel bir bilgi edinilmesi amaçlanmıştır. </a:t>
            </a:r>
          </a:p>
        </p:txBody>
      </p:sp>
    </p:spTree>
    <p:extLst>
      <p:ext uri="{BB962C8B-B14F-4D97-AF65-F5344CB8AC3E}">
        <p14:creationId xmlns:p14="http://schemas.microsoft.com/office/powerpoint/2010/main" val="206741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19C0EE-50C9-43E0-9B28-FD02B0735058}"/>
              </a:ext>
            </a:extLst>
          </p:cNvPr>
          <p:cNvSpPr>
            <a:spLocks noGrp="1"/>
          </p:cNvSpPr>
          <p:nvPr>
            <p:ph type="title"/>
          </p:nvPr>
        </p:nvSpPr>
        <p:spPr/>
        <p:txBody>
          <a:bodyPr>
            <a:normAutofit fontScale="90000"/>
          </a:bodyPr>
          <a:lstStyle/>
          <a:p>
            <a:br>
              <a:rPr lang="tr-TR" dirty="0"/>
            </a:br>
            <a:r>
              <a:rPr lang="tr-TR" dirty="0"/>
              <a:t>Dilbilimin Dalları/Kolları</a:t>
            </a:r>
            <a:br>
              <a:rPr lang="tr-TR" dirty="0"/>
            </a:br>
            <a:endParaRPr lang="tr-TR" dirty="0"/>
          </a:p>
        </p:txBody>
      </p:sp>
      <p:sp>
        <p:nvSpPr>
          <p:cNvPr id="3" name="İçerik Yer Tutucusu 2">
            <a:extLst>
              <a:ext uri="{FF2B5EF4-FFF2-40B4-BE49-F238E27FC236}">
                <a16:creationId xmlns:a16="http://schemas.microsoft.com/office/drawing/2014/main" id="{834E3EF0-A86C-4A9A-A0ED-BAC73FF33730}"/>
              </a:ext>
            </a:extLst>
          </p:cNvPr>
          <p:cNvSpPr>
            <a:spLocks noGrp="1"/>
          </p:cNvSpPr>
          <p:nvPr>
            <p:ph idx="1"/>
          </p:nvPr>
        </p:nvSpPr>
        <p:spPr/>
        <p:txBody>
          <a:bodyPr>
            <a:normAutofit/>
          </a:bodyPr>
          <a:lstStyle/>
          <a:p>
            <a:pPr algn="just"/>
            <a:r>
              <a:rPr lang="tr-TR" sz="3200" dirty="0"/>
              <a:t>Ses Bilim (Ses Bilgisi/Fonetik)</a:t>
            </a:r>
          </a:p>
          <a:p>
            <a:pPr algn="just"/>
            <a:r>
              <a:rPr lang="tr-TR" sz="3200" dirty="0"/>
              <a:t>Biçim Bilgisi (Morfoloji)</a:t>
            </a:r>
          </a:p>
          <a:p>
            <a:pPr algn="just"/>
            <a:r>
              <a:rPr lang="tr-TR" sz="3200" dirty="0"/>
              <a:t>Dizim Bilgisi (Söz Dizimi/Sentaks)</a:t>
            </a:r>
          </a:p>
          <a:p>
            <a:pPr algn="just"/>
            <a:r>
              <a:rPr lang="tr-TR" sz="3200" dirty="0"/>
              <a:t>Anlambilim (Semantik)</a:t>
            </a:r>
          </a:p>
          <a:p>
            <a:pPr algn="just"/>
            <a:r>
              <a:rPr lang="tr-TR" sz="3200" dirty="0"/>
              <a:t>Sözcük Bilim (Leksikoloji)</a:t>
            </a:r>
          </a:p>
          <a:p>
            <a:endParaRPr lang="tr-TR" sz="1600" dirty="0"/>
          </a:p>
          <a:p>
            <a:pPr marL="0" indent="0">
              <a:buNone/>
            </a:pPr>
            <a:endParaRPr lang="tr-TR" sz="1600" dirty="0"/>
          </a:p>
          <a:p>
            <a:endParaRPr lang="tr-TR" sz="1600" dirty="0"/>
          </a:p>
          <a:p>
            <a:endParaRPr lang="tr-TR" sz="1600" dirty="0"/>
          </a:p>
          <a:p>
            <a:endParaRPr lang="tr-TR" sz="1600" dirty="0"/>
          </a:p>
        </p:txBody>
      </p:sp>
    </p:spTree>
    <p:extLst>
      <p:ext uri="{BB962C8B-B14F-4D97-AF65-F5344CB8AC3E}">
        <p14:creationId xmlns:p14="http://schemas.microsoft.com/office/powerpoint/2010/main" val="1461886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761FB3-53F6-4206-93A9-09F16291382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0A0949A-8FC5-4547-80FE-7574242DD7DD}"/>
              </a:ext>
            </a:extLst>
          </p:cNvPr>
          <p:cNvSpPr>
            <a:spLocks noGrp="1"/>
          </p:cNvSpPr>
          <p:nvPr>
            <p:ph idx="1"/>
          </p:nvPr>
        </p:nvSpPr>
        <p:spPr/>
        <p:txBody>
          <a:bodyPr/>
          <a:lstStyle/>
          <a:p>
            <a:pPr algn="just"/>
            <a:r>
              <a:rPr lang="tr-TR" sz="3200" dirty="0"/>
              <a:t>Sözlük Bilgisi (Leksikografi/Sözlükçülük)</a:t>
            </a:r>
          </a:p>
          <a:p>
            <a:pPr algn="just"/>
            <a:r>
              <a:rPr lang="tr-TR" sz="3200" dirty="0"/>
              <a:t>Adbilim (Ad Bilgisi/Onomastik)</a:t>
            </a:r>
          </a:p>
          <a:p>
            <a:r>
              <a:rPr lang="tr-TR" sz="3200" dirty="0"/>
              <a:t>Köken Bilim (Köken Bilgisi/Etimoloji)</a:t>
            </a:r>
          </a:p>
          <a:p>
            <a:r>
              <a:rPr lang="tr-TR" sz="3200" dirty="0"/>
              <a:t>Lehçebilim (Diyalektoloji/Lehçe Bilgisi)</a:t>
            </a:r>
          </a:p>
          <a:p>
            <a:endParaRPr lang="tr-TR" dirty="0"/>
          </a:p>
        </p:txBody>
      </p:sp>
    </p:spTree>
    <p:extLst>
      <p:ext uri="{BB962C8B-B14F-4D97-AF65-F5344CB8AC3E}">
        <p14:creationId xmlns:p14="http://schemas.microsoft.com/office/powerpoint/2010/main" val="3681985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4D7DEA-EE5E-4CC6-ACF1-CCA7F9349DB0}"/>
              </a:ext>
            </a:extLst>
          </p:cNvPr>
          <p:cNvSpPr>
            <a:spLocks noGrp="1"/>
          </p:cNvSpPr>
          <p:nvPr>
            <p:ph type="title"/>
          </p:nvPr>
        </p:nvSpPr>
        <p:spPr/>
        <p:txBody>
          <a:bodyPr/>
          <a:lstStyle/>
          <a:p>
            <a:r>
              <a:rPr lang="tr-TR" dirty="0"/>
              <a:t>Yöntemler</a:t>
            </a:r>
          </a:p>
        </p:txBody>
      </p:sp>
      <p:sp>
        <p:nvSpPr>
          <p:cNvPr id="3" name="İçerik Yer Tutucusu 2">
            <a:extLst>
              <a:ext uri="{FF2B5EF4-FFF2-40B4-BE49-F238E27FC236}">
                <a16:creationId xmlns:a16="http://schemas.microsoft.com/office/drawing/2014/main" id="{DB3E9A99-9D08-443C-90A6-CA962AF4385C}"/>
              </a:ext>
            </a:extLst>
          </p:cNvPr>
          <p:cNvSpPr>
            <a:spLocks noGrp="1"/>
          </p:cNvSpPr>
          <p:nvPr>
            <p:ph idx="1"/>
          </p:nvPr>
        </p:nvSpPr>
        <p:spPr/>
        <p:txBody>
          <a:bodyPr/>
          <a:lstStyle/>
          <a:p>
            <a:pPr marL="0" indent="0">
              <a:buNone/>
            </a:pPr>
            <a:r>
              <a:rPr lang="tr-TR" dirty="0"/>
              <a:t>Dil çalışmalarında genel olarak iki yöntem kullanılır:</a:t>
            </a:r>
          </a:p>
          <a:p>
            <a:r>
              <a:rPr lang="tr-TR" dirty="0"/>
              <a:t>1-Eşzamanlı Yöntem ( </a:t>
            </a:r>
            <a:r>
              <a:rPr lang="tr-TR" dirty="0" err="1"/>
              <a:t>Sinkronik</a:t>
            </a:r>
            <a:r>
              <a:rPr lang="tr-TR" dirty="0"/>
              <a:t> )</a:t>
            </a:r>
          </a:p>
          <a:p>
            <a:r>
              <a:rPr lang="tr-TR" dirty="0"/>
              <a:t>2-Artzamanlı Yöntem ( Diyakronik)</a:t>
            </a:r>
          </a:p>
          <a:p>
            <a:endParaRPr lang="tr-TR" dirty="0"/>
          </a:p>
        </p:txBody>
      </p:sp>
    </p:spTree>
    <p:extLst>
      <p:ext uri="{BB962C8B-B14F-4D97-AF65-F5344CB8AC3E}">
        <p14:creationId xmlns:p14="http://schemas.microsoft.com/office/powerpoint/2010/main" val="1257517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30D9B5-0FA5-41CD-B923-F2B4ED504D41}"/>
              </a:ext>
            </a:extLst>
          </p:cNvPr>
          <p:cNvSpPr>
            <a:spLocks noGrp="1"/>
          </p:cNvSpPr>
          <p:nvPr>
            <p:ph type="title"/>
          </p:nvPr>
        </p:nvSpPr>
        <p:spPr/>
        <p:txBody>
          <a:bodyPr/>
          <a:lstStyle/>
          <a:p>
            <a:r>
              <a:rPr lang="tr-TR" dirty="0"/>
              <a:t>Önerilen Kaynak:</a:t>
            </a:r>
          </a:p>
        </p:txBody>
      </p:sp>
      <p:sp>
        <p:nvSpPr>
          <p:cNvPr id="3" name="İçerik Yer Tutucusu 2">
            <a:extLst>
              <a:ext uri="{FF2B5EF4-FFF2-40B4-BE49-F238E27FC236}">
                <a16:creationId xmlns:a16="http://schemas.microsoft.com/office/drawing/2014/main" id="{884035D3-C02D-40C7-BF75-E4727935E444}"/>
              </a:ext>
            </a:extLst>
          </p:cNvPr>
          <p:cNvSpPr>
            <a:spLocks noGrp="1"/>
          </p:cNvSpPr>
          <p:nvPr>
            <p:ph idx="1"/>
          </p:nvPr>
        </p:nvSpPr>
        <p:spPr/>
        <p:txBody>
          <a:bodyPr/>
          <a:lstStyle/>
          <a:p>
            <a:r>
              <a:rPr lang="tr-TR" dirty="0"/>
              <a:t>Aksan, Doğan, Her Yönüyle Dil, Ana Çizgileriyle Dilbilim, TDK, Ankara, 1998.</a:t>
            </a:r>
          </a:p>
          <a:p>
            <a:endParaRPr lang="tr-TR" dirty="0"/>
          </a:p>
        </p:txBody>
      </p:sp>
    </p:spTree>
    <p:extLst>
      <p:ext uri="{BB962C8B-B14F-4D97-AF65-F5344CB8AC3E}">
        <p14:creationId xmlns:p14="http://schemas.microsoft.com/office/powerpoint/2010/main" val="2849474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B1C855-D748-4B5C-A746-B5FE68180130}"/>
              </a:ext>
            </a:extLst>
          </p:cNvPr>
          <p:cNvSpPr>
            <a:spLocks noGrp="1"/>
          </p:cNvSpPr>
          <p:nvPr>
            <p:ph type="title"/>
          </p:nvPr>
        </p:nvSpPr>
        <p:spPr/>
        <p:txBody>
          <a:bodyPr/>
          <a:lstStyle/>
          <a:p>
            <a:r>
              <a:rPr lang="tr-TR" dirty="0"/>
              <a:t>Araştırma: Macar Dilbilimi ile ilgili olarak: </a:t>
            </a:r>
          </a:p>
        </p:txBody>
      </p:sp>
      <p:sp>
        <p:nvSpPr>
          <p:cNvPr id="3" name="İçerik Yer Tutucusu 2">
            <a:extLst>
              <a:ext uri="{FF2B5EF4-FFF2-40B4-BE49-F238E27FC236}">
                <a16:creationId xmlns:a16="http://schemas.microsoft.com/office/drawing/2014/main" id="{8DD15C40-E0D9-40B3-9C42-CE2359BD8A76}"/>
              </a:ext>
            </a:extLst>
          </p:cNvPr>
          <p:cNvSpPr>
            <a:spLocks noGrp="1"/>
          </p:cNvSpPr>
          <p:nvPr>
            <p:ph idx="1"/>
          </p:nvPr>
        </p:nvSpPr>
        <p:spPr/>
        <p:txBody>
          <a:bodyPr/>
          <a:lstStyle/>
          <a:p>
            <a:pPr marL="514350" indent="-514350">
              <a:buAutoNum type="arabicPeriod"/>
            </a:pPr>
            <a:r>
              <a:rPr lang="tr-TR" dirty="0"/>
              <a:t>Dilbilimin kaynakları nelerdir?</a:t>
            </a:r>
          </a:p>
          <a:p>
            <a:pPr marL="514350" indent="-514350">
              <a:buAutoNum type="arabicPeriod"/>
            </a:pPr>
            <a:r>
              <a:rPr lang="tr-TR" dirty="0"/>
              <a:t>Sözlük nedir? Sözlükleri nasıl sınıflandırabiliriz? Sözlük türleri nelerdir?</a:t>
            </a:r>
          </a:p>
          <a:p>
            <a:pPr marL="0" indent="0">
              <a:buNone/>
            </a:pPr>
            <a:r>
              <a:rPr lang="tr-TR" dirty="0"/>
              <a:t>(Dönem sonundaki son derse kadar süreniz bulunmaktadır)</a:t>
            </a:r>
          </a:p>
          <a:p>
            <a:endParaRPr lang="tr-TR" dirty="0"/>
          </a:p>
        </p:txBody>
      </p:sp>
    </p:spTree>
    <p:extLst>
      <p:ext uri="{BB962C8B-B14F-4D97-AF65-F5344CB8AC3E}">
        <p14:creationId xmlns:p14="http://schemas.microsoft.com/office/powerpoint/2010/main" val="26783684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271</Words>
  <Application>Microsoft Office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Macar Dil Bilimi</vt:lpstr>
      <vt:lpstr>Giriş</vt:lpstr>
      <vt:lpstr>Dil / Dil bilgisi /Dilbilim</vt:lpstr>
      <vt:lpstr>PowerPoint Sunusu</vt:lpstr>
      <vt:lpstr> Dilbilimin Dalları/Kolları </vt:lpstr>
      <vt:lpstr>PowerPoint Sunusu</vt:lpstr>
      <vt:lpstr>Yöntemler</vt:lpstr>
      <vt:lpstr>Önerilen Kaynak:</vt:lpstr>
      <vt:lpstr>Araştırma: Macar Dilbilimi ile ilgili olarak: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Macar Dil Bilimi</dc:title>
  <dc:creator>Alpertunga Altaylı</dc:creator>
  <cp:lastModifiedBy>Alpertunga Altaylı</cp:lastModifiedBy>
  <cp:revision>26</cp:revision>
  <dcterms:created xsi:type="dcterms:W3CDTF">2020-05-03T17:52:40Z</dcterms:created>
  <dcterms:modified xsi:type="dcterms:W3CDTF">2020-05-12T11:47:14Z</dcterms:modified>
</cp:coreProperties>
</file>