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A2D10-E117-4755-ADC5-4056592F92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0000"/>
                </a:solidFill>
              </a:rPr>
              <a:t>Contemporary Business Issues I</a:t>
            </a:r>
            <a:endParaRPr lang="tr-TR" sz="4400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A47E1-07DA-4F92-BF0A-0E1978B9026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8</a:t>
            </a:r>
          </a:p>
          <a:p>
            <a:r>
              <a:rPr lang="en-US" dirty="0"/>
              <a:t>Disney theme parks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1479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C65D9-3353-4395-9485-BA13F0C34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Walt Disney Company - Paris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ACE50-78EF-4413-B649-C8CD409E9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French government offered to extend the Paris railway to the park, and to lend Disney 22% of the funds needed to build it.</a:t>
            </a:r>
          </a:p>
          <a:p>
            <a:endParaRPr lang="en-US" dirty="0"/>
          </a:p>
          <a:p>
            <a:r>
              <a:rPr lang="en-US" dirty="0"/>
              <a:t>Disney invested only$140 million to take a 49%ownership in a $5 billion operation, which also included hotels, </a:t>
            </a:r>
            <a:r>
              <a:rPr lang="en-US" dirty="0" err="1"/>
              <a:t>shoping</a:t>
            </a:r>
            <a:r>
              <a:rPr lang="en-US" dirty="0"/>
              <a:t> centers, campgrounds and other facilities.</a:t>
            </a:r>
          </a:p>
          <a:p>
            <a:endParaRPr lang="en-US" dirty="0"/>
          </a:p>
          <a:p>
            <a:r>
              <a:rPr lang="en-US" dirty="0"/>
              <a:t>An international syndicate of banks and security dealers sold the remaining 51% to other investors, mainly in France and the UK.</a:t>
            </a:r>
          </a:p>
          <a:p>
            <a:r>
              <a:rPr lang="en-US" dirty="0"/>
              <a:t>In addition, Disney contracted to receive a management fee and a royalty payment on admissions and food sales.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866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0833-8065-440C-B8DE-ADFFD691C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Walt Disney Company -Paris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12917-4753-43C4-B52E-641E3D41B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Disney agreed to make French the first language in the park even though all employees had to speak another European language as well.</a:t>
            </a:r>
          </a:p>
          <a:p>
            <a:r>
              <a:rPr lang="en-US" dirty="0"/>
              <a:t>It also added some attractions to cater to French tastes, such as an exhibit based on the science fiction stories of Jules Verne.</a:t>
            </a:r>
          </a:p>
          <a:p>
            <a:endParaRPr lang="en-US" dirty="0"/>
          </a:p>
          <a:p>
            <a:r>
              <a:rPr lang="en-US" dirty="0"/>
              <a:t>FINALLY Disney Paris opened in 1992</a:t>
            </a:r>
          </a:p>
          <a:p>
            <a:r>
              <a:rPr lang="en-US" dirty="0"/>
              <a:t>However the Parisian winter was colder than California &amp; Florida.</a:t>
            </a:r>
          </a:p>
          <a:p>
            <a:r>
              <a:rPr lang="en-US" dirty="0"/>
              <a:t>So it was very hard to attract visitors to the park.  They had to restructure everything.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6226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956CB-4818-4F07-950D-AC8C58CA5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So what about ANKAPARK?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51F879-8DB9-4959-962D-836B1635F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4138" y="1702965"/>
            <a:ext cx="5905500" cy="4085854"/>
          </a:xfrm>
        </p:spPr>
      </p:pic>
    </p:spTree>
    <p:extLst>
      <p:ext uri="{BB962C8B-B14F-4D97-AF65-F5344CB8AC3E}">
        <p14:creationId xmlns:p14="http://schemas.microsoft.com/office/powerpoint/2010/main" val="212700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B72F7-84F2-40B5-8D60-09B380FC8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So what about ANKAPARK?</a:t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>
                <a:solidFill>
                  <a:srgbClr val="FF0000"/>
                </a:solidFill>
              </a:rPr>
              <a:t>How is weather in Ankara in the winter?</a:t>
            </a:r>
            <a:endParaRPr lang="tr-TR" sz="3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F38F05-B219-4B5A-9179-DF01C702D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5538" y="2197894"/>
            <a:ext cx="6362700" cy="3905250"/>
          </a:xfrm>
        </p:spPr>
      </p:pic>
    </p:spTree>
    <p:extLst>
      <p:ext uri="{BB962C8B-B14F-4D97-AF65-F5344CB8AC3E}">
        <p14:creationId xmlns:p14="http://schemas.microsoft.com/office/powerpoint/2010/main" val="170537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78A91-D6B2-4388-B041-FAD38EE9A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0000"/>
                </a:solidFill>
              </a:rPr>
              <a:t>Walt Disney Company – Theme parks</a:t>
            </a:r>
            <a:br>
              <a:rPr lang="en-US" dirty="0"/>
            </a:br>
            <a:endParaRPr lang="tr-T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81209D4-06F0-433F-97A3-C1E87FD905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2950297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0F92D-6F21-4A41-8182-2F1A388F0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Walt Disney Company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C0432-D99C-42AA-ABC3-9A2FA64E0D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Walt Disney Company is the world’s largest amusement park operator.</a:t>
            </a:r>
          </a:p>
          <a:p>
            <a:endParaRPr lang="en-US" dirty="0"/>
          </a:p>
          <a:p>
            <a:r>
              <a:rPr lang="en-US" dirty="0"/>
              <a:t>It runs all its parks that focus on a particular motif, such as cartoon characters or animals.</a:t>
            </a:r>
          </a:p>
          <a:p>
            <a:r>
              <a:rPr lang="en-US" dirty="0"/>
              <a:t>In addition they offer rides, food and games.</a:t>
            </a:r>
          </a:p>
          <a:p>
            <a:r>
              <a:rPr lang="en-US" dirty="0"/>
              <a:t>In 2002, Disney had four theme parks in operation outside the United States.  These were</a:t>
            </a:r>
          </a:p>
          <a:p>
            <a:r>
              <a:rPr lang="en-US" dirty="0"/>
              <a:t>Tokyo Disneyland</a:t>
            </a:r>
          </a:p>
          <a:p>
            <a:r>
              <a:rPr lang="en-US" dirty="0"/>
              <a:t>Tokyo </a:t>
            </a:r>
            <a:r>
              <a:rPr lang="en-US" dirty="0" err="1"/>
              <a:t>DisneySea</a:t>
            </a:r>
            <a:endParaRPr lang="en-US" dirty="0"/>
          </a:p>
          <a:p>
            <a:r>
              <a:rPr lang="en-US" dirty="0"/>
              <a:t>Disneyland Paris</a:t>
            </a:r>
          </a:p>
          <a:p>
            <a:r>
              <a:rPr lang="en-US" dirty="0"/>
              <a:t>Walt Disney Studios (a movie theme park adjacent to Disney Parks)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1590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68590-F045-45FC-9FF3-A2548533C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Walt Disney Company - PARIS</a:t>
            </a:r>
            <a:endParaRPr lang="tr-T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296D02-C567-41B1-B251-B700BEF146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7322" y="2052638"/>
            <a:ext cx="7459132" cy="4195762"/>
          </a:xfrm>
        </p:spPr>
      </p:pic>
    </p:spTree>
    <p:extLst>
      <p:ext uri="{BB962C8B-B14F-4D97-AF65-F5344CB8AC3E}">
        <p14:creationId xmlns:p14="http://schemas.microsoft.com/office/powerpoint/2010/main" val="26856723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F1987-2968-44E2-BDEE-DA9871919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Walt Disney Company-TOKYO</a:t>
            </a:r>
            <a:endParaRPr lang="tr-TR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A84A72-D1B8-4073-B5DD-C1B227AFAE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94917" y="2052638"/>
            <a:ext cx="6363942" cy="4195762"/>
          </a:xfrm>
        </p:spPr>
      </p:pic>
    </p:spTree>
    <p:extLst>
      <p:ext uri="{BB962C8B-B14F-4D97-AF65-F5344CB8AC3E}">
        <p14:creationId xmlns:p14="http://schemas.microsoft.com/office/powerpoint/2010/main" val="3841900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B3F95-A1DA-4311-B561-48922AF9A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Walt Disney Company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C90E5-3DE0-44A1-8BD6-549AF0FD18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Tokyo Disneyland opened in 1983 and is now the world’s most visited amusement park.</a:t>
            </a:r>
          </a:p>
          <a:p>
            <a:r>
              <a:rPr lang="en-US" dirty="0"/>
              <a:t>The </a:t>
            </a:r>
            <a:r>
              <a:rPr lang="en-US" dirty="0" err="1"/>
              <a:t>Oreiental</a:t>
            </a:r>
            <a:r>
              <a:rPr lang="en-US" dirty="0"/>
              <a:t> Land Company of Japan proposed the park to Disney, which accepted the concept but did not want to provide financing.</a:t>
            </a:r>
          </a:p>
          <a:p>
            <a:r>
              <a:rPr lang="en-US" dirty="0"/>
              <a:t>Therefore the Oriental Land Company owns the park.</a:t>
            </a:r>
          </a:p>
          <a:p>
            <a:r>
              <a:rPr lang="en-US" dirty="0"/>
              <a:t>Disney provided the master planning, design, manufacturing, and training services during construction as well as consulting services after completion of the </a:t>
            </a:r>
            <a:r>
              <a:rPr lang="en-US" dirty="0" err="1"/>
              <a:t>facilty</a:t>
            </a:r>
            <a:r>
              <a:rPr lang="en-US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40800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97D33-1A77-47FC-9E08-610911538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Walt Disney Company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C3915-C199-41AC-B563-5F16A8C82D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Disney receives fees for its efforts during the construction phase, and it now receives royalties from admissions and from merchandise and food sales.</a:t>
            </a:r>
          </a:p>
          <a:p>
            <a:r>
              <a:rPr lang="en-US" dirty="0"/>
              <a:t>The Oriental Land Company also owns Tokyo </a:t>
            </a:r>
            <a:r>
              <a:rPr lang="en-US" dirty="0" err="1"/>
              <a:t>DisneySea</a:t>
            </a:r>
            <a:r>
              <a:rPr lang="en-US" dirty="0"/>
              <a:t>, which opened in 2001, and Disney receives licensing royalties from the operation.</a:t>
            </a:r>
          </a:p>
          <a:p>
            <a:endParaRPr lang="en-US" dirty="0"/>
          </a:p>
          <a:p>
            <a:r>
              <a:rPr lang="en-US" dirty="0"/>
              <a:t>The TOKYO park is in some was a paradox.</a:t>
            </a:r>
          </a:p>
          <a:p>
            <a:r>
              <a:rPr lang="en-US" dirty="0"/>
              <a:t>Although such firms as Lenox China and Mister Donut had to adopt to Japanese sizes and tastes, it was near replica of Disneyland in the U.S.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7788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6B14A-D049-4449-9770-FBFA973C4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The Walt Disney Company - TOKYO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ACDF47-20C6-40FA-9501-6CFE43E0F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Signs are in English, and most food is U.S.-style.</a:t>
            </a:r>
          </a:p>
          <a:p>
            <a:r>
              <a:rPr lang="en-US" dirty="0"/>
              <a:t>The management of the Oriental Land Company demanded this because it wanted visitors to feel that they were ‘getting’ the real thing. </a:t>
            </a:r>
          </a:p>
          <a:p>
            <a:r>
              <a:rPr lang="en-US" dirty="0"/>
              <a:t>The company has noted enormous success that such franchises as McDonalds had in Japan as Japanese youths embraced U.S. style culture.</a:t>
            </a:r>
          </a:p>
          <a:p>
            <a:r>
              <a:rPr lang="en-US" dirty="0"/>
              <a:t>Yet Disney made a few adaptations, such as the addition of a Japanese restaurant and a big screen attraction showing Japanese history.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0148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DEA14-57B5-446C-B920-99DACC5B3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Walt Disney Company -EUROPE</a:t>
            </a:r>
            <a:endParaRPr lang="tr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2722E-8C69-4729-974F-A9937AE01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Disney announced that in 1985 that it would open a theme park in either FRANCE or SPAIN.</a:t>
            </a:r>
          </a:p>
          <a:p>
            <a:r>
              <a:rPr lang="en-US" dirty="0"/>
              <a:t>(many Europeans were visiting the US theme parks)</a:t>
            </a:r>
          </a:p>
          <a:p>
            <a:endParaRPr lang="en-US" dirty="0"/>
          </a:p>
          <a:p>
            <a:r>
              <a:rPr lang="en-US" dirty="0"/>
              <a:t>Disney played France against Spain.</a:t>
            </a:r>
          </a:p>
          <a:p>
            <a:r>
              <a:rPr lang="en-US" dirty="0"/>
              <a:t>Which ever country offered more incentives  - the park would be built there.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97638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</TotalTime>
  <Words>645</Words>
  <Application>Microsoft Office PowerPoint</Application>
  <PresentationFormat>Widescreen</PresentationFormat>
  <Paragraphs>54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Contemporary Business Issues I</vt:lpstr>
      <vt:lpstr>Walt Disney Company – Theme parks </vt:lpstr>
      <vt:lpstr>The Walt Disney Company</vt:lpstr>
      <vt:lpstr>The Walt Disney Company - PARIS</vt:lpstr>
      <vt:lpstr>The Walt Disney Company-TOKYO</vt:lpstr>
      <vt:lpstr>The Walt Disney Company</vt:lpstr>
      <vt:lpstr>The Walt Disney Company</vt:lpstr>
      <vt:lpstr>The Walt Disney Company - TOKYO</vt:lpstr>
      <vt:lpstr>The Walt Disney Company -EUROPE</vt:lpstr>
      <vt:lpstr>The Walt Disney Company - Paris</vt:lpstr>
      <vt:lpstr>The Walt Disney Company -Paris</vt:lpstr>
      <vt:lpstr>So what about ANKAPARK?</vt:lpstr>
      <vt:lpstr>So what about ANKAPARK? How is weather in Ankara in the winter?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Business Issues I</dc:title>
  <dc:creator>Author 2</dc:creator>
  <cp:lastModifiedBy>Author 2</cp:lastModifiedBy>
  <cp:revision>5</cp:revision>
  <dcterms:created xsi:type="dcterms:W3CDTF">2020-01-09T17:26:25Z</dcterms:created>
  <dcterms:modified xsi:type="dcterms:W3CDTF">2020-01-15T18:09:17Z</dcterms:modified>
</cp:coreProperties>
</file>