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5" r:id="rId2"/>
    <p:sldId id="270" r:id="rId3"/>
    <p:sldId id="305" r:id="rId4"/>
    <p:sldId id="306" r:id="rId5"/>
    <p:sldId id="312" r:id="rId6"/>
    <p:sldId id="308" r:id="rId7"/>
    <p:sldId id="26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DF81"/>
    <a:srgbClr val="23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EB15B-6D81-438D-BDDC-F0E173E3560C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867FE-BD4B-4FBA-8867-3D510754C4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81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D60-510F-4F50-AB57-92F3023812F0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1B9B-8081-40D7-9465-9803BF3CEC09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4894-B0CD-4385-9AB1-DEC98ADB2C1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9E7-8EA0-4239-BC39-66B0FFD4351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F1A4-92DC-4F6E-AA4B-1D5FBBF20745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677C-167C-4F0D-920D-B2AD421FAFB8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57D6A-8920-4209-9280-9442C0BEEF6A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7CA1-CCA2-4325-A501-2F50766A9DED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C6A0-860B-4343-82B3-977366001DD1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22C-D107-4911-AA77-F20F4478753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0079-C41E-40AA-B1CB-38083D6894A2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63621-2F68-46D9-8B4F-B793D340FF0F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44008" y="3861048"/>
            <a:ext cx="4499992" cy="1080120"/>
          </a:xfrm>
        </p:spPr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C00000"/>
                </a:solidFill>
              </a:rPr>
              <a:t>Inspiration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from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Birds</a:t>
            </a:r>
            <a:endParaRPr lang="tr-TR" sz="3600" b="1" dirty="0">
              <a:solidFill>
                <a:srgbClr val="C0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860032" y="4869160"/>
            <a:ext cx="4283968" cy="936104"/>
          </a:xfrm>
        </p:spPr>
        <p:txBody>
          <a:bodyPr>
            <a:normAutofit fontScale="92500" lnSpcReduction="10000"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Dr. Arzu GÜRSOY ERGEN</a:t>
            </a:r>
          </a:p>
          <a:p>
            <a:r>
              <a:rPr lang="tr-TR" sz="2800" b="1" dirty="0" smtClean="0">
                <a:solidFill>
                  <a:srgbClr val="C00000"/>
                </a:solidFill>
              </a:rPr>
              <a:t>6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2286000" y="3105835"/>
            <a:ext cx="5670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https://www.aerotime.aero/24830-top-5-airbus-plane-designs-inspired-by-animals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ea typeface="ＭＳ Ｐゴシック" pitchFamily="-105" charset="-128"/>
                <a:cs typeface="ＭＳ Ｐゴシック" pitchFamily="-105" charset="-128"/>
              </a:rPr>
              <a:t>Designs </a:t>
            </a:r>
            <a:r>
              <a:rPr lang="en-US" sz="3200" b="1" dirty="0">
                <a:solidFill>
                  <a:srgbClr val="C00000"/>
                </a:solidFill>
                <a:ea typeface="ＭＳ Ｐゴシック" pitchFamily="-105" charset="-128"/>
                <a:cs typeface="ＭＳ Ｐゴシック" pitchFamily="-105" charset="-128"/>
              </a:rPr>
              <a:t>Inspired by </a:t>
            </a:r>
            <a:r>
              <a:rPr lang="tr-TR" sz="3200" b="1" dirty="0" err="1" smtClean="0">
                <a:solidFill>
                  <a:srgbClr val="C00000"/>
                </a:solidFill>
                <a:ea typeface="ＭＳ Ｐゴシック" pitchFamily="-105" charset="-128"/>
                <a:cs typeface="ＭＳ Ｐゴシック" pitchFamily="-105" charset="-128"/>
              </a:rPr>
              <a:t>Birds</a:t>
            </a:r>
            <a:endParaRPr lang="en-US" sz="3200" b="1" dirty="0">
              <a:solidFill>
                <a:srgbClr val="C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Jet engine evolution inspired by the</a:t>
            </a:r>
            <a:r>
              <a:rPr lang="tr-TR" sz="2400" dirty="0" smtClean="0"/>
              <a:t> </a:t>
            </a:r>
            <a:r>
              <a:rPr lang="en-US" sz="2400" dirty="0" smtClean="0"/>
              <a:t>Peregrine Falcon</a:t>
            </a:r>
            <a:endParaRPr lang="tr-TR" sz="2400" dirty="0" smtClean="0"/>
          </a:p>
          <a:p>
            <a:pPr lvl="0">
              <a:lnSpc>
                <a:spcPct val="90000"/>
              </a:lnSpc>
            </a:pPr>
            <a:r>
              <a:rPr lang="tr-TR" sz="2400" dirty="0" err="1" smtClean="0"/>
              <a:t>Shielding</a:t>
            </a:r>
            <a:r>
              <a:rPr lang="tr-TR" sz="2400" dirty="0" smtClean="0"/>
              <a:t> </a:t>
            </a:r>
            <a:r>
              <a:rPr lang="tr-TR" sz="2400" dirty="0" err="1" smtClean="0"/>
              <a:t>airplane</a:t>
            </a:r>
            <a:r>
              <a:rPr lang="tr-TR" sz="2400" dirty="0" smtClean="0"/>
              <a:t> </a:t>
            </a:r>
            <a:r>
              <a:rPr lang="tr-TR" sz="2400" dirty="0" err="1" smtClean="0"/>
              <a:t>black</a:t>
            </a:r>
            <a:r>
              <a:rPr lang="tr-TR" sz="2400" dirty="0" smtClean="0"/>
              <a:t> </a:t>
            </a:r>
            <a:r>
              <a:rPr lang="tr-TR" sz="2400" dirty="0" err="1" smtClean="0"/>
              <a:t>boxes</a:t>
            </a:r>
            <a:r>
              <a:rPr lang="tr-TR" sz="2400" dirty="0" smtClean="0"/>
              <a:t>, </a:t>
            </a:r>
          </a:p>
          <a:p>
            <a:pPr lvl="0">
              <a:lnSpc>
                <a:spcPct val="9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Woodpecker</a:t>
            </a:r>
            <a:r>
              <a:rPr lang="tr-TR" sz="2400" dirty="0" smtClean="0"/>
              <a:t> </a:t>
            </a:r>
            <a:r>
              <a:rPr lang="tr-TR" sz="2400" dirty="0" err="1" smtClean="0"/>
              <a:t>Electrical</a:t>
            </a:r>
            <a:r>
              <a:rPr lang="tr-TR" sz="2400" dirty="0" smtClean="0"/>
              <a:t> </a:t>
            </a:r>
            <a:r>
              <a:rPr lang="tr-TR" sz="2400" dirty="0" err="1" smtClean="0"/>
              <a:t>Hammer</a:t>
            </a:r>
            <a:endParaRPr lang="tr-TR" sz="2400" dirty="0" smtClean="0"/>
          </a:p>
          <a:p>
            <a:pPr lvl="0">
              <a:lnSpc>
                <a:spcPct val="90000"/>
              </a:lnSpc>
            </a:pPr>
            <a:r>
              <a:rPr lang="tr-TR" sz="2400" dirty="0" err="1" smtClean="0"/>
              <a:t>American</a:t>
            </a:r>
            <a:r>
              <a:rPr lang="tr-TR" sz="2400" dirty="0" smtClean="0"/>
              <a:t> </a:t>
            </a:r>
            <a:r>
              <a:rPr lang="tr-TR" sz="2400" dirty="0" err="1" smtClean="0"/>
              <a:t>football</a:t>
            </a:r>
            <a:r>
              <a:rPr lang="tr-TR" sz="2400" dirty="0" smtClean="0"/>
              <a:t> </a:t>
            </a:r>
            <a:r>
              <a:rPr lang="tr-TR" sz="2400" dirty="0" err="1" smtClean="0"/>
              <a:t>players</a:t>
            </a:r>
            <a:r>
              <a:rPr lang="tr-TR" sz="2400" dirty="0" smtClean="0"/>
              <a:t> </a:t>
            </a:r>
            <a:r>
              <a:rPr lang="tr-TR" sz="2400" dirty="0" err="1" smtClean="0"/>
              <a:t>helmet</a:t>
            </a:r>
            <a:endParaRPr lang="tr-TR" sz="2400" dirty="0" smtClean="0"/>
          </a:p>
          <a:p>
            <a:pPr>
              <a:lnSpc>
                <a:spcPct val="90000"/>
              </a:lnSpc>
            </a:pPr>
            <a:r>
              <a:rPr lang="tr-TR" sz="2400" dirty="0" smtClean="0"/>
              <a:t>A </a:t>
            </a:r>
            <a:r>
              <a:rPr lang="tr-TR" sz="2400" dirty="0" err="1" smtClean="0"/>
              <a:t>better</a:t>
            </a:r>
            <a:r>
              <a:rPr lang="tr-TR" sz="2400" dirty="0" smtClean="0"/>
              <a:t> </a:t>
            </a:r>
            <a:r>
              <a:rPr lang="en-GB" sz="2400" dirty="0" smtClean="0"/>
              <a:t>ice axes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mountain</a:t>
            </a:r>
            <a:r>
              <a:rPr lang="tr-TR" sz="2400" dirty="0" smtClean="0"/>
              <a:t> </a:t>
            </a:r>
            <a:r>
              <a:rPr lang="tr-TR" sz="2400" dirty="0" err="1" smtClean="0"/>
              <a:t>climbers</a:t>
            </a:r>
            <a:r>
              <a:rPr lang="tr-TR" sz="2400" dirty="0" smtClean="0"/>
              <a:t> </a:t>
            </a:r>
            <a:r>
              <a:rPr lang="tr-TR" sz="2400" dirty="0" err="1" smtClean="0"/>
              <a:t>designed</a:t>
            </a:r>
            <a:r>
              <a:rPr lang="tr-TR" sz="2400" dirty="0" smtClean="0"/>
              <a:t> </a:t>
            </a:r>
            <a:r>
              <a:rPr lang="tr-TR" sz="2400" dirty="0" err="1" smtClean="0"/>
              <a:t>after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 </a:t>
            </a:r>
            <a:r>
              <a:rPr lang="tr-TR" sz="2400" dirty="0" err="1" smtClean="0"/>
              <a:t>woodpecker</a:t>
            </a:r>
            <a:r>
              <a:rPr lang="tr-TR" sz="24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 Bullet Train in Japan</a:t>
            </a:r>
            <a:endParaRPr lang="tr-TR" sz="2400" dirty="0" smtClean="0"/>
          </a:p>
          <a:p>
            <a:pPr>
              <a:lnSpc>
                <a:spcPct val="90000"/>
              </a:lnSpc>
            </a:pPr>
            <a:r>
              <a:rPr lang="tr-TR" sz="2400" dirty="0" err="1" smtClean="0"/>
              <a:t>Swimming</a:t>
            </a:r>
            <a:r>
              <a:rPr lang="tr-TR" sz="2400" dirty="0" smtClean="0"/>
              <a:t> </a:t>
            </a:r>
            <a:r>
              <a:rPr lang="tr-TR" sz="2400" dirty="0" err="1" smtClean="0"/>
              <a:t>Fins</a:t>
            </a:r>
            <a:endParaRPr lang="tr-TR" sz="2400" dirty="0" smtClean="0"/>
          </a:p>
          <a:p>
            <a:pPr>
              <a:lnSpc>
                <a:spcPct val="90000"/>
              </a:lnSpc>
              <a:buNone/>
            </a:pP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6096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Is 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t a b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rd? Is 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t a plane? B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err="1" smtClean="0">
                <a:solidFill>
                  <a:srgbClr val="C00000"/>
                </a:solidFill>
              </a:rPr>
              <a:t>om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m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cry 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</a:rPr>
              <a:t>n a</a:t>
            </a:r>
            <a:r>
              <a:rPr lang="tr-TR" sz="3200" b="1" dirty="0" smtClean="0">
                <a:solidFill>
                  <a:srgbClr val="C00000"/>
                </a:solidFill>
              </a:rPr>
              <a:t>i</a:t>
            </a:r>
            <a:r>
              <a:rPr lang="en-US" sz="3200" b="1" dirty="0" err="1" smtClean="0">
                <a:solidFill>
                  <a:srgbClr val="C00000"/>
                </a:solidFill>
              </a:rPr>
              <a:t>rplanes</a:t>
            </a:r>
            <a:endParaRPr lang="tr-TR" sz="32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ARZU\Desktop\leonarda vinc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7792382" cy="4389437"/>
          </a:xfrm>
          <a:prstGeom prst="rect">
            <a:avLst/>
          </a:prstGeo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Is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t a b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rd? Is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t a plane? B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err="1" smtClean="0">
                <a:solidFill>
                  <a:srgbClr val="C00000"/>
                </a:solidFill>
              </a:rPr>
              <a:t>om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m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cry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n a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err="1" smtClean="0">
                <a:solidFill>
                  <a:srgbClr val="C00000"/>
                </a:solidFill>
              </a:rPr>
              <a:t>rplanes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Airplanes eradicated the problem of accessibility and made it faster and more convenient to do business. </a:t>
            </a:r>
            <a:endParaRPr lang="tr-TR" dirty="0" smtClean="0"/>
          </a:p>
          <a:p>
            <a:r>
              <a:rPr lang="en-US" dirty="0" smtClean="0"/>
              <a:t>Birds fly so effortlessly because of the adaptations that they have.</a:t>
            </a:r>
            <a:endParaRPr lang="tr-TR" dirty="0" smtClean="0"/>
          </a:p>
          <a:p>
            <a:r>
              <a:rPr lang="en-US" dirty="0" smtClean="0"/>
              <a:t> Birds have streamlined shapes so that when they are in flight the air can flow on their surface smoothly. </a:t>
            </a:r>
            <a:endParaRPr lang="tr-TR" dirty="0" smtClean="0"/>
          </a:p>
          <a:p>
            <a:r>
              <a:rPr lang="en-US" dirty="0" smtClean="0"/>
              <a:t>Engineers used the shape of the birds as inspiration to model the planes. </a:t>
            </a:r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9218" name="Picture 2" descr="C:\Users\ARZU\Desktop\Adsız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00808"/>
            <a:ext cx="4038600" cy="3740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188640"/>
            <a:ext cx="483488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Is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t a b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rd? Is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t a plane? B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err="1" smtClean="0">
                <a:solidFill>
                  <a:srgbClr val="C00000"/>
                </a:solidFill>
              </a:rPr>
              <a:t>om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m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cry 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n a</a:t>
            </a:r>
            <a:r>
              <a:rPr lang="tr-TR" sz="2800" b="1" dirty="0" smtClean="0">
                <a:solidFill>
                  <a:srgbClr val="C00000"/>
                </a:solidFill>
              </a:rPr>
              <a:t>i</a:t>
            </a:r>
            <a:r>
              <a:rPr lang="en-US" sz="2800" b="1" dirty="0" err="1" smtClean="0">
                <a:solidFill>
                  <a:srgbClr val="C00000"/>
                </a:solidFill>
              </a:rPr>
              <a:t>rplanes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186808" cy="5184576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/>
              <a:t>Engineers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Teardrops</a:t>
            </a:r>
            <a:r>
              <a:rPr lang="tr-TR" dirty="0" smtClean="0"/>
              <a:t> =</a:t>
            </a:r>
            <a:r>
              <a:rPr lang="en-US" dirty="0" smtClean="0"/>
              <a:t> streamlined shape </a:t>
            </a:r>
            <a:endParaRPr lang="tr-TR" dirty="0" smtClean="0"/>
          </a:p>
          <a:p>
            <a:r>
              <a:rPr lang="tr-TR" dirty="0" err="1" smtClean="0"/>
              <a:t>Wings</a:t>
            </a:r>
            <a:r>
              <a:rPr lang="tr-TR" dirty="0" smtClean="0"/>
              <a:t>= </a:t>
            </a:r>
            <a:r>
              <a:rPr lang="tr-TR" dirty="0" err="1" smtClean="0"/>
              <a:t>Wings</a:t>
            </a:r>
            <a:endParaRPr lang="tr-TR" dirty="0" smtClean="0"/>
          </a:p>
          <a:p>
            <a:r>
              <a:rPr lang="tr-TR" dirty="0" err="1" smtClean="0"/>
              <a:t>Tail</a:t>
            </a:r>
            <a:r>
              <a:rPr lang="tr-TR" dirty="0" smtClean="0"/>
              <a:t>=</a:t>
            </a:r>
            <a:r>
              <a:rPr lang="tr-TR" dirty="0" err="1" smtClean="0"/>
              <a:t>Tail</a:t>
            </a:r>
            <a:endParaRPr lang="tr-TR" dirty="0" smtClean="0"/>
          </a:p>
          <a:p>
            <a:r>
              <a:rPr lang="tr-TR" dirty="0" err="1" smtClean="0"/>
              <a:t>Feet</a:t>
            </a:r>
            <a:r>
              <a:rPr lang="tr-TR" dirty="0" smtClean="0"/>
              <a:t>= </a:t>
            </a:r>
            <a:r>
              <a:rPr lang="tr-TR" dirty="0" err="1" smtClean="0"/>
              <a:t>Landing</a:t>
            </a:r>
            <a:r>
              <a:rPr lang="tr-TR" dirty="0" smtClean="0"/>
              <a:t> </a:t>
            </a:r>
            <a:r>
              <a:rPr lang="tr-TR" dirty="0" err="1" smtClean="0"/>
              <a:t>gear</a:t>
            </a:r>
            <a:endParaRPr lang="tr-TR" dirty="0" smtClean="0"/>
          </a:p>
          <a:p>
            <a:r>
              <a:rPr lang="tr-TR" dirty="0" err="1" smtClean="0"/>
              <a:t>Fast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r>
              <a:rPr lang="tr-TR" dirty="0" smtClean="0"/>
              <a:t>= </a:t>
            </a:r>
            <a:r>
              <a:rPr lang="tr-TR" dirty="0" err="1" smtClean="0"/>
              <a:t>Aircraft</a:t>
            </a:r>
            <a:r>
              <a:rPr lang="tr-TR" dirty="0" smtClean="0"/>
              <a:t> </a:t>
            </a:r>
            <a:r>
              <a:rPr lang="tr-TR" dirty="0" err="1" smtClean="0"/>
              <a:t>fuels</a:t>
            </a:r>
            <a:endParaRPr lang="tr-TR" dirty="0" smtClean="0"/>
          </a:p>
          <a:p>
            <a:r>
              <a:rPr lang="tr-TR" dirty="0" err="1" smtClean="0"/>
              <a:t>Strong</a:t>
            </a:r>
            <a:r>
              <a:rPr lang="tr-TR" dirty="0" smtClean="0"/>
              <a:t> </a:t>
            </a:r>
            <a:r>
              <a:rPr lang="tr-TR" dirty="0" err="1" smtClean="0"/>
              <a:t>flying</a:t>
            </a:r>
            <a:r>
              <a:rPr lang="tr-TR" dirty="0" smtClean="0"/>
              <a:t> </a:t>
            </a:r>
            <a:r>
              <a:rPr lang="tr-TR" dirty="0" err="1" smtClean="0"/>
              <a:t>muscles</a:t>
            </a:r>
            <a:r>
              <a:rPr lang="tr-TR" dirty="0" smtClean="0"/>
              <a:t>=</a:t>
            </a:r>
            <a:r>
              <a:rPr lang="tr-TR" dirty="0" err="1" smtClean="0"/>
              <a:t>Strong</a:t>
            </a:r>
            <a:r>
              <a:rPr lang="tr-TR" dirty="0" smtClean="0"/>
              <a:t> </a:t>
            </a:r>
            <a:r>
              <a:rPr lang="tr-TR" dirty="0" err="1" smtClean="0"/>
              <a:t>engines</a:t>
            </a:r>
            <a:endParaRPr lang="tr-TR" dirty="0" smtClean="0"/>
          </a:p>
          <a:p>
            <a:r>
              <a:rPr lang="tr-TR" dirty="0" err="1" smtClean="0"/>
              <a:t>Feathers</a:t>
            </a:r>
            <a:r>
              <a:rPr lang="tr-TR" dirty="0" smtClean="0"/>
              <a:t>= Aerodinamik vücut şekilleri nedeniyle sürtünmeyi azaltırlar.</a:t>
            </a:r>
          </a:p>
          <a:p>
            <a:r>
              <a:rPr lang="tr-TR" dirty="0" err="1" smtClean="0"/>
              <a:t>Preen</a:t>
            </a:r>
            <a:r>
              <a:rPr lang="tr-TR" dirty="0" smtClean="0"/>
              <a:t> on </a:t>
            </a:r>
            <a:r>
              <a:rPr lang="tr-TR" dirty="0" err="1" smtClean="0"/>
              <a:t>feathers</a:t>
            </a:r>
            <a:r>
              <a:rPr lang="tr-TR" dirty="0" smtClean="0"/>
              <a:t>= </a:t>
            </a:r>
            <a:r>
              <a:rPr lang="tr-TR" dirty="0" err="1" smtClean="0"/>
              <a:t>Polished</a:t>
            </a:r>
            <a:r>
              <a:rPr lang="tr-TR" dirty="0" smtClean="0"/>
              <a:t> </a:t>
            </a:r>
            <a:r>
              <a:rPr lang="tr-TR" dirty="0" err="1" smtClean="0"/>
              <a:t>paints</a:t>
            </a:r>
            <a:endParaRPr lang="tr-TR" dirty="0" smtClean="0"/>
          </a:p>
          <a:p>
            <a:r>
              <a:rPr lang="tr-TR" dirty="0" err="1" smtClean="0"/>
              <a:t>Preen</a:t>
            </a:r>
            <a:r>
              <a:rPr lang="tr-TR" dirty="0" smtClean="0"/>
              <a:t> on </a:t>
            </a:r>
            <a:r>
              <a:rPr lang="tr-TR" dirty="0" err="1" smtClean="0"/>
              <a:t>feathers</a:t>
            </a:r>
            <a:r>
              <a:rPr lang="tr-TR" dirty="0" smtClean="0"/>
              <a:t> = </a:t>
            </a:r>
            <a:r>
              <a:rPr lang="en-US" dirty="0" smtClean="0"/>
              <a:t>Applying oil to mechanical parts</a:t>
            </a:r>
            <a:endParaRPr lang="tr-TR" dirty="0" smtClean="0"/>
          </a:p>
          <a:p>
            <a:r>
              <a:rPr lang="tr-TR" dirty="0" err="1" smtClean="0"/>
              <a:t>Concave</a:t>
            </a:r>
            <a:r>
              <a:rPr lang="tr-TR" dirty="0" smtClean="0"/>
              <a:t> </a:t>
            </a:r>
            <a:r>
              <a:rPr lang="tr-TR" dirty="0" err="1" smtClean="0"/>
              <a:t>wings</a:t>
            </a:r>
            <a:r>
              <a:rPr lang="tr-TR" dirty="0" smtClean="0"/>
              <a:t>= </a:t>
            </a:r>
            <a:r>
              <a:rPr lang="tr-TR" dirty="0" err="1" smtClean="0"/>
              <a:t>Flap</a:t>
            </a:r>
            <a:endParaRPr lang="tr-TR" dirty="0" smtClean="0"/>
          </a:p>
          <a:p>
            <a:r>
              <a:rPr lang="tr-TR" dirty="0" err="1" smtClean="0"/>
              <a:t>Weight</a:t>
            </a:r>
            <a:r>
              <a:rPr lang="tr-TR" dirty="0" smtClean="0"/>
              <a:t>-</a:t>
            </a:r>
            <a:r>
              <a:rPr lang="tr-TR" dirty="0" err="1" smtClean="0"/>
              <a:t>reducing</a:t>
            </a:r>
            <a:r>
              <a:rPr lang="tr-TR" dirty="0" smtClean="0"/>
              <a:t> </a:t>
            </a:r>
            <a:r>
              <a:rPr lang="tr-TR" dirty="0" err="1" smtClean="0"/>
              <a:t>adaptations</a:t>
            </a:r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9218" name="Picture 2" descr="C:\Users\ARZU\Desktop\Adsız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149080"/>
            <a:ext cx="2598440" cy="2406815"/>
          </a:xfrm>
          <a:prstGeom prst="rect">
            <a:avLst/>
          </a:prstGeom>
          <a:noFill/>
        </p:spPr>
      </p:pic>
      <p:pic>
        <p:nvPicPr>
          <p:cNvPr id="6" name="Picture 2" descr="C:\Users\ARZU\Desktop\Adsız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88640"/>
            <a:ext cx="3843116" cy="2204864"/>
          </a:xfrm>
          <a:prstGeom prst="rect">
            <a:avLst/>
          </a:prstGeom>
          <a:noFill/>
        </p:spPr>
      </p:pic>
      <p:pic>
        <p:nvPicPr>
          <p:cNvPr id="4098" name="Picture 2" descr="C:\Users\ARZU\Desktop\Adsız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2420888"/>
            <a:ext cx="2195736" cy="2235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4038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concept of </a:t>
            </a:r>
            <a:r>
              <a:rPr lang="en-US" sz="2000" dirty="0" err="1" smtClean="0"/>
              <a:t>biomimicry</a:t>
            </a:r>
            <a:r>
              <a:rPr lang="en-US" sz="2000" dirty="0" smtClean="0"/>
              <a:t> has inspired the airplane wings. </a:t>
            </a:r>
            <a:endParaRPr lang="tr-TR" sz="2000" dirty="0" smtClean="0"/>
          </a:p>
          <a:p>
            <a:r>
              <a:rPr lang="en-US" sz="2000" dirty="0" smtClean="0"/>
              <a:t>When birds want to take off, they raise their wings thereby creating a low pressure, and the body goes up through the process of ‘lift’. </a:t>
            </a:r>
            <a:endParaRPr lang="tr-TR" sz="2000" dirty="0" smtClean="0"/>
          </a:p>
          <a:p>
            <a:r>
              <a:rPr lang="en-US" sz="2000" dirty="0" smtClean="0"/>
              <a:t>Airplanes use the same notion while taking off and landing. </a:t>
            </a:r>
            <a:endParaRPr lang="tr-TR" sz="2000" dirty="0" smtClean="0"/>
          </a:p>
          <a:p>
            <a:r>
              <a:rPr lang="en-US" sz="2000" dirty="0" smtClean="0"/>
              <a:t>The scientists mimic the movements of the birds while modeling the wings. </a:t>
            </a:r>
            <a:endParaRPr lang="tr-TR" sz="2000" dirty="0" smtClean="0"/>
          </a:p>
          <a:p>
            <a:r>
              <a:rPr lang="en-US" sz="2000" dirty="0" smtClean="0"/>
              <a:t>Airplane wings have taken the same shape as the birds’ wing and the taper outside. </a:t>
            </a:r>
            <a:endParaRPr lang="tr-TR" sz="20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11266" name="Picture 2" descr="C:\Users\ARZU\Desktop\Adsız-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242941"/>
            <a:ext cx="4038600" cy="32404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8172450" y="1052513"/>
            <a:ext cx="1223963" cy="2520950"/>
          </a:xfrm>
          <a:prstGeom prst="roundRect">
            <a:avLst>
              <a:gd name="adj" fmla="val 1265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771775" y="6308725"/>
            <a:ext cx="6516688" cy="360363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-180975" y="4437063"/>
            <a:ext cx="4537075" cy="647700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0424" cy="6178698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Biomimicry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76375" y="260350"/>
            <a:ext cx="7199313" cy="647700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/>
              <a:t>Designer: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5" y="1196975"/>
            <a:ext cx="3816350" cy="3384550"/>
          </a:xfrm>
          <a:prstGeom prst="roundRect">
            <a:avLst>
              <a:gd name="adj" fmla="val 10979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400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580063" y="1196975"/>
            <a:ext cx="3095625" cy="1439863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What is the product made from?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80063" y="2997200"/>
            <a:ext cx="3095625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How has the product been </a:t>
            </a:r>
            <a:r>
              <a:rPr lang="en-GB" altLang="en-US" sz="2400">
                <a:solidFill>
                  <a:srgbClr val="000000"/>
                </a:solidFill>
                <a:ea typeface="ＭＳ Ｐゴシック" pitchFamily="34" charset="-128"/>
              </a:rPr>
              <a:t>‘</a:t>
            </a: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inspired by nature</a:t>
            </a:r>
            <a:r>
              <a:rPr lang="en-GB" altLang="en-US" sz="2400">
                <a:solidFill>
                  <a:srgbClr val="000000"/>
                </a:solidFill>
                <a:ea typeface="ＭＳ Ｐゴシック" pitchFamily="34" charset="-128"/>
              </a:rPr>
              <a:t>’</a:t>
            </a: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?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7019925" y="4868863"/>
            <a:ext cx="16557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GB" sz="2400" dirty="0"/>
              <a:t>Image/s</a:t>
            </a: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3492500" y="4868863"/>
            <a:ext cx="31670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/>
              <a:t>How is the product designed for the whole cycle (product in </a:t>
            </a:r>
            <a:r>
              <a:rPr lang="en-GB" sz="2400"/>
              <a:t>a system)?</a:t>
            </a:r>
            <a:endParaRPr lang="en-GB" sz="2400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476375" y="4868863"/>
            <a:ext cx="1727200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Level 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75000"/>
                  </a:schemeClr>
                </a:solidFill>
              </a:rPr>
              <a:t>Level 2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50000"/>
                  </a:schemeClr>
                </a:solidFill>
              </a:rPr>
              <a:t>Level 3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051050" y="908050"/>
            <a:ext cx="0" cy="288925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7" idx="1"/>
          </p:cNvCxnSpPr>
          <p:nvPr/>
        </p:nvCxnSpPr>
        <p:spPr>
          <a:xfrm>
            <a:off x="5292725" y="1916113"/>
            <a:ext cx="287338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43888" y="2636838"/>
            <a:ext cx="0" cy="360362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43888" y="4581525"/>
            <a:ext cx="0" cy="287338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0" idx="1"/>
          </p:cNvCxnSpPr>
          <p:nvPr/>
        </p:nvCxnSpPr>
        <p:spPr>
          <a:xfrm>
            <a:off x="3203575" y="5661025"/>
            <a:ext cx="288925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9" idx="1"/>
          </p:cNvCxnSpPr>
          <p:nvPr/>
        </p:nvCxnSpPr>
        <p:spPr>
          <a:xfrm>
            <a:off x="6659563" y="5661025"/>
            <a:ext cx="360362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1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382</Words>
  <Application>Microsoft Office PowerPoint</Application>
  <PresentationFormat>Ekran Gösterisi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Wingdings</vt:lpstr>
      <vt:lpstr>Ofis Teması</vt:lpstr>
      <vt:lpstr>Inspiration from Birds</vt:lpstr>
      <vt:lpstr>Designs Inspired by Birds</vt:lpstr>
      <vt:lpstr>Is it a bird? Is it a plane? Biomimicry in airplanes</vt:lpstr>
      <vt:lpstr>Is it a bird? Is it a plane? Biomimicry in airplanes</vt:lpstr>
      <vt:lpstr>Is it a bird? Is it a plane? Biomimicry in airplanes</vt:lpstr>
      <vt:lpstr>PowerPoint Sunusu</vt:lpstr>
      <vt:lpstr>Biomimicry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95</cp:revision>
  <dcterms:created xsi:type="dcterms:W3CDTF">2020-11-12T18:27:57Z</dcterms:created>
  <dcterms:modified xsi:type="dcterms:W3CDTF">2021-10-11T13:43:04Z</dcterms:modified>
</cp:coreProperties>
</file>