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8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25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2390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11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7978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594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28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7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002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54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01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46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88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71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09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25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08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Miras </a:t>
            </a:r>
            <a:r>
              <a:rPr lang="tr-TR" smtClean="0"/>
              <a:t>Hukuku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Şekli </a:t>
            </a:r>
            <a:r>
              <a:rPr lang="tr-TR" dirty="0" smtClean="0"/>
              <a:t>Anlamda Vasiyetnameler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6FE1B1-DFEA-4E43-A5DB-D1AD7B5C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Şekli Anlamda Vasiyetnameler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B2FC0C-380F-A845-8235-38EBA1140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Resmi vasiyetnameler, noter, sulh hakimi ya da yetkili memur önünde, iki tanığın katılmasıyla yapılan vasiyetnamelerdir.</a:t>
            </a:r>
          </a:p>
          <a:p>
            <a:r>
              <a:rPr lang="tr-TR" dirty="0"/>
              <a:t>Fiil ehliyeti bulunmayanlar, bir ceza mahkemesi kararıyla kamu hizmetinden yasaklılar, </a:t>
            </a:r>
            <a:r>
              <a:rPr lang="tr-TR" dirty="0" err="1"/>
              <a:t>mirasbıkaranın</a:t>
            </a:r>
            <a:r>
              <a:rPr lang="tr-TR" dirty="0"/>
              <a:t> eşi, üstsoy ve altsoy kan hısımları, kardeşleri ve bu kişilerin eşleri, resmi vasiyetnamenin düzenlenmesine resmi memur veya tanık olarak katılamazlar.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8957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6FE1B1-DFEA-4E43-A5DB-D1AD7B5C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Şekli Anlamda Vasiyetnameler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B2FC0C-380F-A845-8235-38EBA1140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Eşlerin resmi vasiyetnameye tanık olarak katılma yasağı evlilik devam ettikçe söz konusu olacaktır. Boşanma ya da evliliğin iptalinden sonra bu yasak kalkacaktır.</a:t>
            </a:r>
          </a:p>
          <a:p>
            <a:r>
              <a:rPr lang="tr-TR" dirty="0"/>
              <a:t>Tanık olarak katılması yasak olan kimselerin katılmaları, resmi vasiyetnamede şekil noksanlığı yaratır. Bu durumda vasiyetname tümüyle iptal edilebilir.</a:t>
            </a:r>
          </a:p>
          <a:p>
            <a:r>
              <a:rPr lang="tr-TR" dirty="0"/>
              <a:t>Resmi vasiyetname </a:t>
            </a:r>
            <a:r>
              <a:rPr lang="tr-TR" dirty="0" err="1"/>
              <a:t>vasiyetçinin</a:t>
            </a:r>
            <a:r>
              <a:rPr lang="tr-TR" dirty="0"/>
              <a:t> okuyup imzaladığı, </a:t>
            </a:r>
            <a:r>
              <a:rPr lang="tr-TR" dirty="0" err="1"/>
              <a:t>vasiyetçinin</a:t>
            </a:r>
            <a:r>
              <a:rPr lang="tr-TR" dirty="0"/>
              <a:t> okumayıp imzalamadığı ya da karma şekillerde yapılabilir.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796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6FE1B1-DFEA-4E43-A5DB-D1AD7B5C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Şekli Anlamda Vasiyetnameler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B2FC0C-380F-A845-8235-38EBA1140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El yazılı vasiyetnamenin yapıldığı yıl, ay </a:t>
            </a:r>
            <a:r>
              <a:rPr lang="tr-TR" dirty="0" smtClean="0"/>
              <a:t>ve gün </a:t>
            </a:r>
            <a:r>
              <a:rPr lang="tr-TR" dirty="0"/>
              <a:t>gösterilerek başından sonun kadar </a:t>
            </a:r>
            <a:r>
              <a:rPr lang="tr-TR" dirty="0" err="1"/>
              <a:t>mirasbırakanın</a:t>
            </a:r>
            <a:r>
              <a:rPr lang="tr-TR" dirty="0"/>
              <a:t> el yazısıyla yazılmış ve imzalanmış olması zorunludur.</a:t>
            </a:r>
          </a:p>
          <a:p>
            <a:r>
              <a:rPr lang="tr-TR" dirty="0"/>
              <a:t>El yazılı vasiyetname saklanmak üzere açık veya kapalı olarak notere, sulh hakimine veya yetkili memura bırakabilir.</a:t>
            </a:r>
          </a:p>
          <a:p>
            <a:r>
              <a:rPr lang="tr-TR" dirty="0"/>
              <a:t>Tarih ve imza dahil olmak üzere metnin tümünün </a:t>
            </a:r>
            <a:r>
              <a:rPr lang="tr-TR" dirty="0" err="1"/>
              <a:t>vasiyetçinin</a:t>
            </a:r>
            <a:r>
              <a:rPr lang="tr-TR" dirty="0"/>
              <a:t> el yazısı ile yazılmış olması gerekmektedir.</a:t>
            </a:r>
          </a:p>
          <a:p>
            <a:r>
              <a:rPr lang="tr-TR" dirty="0" err="1"/>
              <a:t>Vasiyetçinin</a:t>
            </a:r>
            <a:r>
              <a:rPr lang="tr-TR" dirty="0"/>
              <a:t> el yazısı kendisine özgüdür ve bu sebeple kanun onun el yazısı ile yazılmasını şart koşmuştur.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9956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6FE1B1-DFEA-4E43-A5DB-D1AD7B5C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Şekli Anlamda Vasiyetnameler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B2FC0C-380F-A845-8235-38EBA1140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Metnin kısmen üçüncü kişiler tarafından ya da mekanik bir araçla yazılmış kısımları, el yazısı ile yazılma şartını içermedikleri için geçersizdirler.</a:t>
            </a:r>
          </a:p>
          <a:p>
            <a:r>
              <a:rPr lang="tr-TR" dirty="0"/>
              <a:t>Düzenlenme tarihinin açıkça yazılması mümkün olduğu gibi, kesin olarak anlaşılabilecek bir tarihin (23. doğum günüm, üniversite diplomamı aldığım tarih gibi) belirtilmesi de yeterlidir.</a:t>
            </a:r>
          </a:p>
          <a:p>
            <a:r>
              <a:rPr lang="tr-TR" dirty="0"/>
              <a:t>Tarihin gösterilmesinin </a:t>
            </a:r>
            <a:r>
              <a:rPr lang="tr-TR" dirty="0" err="1"/>
              <a:t>vasiyetçinin</a:t>
            </a:r>
            <a:r>
              <a:rPr lang="tr-TR" dirty="0"/>
              <a:t> ehliyetinin tespiti, birden fazla vasiyetname arasındaki sıranın tespiti gibi çeşitli faydaları bulunmaktadır.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1669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6FE1B1-DFEA-4E43-A5DB-D1AD7B5C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Şekli Anlamda Vasiyetnameler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B2FC0C-380F-A845-8235-38EBA1140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Düzenleme tarihinin de el yazılı olması gerekir. Örneğin ajandanın ilgili sayfasının kopartılıp vasiyetname düzenlenmesi halinde vasiyetname iptal edilebilir durumdadır.</a:t>
            </a:r>
          </a:p>
          <a:p>
            <a:r>
              <a:rPr lang="tr-TR" dirty="0"/>
              <a:t>Düzenleme tarihi vasiyetnamede bulunmuyorsa, o vasiyetname iptal edilebilir durumdadır.</a:t>
            </a:r>
          </a:p>
          <a:p>
            <a:r>
              <a:rPr lang="tr-TR" dirty="0"/>
              <a:t> El yazılı vasiyetname saklanmak üzere açık veya kapalı olarak notere sulh hakimine veya yetkili memura bırakılabilir.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9929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6FE1B1-DFEA-4E43-A5DB-D1AD7B5C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Şekli Anlamda Vasiyetnameler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B2FC0C-380F-A845-8235-38EBA1140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Mirasbırakan</a:t>
            </a:r>
            <a:r>
              <a:rPr lang="tr-TR" dirty="0"/>
              <a:t>, yakın ölüm tehlikesi, ulaşımın kesilmesi, hastalık, savaş gibi olağanüstü durumlar yüzünden resmi veya el yazılı vasiyetname yapamıyorsa, sözlü vasiyet yoluna başvurabilir.</a:t>
            </a:r>
          </a:p>
          <a:p>
            <a:r>
              <a:rPr lang="tr-TR" dirty="0" err="1"/>
              <a:t>Mirasbırakan</a:t>
            </a:r>
            <a:r>
              <a:rPr lang="tr-TR" dirty="0"/>
              <a:t> için sonradan diğer şekillerde vasiyetname yapma olanağı doğarsa, bu tarihin üzerinden bir ay geçince sözlü vasiyetname hükümden düşer.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967137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2375</TotalTime>
  <Words>379</Words>
  <Application>Microsoft Office PowerPoint</Application>
  <PresentationFormat>Geniş ekran</PresentationFormat>
  <Paragraphs>25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Miras Hukuku</vt:lpstr>
      <vt:lpstr>Şekli Anlamda Vasiyetnameler</vt:lpstr>
      <vt:lpstr>Şekli Anlamda Vasiyetnameler </vt:lpstr>
      <vt:lpstr>Şekli Anlamda Vasiyetnameler </vt:lpstr>
      <vt:lpstr>Şekli Anlamda Vasiyetnameler </vt:lpstr>
      <vt:lpstr>Şekli Anlamda Vasiyetnameler </vt:lpstr>
      <vt:lpstr>Şekli Anlamda Vasiyetnameler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27</cp:revision>
  <dcterms:created xsi:type="dcterms:W3CDTF">2020-07-01T13:53:34Z</dcterms:created>
  <dcterms:modified xsi:type="dcterms:W3CDTF">2021-03-26T12:43:38Z</dcterms:modified>
</cp:coreProperties>
</file>