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1" r:id="rId5"/>
    <p:sldId id="275" r:id="rId6"/>
    <p:sldId id="274" r:id="rId7"/>
    <p:sldId id="276" r:id="rId8"/>
    <p:sldId id="277" r:id="rId9"/>
    <p:sldId id="278" r:id="rId10"/>
    <p:sldId id="279" r:id="rId11"/>
    <p:sldId id="26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CEAF46A-0E1B-491F-B17F-CA18B77117AF}" type="datetimeFigureOut">
              <a:rPr lang="tr-TR" smtClean="0"/>
              <a:pPr/>
              <a:t>18.02.2018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split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428728" y="1928803"/>
            <a:ext cx="628654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PROBLEME</a:t>
            </a:r>
            <a:endParaRPr lang="tr-TR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tr-T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DAYALI</a:t>
            </a:r>
            <a:endParaRPr lang="tr-TR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tr-T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ÖĞRENME</a:t>
            </a:r>
            <a:r>
              <a:rPr lang="tr-TR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tr-TR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 startAt="5"/>
            </a:pPr>
            <a:r>
              <a:rPr lang="tr-TR" dirty="0" smtClean="0"/>
              <a:t>Bireysel araştırma sürecinden sonra bilgi paylaşımında bulunmak, akran öğrenim yöntemiyle problem üzerinde tartışmak için PDÖ oturumunda tekrardan bir araya gelirler.</a:t>
            </a:r>
          </a:p>
          <a:p>
            <a:pPr marL="578358" indent="-514350">
              <a:buFont typeface="+mj-lt"/>
              <a:buAutoNum type="arabicPeriod" startAt="5"/>
            </a:pP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Font typeface="+mj-lt"/>
              <a:buAutoNum type="arabicPeriod" startAt="6"/>
            </a:pPr>
            <a:r>
              <a:rPr lang="tr-TR" dirty="0" smtClean="0"/>
              <a:t>Probleme yönelik kendi çözümlerini sunar ve tartışırlar.</a:t>
            </a:r>
          </a:p>
          <a:p>
            <a:pPr marL="578358" indent="-514350">
              <a:buFont typeface="+mj-lt"/>
              <a:buAutoNum type="arabicPeriod" startAt="6"/>
            </a:pPr>
            <a:r>
              <a:rPr lang="tr-TR" dirty="0" smtClean="0"/>
              <a:t>Üzerinde durulan problem hakkında olan çalışmalarından ne öğrendiklerini yeniden gözden geçirirler. Eğitmen, edinilen bilgileri kontrol eder ve her bir kişinin bu sürece olan katkılarını kapsamlı olarak gözden geçirip değerlendirir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Probleme Dayalı Öğrenme(PDÖ)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PDÖ, temelinde öğrencilerin herhangi bir konuyu çeşitli problem çözme aşamalarıyla birlikte öğrendiği öğrenci merkezli bir eğitim sürecidir.</a:t>
            </a:r>
          </a:p>
          <a:p>
            <a:r>
              <a:rPr lang="tr-TR" dirty="0"/>
              <a:t>Bu eğitim modeli prensip olarak yaparak ve yaşayarak öğrenmeyi, var olan karışıklığın çözümünü ve gerçek hayat problemlerini temel alır.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PDÖ’nün</a:t>
            </a:r>
            <a:r>
              <a:rPr lang="tr-TR" dirty="0" smtClean="0"/>
              <a:t> bu doğrultudaki beklentileri;</a:t>
            </a:r>
          </a:p>
          <a:p>
            <a:pPr lvl="1"/>
            <a:r>
              <a:rPr lang="tr-TR" dirty="0" smtClean="0"/>
              <a:t>Öğrencileri değişebilir bilgi üretme konusunda geliştirmek</a:t>
            </a:r>
          </a:p>
          <a:p>
            <a:pPr lvl="1"/>
            <a:r>
              <a:rPr lang="tr-TR" dirty="0" smtClean="0"/>
              <a:t>Onların etkili problem çözme yeteneklerini ortaya çıkarmak</a:t>
            </a:r>
          </a:p>
          <a:p>
            <a:pPr lvl="1"/>
            <a:r>
              <a:rPr lang="tr-TR" dirty="0" smtClean="0"/>
              <a:t>Bağımsız ve aynı zamanda işbirlikçi bir yaklaşımla öğrenme kabiliyetlerini kendi iç motivasyonlarıyla birlikte ortaya koymalarını sağlamaktır. </a:t>
            </a: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Tipik bir PDÖ oturumu bir grup öğrenci (genellikle 6-10 kişilik) ve oturum süresince öğrencilere yol gösteren bir eğitmenden oluşur.</a:t>
            </a:r>
          </a:p>
          <a:p>
            <a:pPr algn="just"/>
            <a:r>
              <a:rPr lang="tr-TR" dirty="0" smtClean="0"/>
              <a:t>Grupların bir arada ve öğretmenle birlikte kaldığı sürenin uzunluğu değişebilmektedir.</a:t>
            </a:r>
          </a:p>
          <a:p>
            <a:pPr algn="just"/>
            <a:r>
              <a:rPr lang="tr-TR" dirty="0" smtClean="0"/>
              <a:t>Öğrenciler her PDÖ senaryosu için bir başkan ve tartışmayı kaydetmek için bir sekreter seçerler. </a:t>
            </a:r>
          </a:p>
          <a:p>
            <a:pPr algn="just"/>
            <a:r>
              <a:rPr lang="tr-TR" dirty="0" smtClean="0"/>
              <a:t>Uygun çevirme çizelgeleri veya beyaz bir tahta süreçleri kayıt altına almak için kullanılır. </a:t>
            </a:r>
          </a:p>
          <a:p>
            <a:endParaRPr lang="tr-TR" dirty="0" smtClean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Oturumun başlangıcında, yönlendirici materyale bağlı olarak ya öğrenci başkanı senaryoyu okur ya da tüm öğrenciler bu materyalle çalışır. </a:t>
            </a:r>
          </a:p>
          <a:p>
            <a:r>
              <a:rPr lang="tr-TR" dirty="0" smtClean="0"/>
              <a:t>Her oturum için öğrencilere problem senaryolarını içeren bir el kitabı verilir ve önerilen öğrenim kaynakları veya öğrenim materyalleri uygun zamanda dağıtılır.</a:t>
            </a: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 algn="just">
              <a:buFont typeface="+mj-lt"/>
              <a:buAutoNum type="arabicPeriod"/>
            </a:pPr>
            <a:r>
              <a:rPr lang="tr-TR" dirty="0" smtClean="0"/>
              <a:t>Öncelikle öğrencilere bir problem senaryosu sunulmaktadır. Kağıt üzerindeki senaryoda yer alan yabancı kelimeler tespit edilir ve bunlara açıklık getirilir.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28596" y="785794"/>
            <a:ext cx="41104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PDÖ’nün</a:t>
            </a:r>
            <a:r>
              <a:rPr lang="tr-TR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Adımları</a:t>
            </a:r>
            <a:endParaRPr lang="tr-TR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 algn="just">
              <a:buFont typeface="+mj-lt"/>
              <a:buAutoNum type="arabicPeriod" startAt="2"/>
            </a:pPr>
            <a:r>
              <a:rPr lang="tr-TR" dirty="0" smtClean="0"/>
              <a:t>Öğrenciler tartışılması gereken sorun/sorunları belirler. Vakanın bulgularını açıklar ve sorunun ne olduğunu tanımlarlar. Öğrenciler konu hakkında farklı görüşlere sahip olabilirler ancak bütüncül düşünmeleri gerekir.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8358" indent="-514350" algn="just">
              <a:buFont typeface="+mj-lt"/>
              <a:buAutoNum type="arabicPeriod" startAt="3"/>
            </a:pPr>
            <a:r>
              <a:rPr lang="tr-TR" dirty="0" smtClean="0"/>
              <a:t>Geçmişteki bilgi birikimlerinden faydalanarak beyin fırtınası yaparlar. Öğrenciler birbirlerinin bilgi birikimlerini tespit ederler. Problem üzerinde bilmedikleri, öğrenmeye ihtiyaç duydukları noktaları saptarlar; problem üzerinde muhakemede bulunurlar. Sorun üzerinde çalışabilmek için bir eylem planı ve öğrenim hedeflerini belirlerler.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 startAt="4"/>
            </a:pPr>
            <a:r>
              <a:rPr lang="tr-TR" dirty="0" smtClean="0"/>
              <a:t>Öğrenciler eğitmenden bağımsız olarak öğrenmeleri gereken konular hakkında bireysel olarak araştırma sürecine girerler. Kütüphane, veritabanları, insan kaynakları ve web siteleri gibi kaynakları hedeflenen bilgilere ulaşmak için kullanırlar.</a:t>
            </a:r>
          </a:p>
          <a:p>
            <a:pPr marL="578358" indent="-514350">
              <a:buFont typeface="+mj-lt"/>
              <a:buAutoNum type="arabicPeriod" startAt="4"/>
            </a:pP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200</TotalTime>
  <Words>372</Words>
  <Application>Microsoft Office PowerPoint</Application>
  <PresentationFormat>Ekran Gösterisi (4:3)</PresentationFormat>
  <Paragraphs>24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Century Gothic</vt:lpstr>
      <vt:lpstr>Verdana</vt:lpstr>
      <vt:lpstr>Wingdings 2</vt:lpstr>
      <vt:lpstr>Canlı</vt:lpstr>
      <vt:lpstr>PowerPoint Sunusu</vt:lpstr>
      <vt:lpstr>Probleme Dayalı Öğrenme(PDÖ)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PROBLEME DAYALI ÖĞRENME</dc:title>
  <dc:creator>ELİF</dc:creator>
  <cp:lastModifiedBy>Windows Kullanıcısı</cp:lastModifiedBy>
  <cp:revision>28</cp:revision>
  <dcterms:created xsi:type="dcterms:W3CDTF">2014-11-29T16:35:30Z</dcterms:created>
  <dcterms:modified xsi:type="dcterms:W3CDTF">2018-02-18T17:25:48Z</dcterms:modified>
</cp:coreProperties>
</file>