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Döngüler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Koşuk saplandığı sürece işlemin tekrar edilmesini sağlayan döngülerdir.</a:t>
            </a:r>
          </a:p>
          <a:p>
            <a:r>
              <a:rPr lang="tr-TR" dirty="0" err="1" smtClean="0"/>
              <a:t>While</a:t>
            </a:r>
            <a:r>
              <a:rPr lang="tr-TR" dirty="0" smtClean="0"/>
              <a:t>(koşul)</a:t>
            </a:r>
          </a:p>
          <a:p>
            <a:r>
              <a:rPr lang="tr-TR" dirty="0" smtClean="0"/>
              <a:t>{</a:t>
            </a:r>
          </a:p>
          <a:p>
            <a:r>
              <a:rPr lang="tr-TR" dirty="0" smtClean="0"/>
              <a:t>//koşul sağlandığı sürece çalışacak komutlar</a:t>
            </a:r>
            <a:endParaRPr lang="tr-TR" dirty="0"/>
          </a:p>
          <a:p>
            <a:r>
              <a:rPr lang="tr-TR" dirty="0" smtClean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048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79" y="215590"/>
            <a:ext cx="10058400" cy="674277"/>
          </a:xfrm>
        </p:spPr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79" y="825190"/>
            <a:ext cx="4946682" cy="5367453"/>
          </a:xfrm>
        </p:spPr>
      </p:pic>
    </p:spTree>
    <p:extLst>
      <p:ext uri="{BB962C8B-B14F-4D97-AF65-F5344CB8AC3E}">
        <p14:creationId xmlns:p14="http://schemas.microsoft.com/office/powerpoint/2010/main" val="2707561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Döngü Nedir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kodlar belirli sayıda yada bazı şartlar sağlanıncaya kadar tekrar edebilir. Bu tür durumlarda döngü yapıları kullanılmaktadır. </a:t>
            </a:r>
            <a:r>
              <a:rPr lang="tr-TR" dirty="0"/>
              <a:t> 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 smtClean="0"/>
              <a:t>For</a:t>
            </a:r>
            <a:r>
              <a:rPr lang="tr-TR" dirty="0" smtClean="0"/>
              <a:t> Döngüsü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Do-</a:t>
            </a:r>
            <a:r>
              <a:rPr lang="tr-TR" dirty="0" err="1" smtClean="0"/>
              <a:t>While</a:t>
            </a:r>
            <a:r>
              <a:rPr lang="tr-TR" dirty="0" smtClean="0"/>
              <a:t> Döngüsü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err="1" smtClean="0"/>
              <a:t>Foreach</a:t>
            </a:r>
            <a:r>
              <a:rPr lang="tr-TR" dirty="0" smtClean="0"/>
              <a:t> Döngüsü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1140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For</a:t>
            </a:r>
            <a:r>
              <a:rPr lang="tr-TR" dirty="0" smtClean="0"/>
              <a:t> Döngüsü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For</a:t>
            </a:r>
            <a:r>
              <a:rPr lang="tr-TR" dirty="0" smtClean="0"/>
              <a:t>( </a:t>
            </a:r>
            <a:r>
              <a:rPr lang="tr-TR" dirty="0" err="1" smtClean="0"/>
              <a:t>int</a:t>
            </a:r>
            <a:r>
              <a:rPr lang="tr-TR" dirty="0" smtClean="0"/>
              <a:t> i=0; i&lt;10; i++ )</a:t>
            </a:r>
          </a:p>
          <a:p>
            <a:r>
              <a:rPr lang="tr-TR" dirty="0" smtClean="0"/>
              <a:t>{</a:t>
            </a:r>
          </a:p>
          <a:p>
            <a:endParaRPr lang="tr-TR" dirty="0"/>
          </a:p>
          <a:p>
            <a:r>
              <a:rPr lang="tr-TR" dirty="0" smtClean="0"/>
              <a:t>// çalıştırılacak kodlar</a:t>
            </a:r>
          </a:p>
          <a:p>
            <a:endParaRPr lang="tr-TR" dirty="0"/>
          </a:p>
          <a:p>
            <a:r>
              <a:rPr lang="tr-TR" dirty="0" smtClean="0"/>
              <a:t>}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672682" y="2334322"/>
            <a:ext cx="765717" cy="3345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2438399" y="2334322"/>
            <a:ext cx="646772" cy="3345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3085171" y="2334322"/>
            <a:ext cx="446049" cy="33453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Ok Bağlayıcısı 7"/>
          <p:cNvCxnSpPr/>
          <p:nvPr/>
        </p:nvCxnSpPr>
        <p:spPr>
          <a:xfrm>
            <a:off x="2051824" y="2668859"/>
            <a:ext cx="2133600" cy="847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4482790" y="3612995"/>
            <a:ext cx="3778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 sayaç 0’dan başlaması için ayarlanmış</a:t>
            </a:r>
            <a:endParaRPr lang="tr-TR" dirty="0"/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2795239" y="2668859"/>
            <a:ext cx="2036956" cy="542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etin kutusu 11"/>
          <p:cNvSpPr txBox="1"/>
          <p:nvPr/>
        </p:nvSpPr>
        <p:spPr>
          <a:xfrm>
            <a:off x="4836472" y="3092605"/>
            <a:ext cx="5400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</a:t>
            </a:r>
            <a:r>
              <a:rPr lang="tr-TR" dirty="0" smtClean="0"/>
              <a:t>i sayacı 10’dan küçük olduğu sürece döngü çalışacak</a:t>
            </a:r>
            <a:endParaRPr lang="tr-TR" dirty="0"/>
          </a:p>
        </p:txBody>
      </p:sp>
      <p:cxnSp>
        <p:nvCxnSpPr>
          <p:cNvPr id="17" name="Düz Ok Bağlayıcısı 16"/>
          <p:cNvCxnSpPr/>
          <p:nvPr/>
        </p:nvCxnSpPr>
        <p:spPr>
          <a:xfrm flipV="1">
            <a:off x="3330498" y="2170771"/>
            <a:ext cx="2483004" cy="1635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Metin kutusu 17"/>
          <p:cNvSpPr txBox="1"/>
          <p:nvPr/>
        </p:nvSpPr>
        <p:spPr>
          <a:xfrm>
            <a:off x="5969620" y="2252546"/>
            <a:ext cx="2641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 i sayacı birer birer artacak</a:t>
            </a:r>
            <a:endParaRPr lang="tr-TR" dirty="0"/>
          </a:p>
        </p:txBody>
      </p:sp>
      <p:sp>
        <p:nvSpPr>
          <p:cNvPr id="19" name="Sağ Ayraç 18"/>
          <p:cNvSpPr/>
          <p:nvPr/>
        </p:nvSpPr>
        <p:spPr>
          <a:xfrm>
            <a:off x="9746166" y="1955180"/>
            <a:ext cx="951571" cy="329332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Metin kutusu 19"/>
          <p:cNvSpPr txBox="1"/>
          <p:nvPr/>
        </p:nvSpPr>
        <p:spPr>
          <a:xfrm>
            <a:off x="10407835" y="3278677"/>
            <a:ext cx="17023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Bu döngü 10</a:t>
            </a:r>
          </a:p>
          <a:p>
            <a:r>
              <a:rPr lang="tr-TR" dirty="0" smtClean="0"/>
              <a:t>Defa çalışacaktır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857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 ile 100 arasındaki sayıları ve bu sayıların toplamını ekrana yazdıran programın akış diyagramını tasarlayınız ve C# kodlarını yazınız.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124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9582" y="163551"/>
            <a:ext cx="10058400" cy="711448"/>
          </a:xfrm>
        </p:spPr>
        <p:txBody>
          <a:bodyPr/>
          <a:lstStyle/>
          <a:p>
            <a:r>
              <a:rPr lang="tr-TR" dirty="0" smtClean="0"/>
              <a:t>Çözüm1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9" y="874999"/>
            <a:ext cx="5084956" cy="4993989"/>
          </a:xfrm>
        </p:spPr>
      </p:pic>
    </p:spTree>
    <p:extLst>
      <p:ext uri="{BB962C8B-B14F-4D97-AF65-F5344CB8AC3E}">
        <p14:creationId xmlns:p14="http://schemas.microsoft.com/office/powerpoint/2010/main" val="333507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Çözüm1 C# Kodlar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void</a:t>
            </a:r>
            <a:r>
              <a:rPr lang="tr-TR" dirty="0"/>
              <a:t> Main(</a:t>
            </a:r>
            <a:r>
              <a:rPr lang="tr-TR" dirty="0" err="1"/>
              <a:t>string</a:t>
            </a:r>
            <a:r>
              <a:rPr lang="tr-TR" dirty="0"/>
              <a:t>[] </a:t>
            </a:r>
            <a:r>
              <a:rPr lang="tr-TR" dirty="0" err="1"/>
              <a:t>args</a:t>
            </a:r>
            <a:r>
              <a:rPr lang="tr-TR" dirty="0"/>
              <a:t>)</a:t>
            </a:r>
          </a:p>
          <a:p>
            <a:r>
              <a:rPr lang="tr-TR" dirty="0"/>
              <a:t>        {</a:t>
            </a:r>
          </a:p>
          <a:p>
            <a:r>
              <a:rPr lang="tr-TR" dirty="0"/>
              <a:t>            </a:t>
            </a:r>
            <a:r>
              <a:rPr lang="tr-TR" dirty="0" err="1"/>
              <a:t>int</a:t>
            </a:r>
            <a:r>
              <a:rPr lang="tr-TR" dirty="0"/>
              <a:t> toplam = 0;</a:t>
            </a:r>
          </a:p>
          <a:p>
            <a:r>
              <a:rPr lang="nn-NO" dirty="0"/>
              <a:t>            for (int i = 0; i &lt; 101; i++)</a:t>
            </a:r>
          </a:p>
          <a:p>
            <a:r>
              <a:rPr lang="tr-TR" dirty="0"/>
              <a:t>            {</a:t>
            </a:r>
          </a:p>
          <a:p>
            <a:r>
              <a:rPr lang="tr-TR" dirty="0"/>
              <a:t>                </a:t>
            </a:r>
            <a:r>
              <a:rPr lang="tr-TR" dirty="0" err="1"/>
              <a:t>Console.WriteLine</a:t>
            </a:r>
            <a:r>
              <a:rPr lang="tr-TR" dirty="0"/>
              <a:t>(i);</a:t>
            </a:r>
          </a:p>
          <a:p>
            <a:r>
              <a:rPr lang="tr-TR" dirty="0"/>
              <a:t>                toplam = toplam + i;</a:t>
            </a:r>
          </a:p>
          <a:p>
            <a:r>
              <a:rPr lang="tr-TR" dirty="0"/>
              <a:t>            }</a:t>
            </a:r>
          </a:p>
          <a:p>
            <a:r>
              <a:rPr lang="tr-TR" dirty="0"/>
              <a:t>            </a:t>
            </a:r>
            <a:r>
              <a:rPr lang="tr-TR" dirty="0" err="1"/>
              <a:t>Console.WriteLine</a:t>
            </a:r>
            <a:r>
              <a:rPr lang="tr-TR" dirty="0"/>
              <a:t>(toplam);</a:t>
            </a:r>
          </a:p>
          <a:p>
            <a:r>
              <a:rPr lang="tr-TR" dirty="0"/>
              <a:t>            </a:t>
            </a:r>
            <a:r>
              <a:rPr lang="tr-TR" dirty="0" err="1"/>
              <a:t>Console.ReadKey</a:t>
            </a:r>
            <a:r>
              <a:rPr lang="tr-TR" dirty="0"/>
              <a:t>();</a:t>
            </a:r>
          </a:p>
          <a:p>
            <a:r>
              <a:rPr lang="tr-TR" dirty="0"/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4285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1ile kullanıcın girdiği iki sayı aralığındaki sayıların toplamını ekrana yazdıran programın akış diyagramını tasarlayınız ve C# kodlarını yazınız.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65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4978" y="208156"/>
            <a:ext cx="10058400" cy="696580"/>
          </a:xfrm>
        </p:spPr>
        <p:txBody>
          <a:bodyPr/>
          <a:lstStyle/>
          <a:p>
            <a:r>
              <a:rPr lang="tr-TR" dirty="0" smtClean="0"/>
              <a:t>Çözüm 2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305" y="1025912"/>
            <a:ext cx="4147134" cy="4936273"/>
          </a:xfrm>
        </p:spPr>
      </p:pic>
    </p:spTree>
    <p:extLst>
      <p:ext uri="{BB962C8B-B14F-4D97-AF65-F5344CB8AC3E}">
        <p14:creationId xmlns:p14="http://schemas.microsoft.com/office/powerpoint/2010/main" val="3388897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Çözüm2 C# Kodlar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err="1"/>
              <a:t>static</a:t>
            </a:r>
            <a:r>
              <a:rPr lang="tr-TR" dirty="0"/>
              <a:t> </a:t>
            </a:r>
            <a:r>
              <a:rPr lang="tr-TR" dirty="0" err="1"/>
              <a:t>void</a:t>
            </a:r>
            <a:r>
              <a:rPr lang="tr-TR" dirty="0"/>
              <a:t> Main(</a:t>
            </a:r>
            <a:r>
              <a:rPr lang="tr-TR" dirty="0" err="1"/>
              <a:t>string</a:t>
            </a:r>
            <a:r>
              <a:rPr lang="tr-TR" dirty="0"/>
              <a:t>[] </a:t>
            </a:r>
            <a:r>
              <a:rPr lang="tr-TR" dirty="0" err="1"/>
              <a:t>args</a:t>
            </a:r>
            <a:r>
              <a:rPr lang="tr-TR" dirty="0"/>
              <a:t>)</a:t>
            </a:r>
          </a:p>
          <a:p>
            <a:r>
              <a:rPr lang="tr-TR" dirty="0"/>
              <a:t>        {</a:t>
            </a:r>
          </a:p>
          <a:p>
            <a:r>
              <a:rPr lang="tr-TR" dirty="0"/>
              <a:t>            </a:t>
            </a:r>
            <a:r>
              <a:rPr lang="tr-TR" dirty="0" err="1"/>
              <a:t>int</a:t>
            </a:r>
            <a:r>
              <a:rPr lang="tr-TR" dirty="0"/>
              <a:t> </a:t>
            </a:r>
            <a:r>
              <a:rPr lang="tr-TR" dirty="0" err="1"/>
              <a:t>sayi</a:t>
            </a:r>
            <a:r>
              <a:rPr lang="tr-TR" dirty="0"/>
              <a:t>;</a:t>
            </a:r>
          </a:p>
          <a:p>
            <a:r>
              <a:rPr lang="tr-TR" dirty="0"/>
              <a:t>            </a:t>
            </a:r>
            <a:r>
              <a:rPr lang="tr-TR" dirty="0" err="1"/>
              <a:t>sayi</a:t>
            </a:r>
            <a:r>
              <a:rPr lang="tr-TR" dirty="0"/>
              <a:t> = </a:t>
            </a:r>
            <a:r>
              <a:rPr lang="tr-TR" dirty="0" err="1"/>
              <a:t>int.Parse</a:t>
            </a:r>
            <a:r>
              <a:rPr lang="tr-TR" dirty="0"/>
              <a:t>(</a:t>
            </a:r>
            <a:r>
              <a:rPr lang="tr-TR" dirty="0" err="1"/>
              <a:t>Console.ReadLine</a:t>
            </a:r>
            <a:r>
              <a:rPr lang="tr-TR" dirty="0"/>
              <a:t>());</a:t>
            </a:r>
          </a:p>
          <a:p>
            <a:r>
              <a:rPr lang="tr-TR" dirty="0"/>
              <a:t>            </a:t>
            </a:r>
            <a:r>
              <a:rPr lang="tr-TR" dirty="0" err="1"/>
              <a:t>int</a:t>
            </a:r>
            <a:r>
              <a:rPr lang="tr-TR" dirty="0"/>
              <a:t> toplam = 0;</a:t>
            </a:r>
          </a:p>
          <a:p>
            <a:r>
              <a:rPr lang="nn-NO" dirty="0"/>
              <a:t>            for (int i = 0; i &lt; sayi+1; i++)</a:t>
            </a:r>
          </a:p>
          <a:p>
            <a:r>
              <a:rPr lang="tr-TR" dirty="0"/>
              <a:t>            {</a:t>
            </a:r>
          </a:p>
          <a:p>
            <a:r>
              <a:rPr lang="tr-TR" dirty="0"/>
              <a:t>                toplam = toplam + i;</a:t>
            </a:r>
          </a:p>
          <a:p>
            <a:r>
              <a:rPr lang="tr-TR" dirty="0"/>
              <a:t>            }</a:t>
            </a:r>
          </a:p>
          <a:p>
            <a:r>
              <a:rPr lang="tr-TR" dirty="0"/>
              <a:t>            </a:t>
            </a:r>
            <a:r>
              <a:rPr lang="tr-TR" dirty="0" err="1"/>
              <a:t>Console.WriteLine</a:t>
            </a:r>
            <a:r>
              <a:rPr lang="tr-TR" dirty="0"/>
              <a:t>(toplam);</a:t>
            </a:r>
          </a:p>
          <a:p>
            <a:r>
              <a:rPr lang="tr-TR" dirty="0"/>
              <a:t>            </a:t>
            </a:r>
            <a:r>
              <a:rPr lang="tr-TR" dirty="0" err="1"/>
              <a:t>Console.ReadKey</a:t>
            </a:r>
            <a:r>
              <a:rPr lang="tr-TR" dirty="0"/>
              <a:t>();</a:t>
            </a:r>
          </a:p>
          <a:p>
            <a:r>
              <a:rPr lang="tr-TR" dirty="0"/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170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300</Words>
  <Application>Microsoft Office PowerPoint</Application>
  <PresentationFormat>Geniş ekran</PresentationFormat>
  <Paragraphs>64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Times New Roman</vt:lpstr>
      <vt:lpstr>Wingdings</vt:lpstr>
      <vt:lpstr>temaacik</vt:lpstr>
      <vt:lpstr>Döngüler</vt:lpstr>
      <vt:lpstr>Döngü Nedir</vt:lpstr>
      <vt:lpstr>For Döngüsü</vt:lpstr>
      <vt:lpstr>Örnek1</vt:lpstr>
      <vt:lpstr>Çözüm1</vt:lpstr>
      <vt:lpstr>Çözüm1 C# Kodlar</vt:lpstr>
      <vt:lpstr>Örnek 2</vt:lpstr>
      <vt:lpstr>Çözüm 2</vt:lpstr>
      <vt:lpstr>Çözüm2 C# Kodlar</vt:lpstr>
      <vt:lpstr>While Döngüsü</vt:lpstr>
      <vt:lpstr>Örnek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39</cp:revision>
  <dcterms:created xsi:type="dcterms:W3CDTF">2017-11-14T11:12:27Z</dcterms:created>
  <dcterms:modified xsi:type="dcterms:W3CDTF">2017-11-14T21:16:36Z</dcterms:modified>
</cp:coreProperties>
</file>